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121"/>
  </p:handoutMasterIdLst>
  <p:sldIdLst>
    <p:sldId id="256" r:id="rId3"/>
    <p:sldId id="365" r:id="rId4"/>
    <p:sldId id="718" r:id="rId6"/>
    <p:sldId id="831" r:id="rId7"/>
    <p:sldId id="258" r:id="rId8"/>
    <p:sldId id="337" r:id="rId9"/>
    <p:sldId id="814" r:id="rId10"/>
    <p:sldId id="815" r:id="rId11"/>
    <p:sldId id="338" r:id="rId12"/>
    <p:sldId id="339" r:id="rId13"/>
    <p:sldId id="342" r:id="rId14"/>
    <p:sldId id="343" r:id="rId15"/>
    <p:sldId id="344" r:id="rId16"/>
    <p:sldId id="816" r:id="rId17"/>
    <p:sldId id="817" r:id="rId18"/>
    <p:sldId id="818" r:id="rId19"/>
    <p:sldId id="819" r:id="rId20"/>
    <p:sldId id="820" r:id="rId21"/>
    <p:sldId id="821" r:id="rId22"/>
    <p:sldId id="822" r:id="rId23"/>
    <p:sldId id="823" r:id="rId24"/>
    <p:sldId id="824" r:id="rId25"/>
    <p:sldId id="825" r:id="rId26"/>
    <p:sldId id="826" r:id="rId27"/>
    <p:sldId id="345" r:id="rId28"/>
    <p:sldId id="346" r:id="rId29"/>
    <p:sldId id="358" r:id="rId30"/>
    <p:sldId id="347" r:id="rId31"/>
    <p:sldId id="348" r:id="rId32"/>
    <p:sldId id="349" r:id="rId33"/>
    <p:sldId id="350" r:id="rId34"/>
    <p:sldId id="359" r:id="rId35"/>
    <p:sldId id="360" r:id="rId36"/>
    <p:sldId id="351" r:id="rId37"/>
    <p:sldId id="352" r:id="rId38"/>
    <p:sldId id="361" r:id="rId39"/>
    <p:sldId id="362" r:id="rId40"/>
    <p:sldId id="363" r:id="rId41"/>
    <p:sldId id="717" r:id="rId42"/>
    <p:sldId id="353" r:id="rId43"/>
    <p:sldId id="280" r:id="rId44"/>
    <p:sldId id="430" r:id="rId45"/>
    <p:sldId id="429" r:id="rId46"/>
    <p:sldId id="827" r:id="rId47"/>
    <p:sldId id="284" r:id="rId48"/>
    <p:sldId id="716" r:id="rId49"/>
    <p:sldId id="693" r:id="rId50"/>
    <p:sldId id="694" r:id="rId51"/>
    <p:sldId id="695" r:id="rId52"/>
    <p:sldId id="696" r:id="rId53"/>
    <p:sldId id="697" r:id="rId54"/>
    <p:sldId id="698" r:id="rId55"/>
    <p:sldId id="699" r:id="rId56"/>
    <p:sldId id="832" r:id="rId57"/>
    <p:sldId id="700" r:id="rId58"/>
    <p:sldId id="701" r:id="rId59"/>
    <p:sldId id="702" r:id="rId60"/>
    <p:sldId id="703" r:id="rId61"/>
    <p:sldId id="704" r:id="rId62"/>
    <p:sldId id="705" r:id="rId63"/>
    <p:sldId id="706" r:id="rId64"/>
    <p:sldId id="707" r:id="rId65"/>
    <p:sldId id="708" r:id="rId66"/>
    <p:sldId id="709" r:id="rId67"/>
    <p:sldId id="710" r:id="rId68"/>
    <p:sldId id="711" r:id="rId69"/>
    <p:sldId id="712" r:id="rId70"/>
    <p:sldId id="713" r:id="rId71"/>
    <p:sldId id="714" r:id="rId72"/>
    <p:sldId id="715" r:id="rId73"/>
    <p:sldId id="285" r:id="rId74"/>
    <p:sldId id="286" r:id="rId75"/>
    <p:sldId id="367" r:id="rId76"/>
    <p:sldId id="952" r:id="rId77"/>
    <p:sldId id="833" r:id="rId78"/>
    <p:sldId id="834" r:id="rId79"/>
    <p:sldId id="368" r:id="rId80"/>
    <p:sldId id="369" r:id="rId81"/>
    <p:sldId id="370" r:id="rId82"/>
    <p:sldId id="434" r:id="rId83"/>
    <p:sldId id="371" r:id="rId84"/>
    <p:sldId id="288" r:id="rId85"/>
    <p:sldId id="289" r:id="rId86"/>
    <p:sldId id="425" r:id="rId87"/>
    <p:sldId id="426" r:id="rId88"/>
    <p:sldId id="431" r:id="rId89"/>
    <p:sldId id="427" r:id="rId90"/>
    <p:sldId id="292" r:id="rId91"/>
    <p:sldId id="366" r:id="rId92"/>
    <p:sldId id="423" r:id="rId93"/>
    <p:sldId id="432" r:id="rId94"/>
    <p:sldId id="422" r:id="rId95"/>
    <p:sldId id="428" r:id="rId96"/>
    <p:sldId id="765" r:id="rId97"/>
    <p:sldId id="372" r:id="rId98"/>
    <p:sldId id="723" r:id="rId99"/>
    <p:sldId id="719" r:id="rId100"/>
    <p:sldId id="720" r:id="rId101"/>
    <p:sldId id="721" r:id="rId102"/>
    <p:sldId id="669" r:id="rId103"/>
    <p:sldId id="670" r:id="rId104"/>
    <p:sldId id="671" r:id="rId105"/>
    <p:sldId id="672" r:id="rId106"/>
    <p:sldId id="435" r:id="rId107"/>
    <p:sldId id="436" r:id="rId108"/>
    <p:sldId id="437" r:id="rId109"/>
    <p:sldId id="438" r:id="rId110"/>
    <p:sldId id="439" r:id="rId111"/>
    <p:sldId id="440" r:id="rId112"/>
    <p:sldId id="441" r:id="rId113"/>
    <p:sldId id="442" r:id="rId114"/>
    <p:sldId id="443" r:id="rId115"/>
    <p:sldId id="444" r:id="rId116"/>
    <p:sldId id="445" r:id="rId117"/>
    <p:sldId id="381" r:id="rId118"/>
    <p:sldId id="724" r:id="rId119"/>
    <p:sldId id="276" r:id="rId120"/>
  </p:sldIdLst>
  <p:sldSz cx="9144000" cy="6858000" type="screen4x3"/>
  <p:notesSz cx="7102475" cy="8991600"/>
  <p:custDataLst>
    <p:tags r:id="rId126"/>
  </p:custDataLst>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幸全" initials="幸" lastIdx="1" clrIdx="0"/>
  <p:cmAuthor id="2" name="作者" initials="作" lastIdx="0"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14F3D"/>
    <a:srgbClr val="000000"/>
    <a:srgbClr val="0000FF"/>
    <a:srgbClr val="213442"/>
    <a:srgbClr val="92D050"/>
    <a:srgbClr val="D60093"/>
    <a:srgbClr val="CCCC00"/>
    <a:srgbClr val="FAC4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0194"/>
    <p:restoredTop sz="66231"/>
  </p:normalViewPr>
  <p:slideViewPr>
    <p:cSldViewPr showGuides="1">
      <p:cViewPr varScale="1">
        <p:scale>
          <a:sx n="45" d="100"/>
          <a:sy n="45" d="100"/>
        </p:scale>
        <p:origin x="1332" y="21"/>
      </p:cViewPr>
      <p:guideLst>
        <p:guide orient="horz" pos="2198"/>
        <p:guide pos="2880"/>
      </p:guideLst>
    </p:cSldViewPr>
  </p:slideViewPr>
  <p:notesTextViewPr>
    <p:cViewPr>
      <p:scale>
        <a:sx n="1" d="1"/>
        <a:sy n="1" d="1"/>
      </p:scale>
      <p:origin x="0" y="0"/>
    </p:cViewPr>
  </p:notesTextViewPr>
  <p:sorterViewPr showFormatting="0">
    <p:cViewPr>
      <p:scale>
        <a:sx n="100" d="100"/>
        <a:sy n="100" d="100"/>
      </p:scale>
      <p:origin x="0" y="-8247"/>
    </p:cViewPr>
  </p:sorterViewPr>
  <p:gridSpacing cx="76199" cy="76199"/>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6" Type="http://schemas.openxmlformats.org/officeDocument/2006/relationships/tags" Target="tags/tag3.xml"/><Relationship Id="rId125" Type="http://schemas.openxmlformats.org/officeDocument/2006/relationships/commentAuthors" Target="commentAuthors.xml"/><Relationship Id="rId124" Type="http://schemas.openxmlformats.org/officeDocument/2006/relationships/tableStyles" Target="tableStyles.xml"/><Relationship Id="rId123" Type="http://schemas.openxmlformats.org/officeDocument/2006/relationships/viewProps" Target="viewProps.xml"/><Relationship Id="rId122" Type="http://schemas.openxmlformats.org/officeDocument/2006/relationships/presProps" Target="presProps.xml"/><Relationship Id="rId121" Type="http://schemas.openxmlformats.org/officeDocument/2006/relationships/handoutMaster" Target="handoutMasters/handoutMaster1.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95234" name="Rectangle 2"/>
          <p:cNvSpPr>
            <a:spLocks noGrp="1" noChangeArrowheads="1"/>
          </p:cNvSpPr>
          <p:nvPr>
            <p:ph type="hdr" sz="quarter"/>
          </p:nvPr>
        </p:nvSpPr>
        <p:spPr bwMode="auto">
          <a:xfrm>
            <a:off x="0" y="0"/>
            <a:ext cx="3078163" cy="449263"/>
          </a:xfrm>
          <a:prstGeom prst="rect">
            <a:avLst/>
          </a:prstGeom>
          <a:noFill/>
          <a:ln>
            <a:noFill/>
          </a:ln>
          <a:effectLst/>
        </p:spPr>
        <p:txBody>
          <a:bodyPr vert="horz" wrap="square" lIns="91440" tIns="45720" rIns="91440" bIns="45720" numCol="1" anchor="t" anchorCtr="0" compatLnSpc="1"/>
          <a:lstStyle>
            <a:lvl1pPr eaLnBrk="1" hangingPunct="1">
              <a:defRPr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5235" name="Rectangle 3"/>
          <p:cNvSpPr>
            <a:spLocks noGrp="1" noChangeArrowheads="1"/>
          </p:cNvSpPr>
          <p:nvPr>
            <p:ph type="dt" sz="quarter" idx="1"/>
          </p:nvPr>
        </p:nvSpPr>
        <p:spPr bwMode="auto">
          <a:xfrm>
            <a:off x="4022725" y="0"/>
            <a:ext cx="3078163" cy="449263"/>
          </a:xfrm>
          <a:prstGeom prst="rect">
            <a:avLst/>
          </a:prstGeom>
          <a:noFill/>
          <a:ln>
            <a:noFill/>
          </a:ln>
          <a:effectLst/>
        </p:spPr>
        <p:txBody>
          <a:bodyPr vert="horz" wrap="square" lIns="91440" tIns="45720" rIns="91440" bIns="45720" numCol="1" anchor="t" anchorCtr="0" compatLnSpc="1"/>
          <a:lstStyle>
            <a:lvl1pPr algn="r" eaLnBrk="1" hangingPunct="1">
              <a:defRPr sz="120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5236" name="Rectangle 4"/>
          <p:cNvSpPr>
            <a:spLocks noGrp="1" noChangeArrowheads="1"/>
          </p:cNvSpPr>
          <p:nvPr>
            <p:ph type="ftr" sz="quarter" idx="2"/>
          </p:nvPr>
        </p:nvSpPr>
        <p:spPr bwMode="auto">
          <a:xfrm>
            <a:off x="0" y="8540750"/>
            <a:ext cx="3078163" cy="449263"/>
          </a:xfrm>
          <a:prstGeom prst="rect">
            <a:avLst/>
          </a:prstGeom>
          <a:noFill/>
          <a:ln>
            <a:noFill/>
          </a:ln>
          <a:effectLst/>
        </p:spPr>
        <p:txBody>
          <a:bodyPr vert="horz" wrap="square" lIns="91440" tIns="45720" rIns="91440" bIns="45720" numCol="1" anchor="b" anchorCtr="0" compatLnSpc="1"/>
          <a:lstStyle>
            <a:lvl1pPr eaLnBrk="1" hangingPunct="1">
              <a:defRPr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5237" name="Rectangle 5"/>
          <p:cNvSpPr>
            <a:spLocks noGrp="1" noChangeArrowheads="1"/>
          </p:cNvSpPr>
          <p:nvPr>
            <p:ph type="sldNum" sz="quarter" idx="3"/>
          </p:nvPr>
        </p:nvSpPr>
        <p:spPr bwMode="auto">
          <a:xfrm>
            <a:off x="4022725" y="8540750"/>
            <a:ext cx="3078163" cy="449263"/>
          </a:xfrm>
          <a:prstGeom prst="rect">
            <a:avLst/>
          </a:prstGeom>
          <a:noFill/>
          <a:ln>
            <a:noFill/>
          </a:ln>
          <a:effectLst/>
        </p:spPr>
        <p:txBody>
          <a:bodyPr vert="horz" wrap="square" lIns="91440" tIns="45720" rIns="91440" bIns="45720" numCol="1" anchor="b" anchorCtr="0" compatLnSpc="1"/>
          <a:p>
            <a:pPr lvl="0" algn="r" eaLnBrk="1" fontAlgn="base" hangingPunct="1"/>
            <a:fld id="{9A0DB2DC-4C9A-4742-B13C-FB6460FD3503}" type="slidenum">
              <a:rPr lang="en-US" altLang="zh-CN" sz="1200" b="1" strike="noStrike" noProof="1" dirty="0">
                <a:latin typeface="Arial" panose="020B0604020202020204" pitchFamily="34" charset="0"/>
                <a:ea typeface="宋体" panose="02010600030101010101" pitchFamily="2" charset="-122"/>
                <a:cs typeface="+mn-cs"/>
              </a:rPr>
            </a:fld>
            <a:endParaRPr lang="en-US" altLang="zh-CN" sz="1200" b="1" strike="noStrike" noProof="1" dirty="0">
              <a:latin typeface="Verdana" panose="020B060403050404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3078163" cy="450850"/>
          </a:xfrm>
          <a:prstGeom prst="rect">
            <a:avLst/>
          </a:prstGeom>
        </p:spPr>
        <p:txBody>
          <a:bodyPr vert="horz" lIns="91440" tIns="45720" rIns="91440" bIns="45720" rtlCol="0"/>
          <a:lstStyle>
            <a:lvl1pPr algn="l" eaLnBrk="0" hangingPunct="0">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 name="日期占位符 2"/>
          <p:cNvSpPr>
            <a:spLocks noGrp="1"/>
          </p:cNvSpPr>
          <p:nvPr>
            <p:ph type="dt" idx="1"/>
          </p:nvPr>
        </p:nvSpPr>
        <p:spPr>
          <a:xfrm>
            <a:off x="4022725" y="0"/>
            <a:ext cx="3078163" cy="450850"/>
          </a:xfrm>
          <a:prstGeom prst="rect">
            <a:avLst/>
          </a:prstGeom>
        </p:spPr>
        <p:txBody>
          <a:bodyPr vert="horz" lIns="91440" tIns="45720" rIns="91440" bIns="45720" rtlCol="0"/>
          <a:lstStyle>
            <a:lvl1pPr algn="r" eaLnBrk="0" hangingPunct="0">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fld id="{E27A8961-7324-4D49-9E6B-082B447BA1C4}"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幻灯片图像占位符 3"/>
          <p:cNvSpPr>
            <a:spLocks noGrp="1" noRot="1" noChangeAspect="1"/>
          </p:cNvSpPr>
          <p:nvPr>
            <p:ph type="sldImg" idx="2"/>
          </p:nvPr>
        </p:nvSpPr>
        <p:spPr>
          <a:xfrm>
            <a:off x="1527175" y="1123950"/>
            <a:ext cx="4048125" cy="30353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12293" name="备注占位符 4"/>
          <p:cNvSpPr>
            <a:spLocks noGrp="1"/>
          </p:cNvSpPr>
          <p:nvPr>
            <p:ph type="body" sz="quarter"/>
          </p:nvPr>
        </p:nvSpPr>
        <p:spPr>
          <a:xfrm>
            <a:off x="709613" y="4327525"/>
            <a:ext cx="5683250" cy="3540125"/>
          </a:xfrm>
          <a:prstGeom prst="rect">
            <a:avLst/>
          </a:prstGeom>
          <a:noFill/>
          <a:ln w="9525">
            <a:noFill/>
          </a:ln>
        </p:spPr>
        <p:txBody>
          <a:bodyPr vert="horz" wrap="square" lIns="91440" tIns="45720" rIns="91440" bIns="45720" anchor="t" anchorCtr="0"/>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6" name="页脚占位符 5"/>
          <p:cNvSpPr>
            <a:spLocks noGrp="1"/>
          </p:cNvSpPr>
          <p:nvPr>
            <p:ph type="ftr" sz="quarter" idx="4"/>
          </p:nvPr>
        </p:nvSpPr>
        <p:spPr>
          <a:xfrm>
            <a:off x="0" y="8540750"/>
            <a:ext cx="3078163" cy="450850"/>
          </a:xfrm>
          <a:prstGeom prst="rect">
            <a:avLst/>
          </a:prstGeom>
        </p:spPr>
        <p:txBody>
          <a:bodyPr vert="horz" lIns="91440" tIns="45720" rIns="91440" bIns="45720" rtlCol="0" anchor="b"/>
          <a:lstStyle>
            <a:lvl1pPr algn="l" eaLnBrk="0" hangingPunct="0">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5"/>
          </p:nvPr>
        </p:nvSpPr>
        <p:spPr>
          <a:xfrm>
            <a:off x="4022725" y="8540750"/>
            <a:ext cx="3078163" cy="450850"/>
          </a:xfrm>
          <a:prstGeom prst="rect">
            <a:avLst/>
          </a:prstGeom>
        </p:spPr>
        <p:txBody>
          <a:bodyPr vert="horz" wrap="square" lIns="91440" tIns="45720" rIns="91440" bIns="45720" numCol="1" anchor="b" anchorCtr="0" compatLnSpc="1"/>
          <a:p>
            <a:pPr lvl="0" algn="r" eaLnBrk="1" fontAlgn="base" hangingPunct="1"/>
            <a:fld id="{9A0DB2DC-4C9A-4742-B13C-FB6460FD3503}" type="slidenum">
              <a:rPr lang="zh-CN" altLang="en-US" sz="1200" strike="noStrike" noProof="1" dirty="0">
                <a:latin typeface="Arial" panose="020B0604020202020204" pitchFamily="34" charset="0"/>
                <a:ea typeface="等线" panose="02010600030101010101" pitchFamily="2" charset="-122"/>
                <a:cs typeface="+mn-cs"/>
              </a:rPr>
            </a:fld>
            <a:endParaRPr lang="zh-CN" altLang="en-US" sz="1200" strike="noStrike" noProof="1" dirty="0">
              <a:ea typeface="等线"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幻灯片图像占位符 1"/>
          <p:cNvSpPr>
            <a:spLocks noGrp="1" noRot="1" noChangeAspect="1" noTextEdit="1"/>
          </p:cNvSpPr>
          <p:nvPr>
            <p:ph type="sldImg"/>
          </p:nvPr>
        </p:nvSpPr>
        <p:spPr>
          <a:ln>
            <a:solidFill>
              <a:srgbClr val="000000"/>
            </a:solidFill>
            <a:miter/>
          </a:ln>
        </p:spPr>
      </p:sp>
      <p:sp>
        <p:nvSpPr>
          <p:cNvPr id="17410" name="备注占位符 2"/>
          <p:cNvSpPr>
            <a:spLocks noGrp="1"/>
          </p:cNvSpPr>
          <p:nvPr>
            <p:ph type="body"/>
          </p:nvPr>
        </p:nvSpPr>
        <p:spPr/>
        <p:txBody>
          <a:bodyPr wrap="square" lIns="91440" tIns="45720" rIns="91440" bIns="45720" anchor="t" anchorCtr="0"/>
          <a:p>
            <a:pPr lvl="0" eaLnBrk="1" hangingPunct="1">
              <a:spcBef>
                <a:spcPct val="0"/>
              </a:spcBef>
            </a:pPr>
            <a:endParaRPr lang="zh-CN" altLang="en-US" dirty="0">
              <a:ea typeface="等线" panose="02010600030101010101" pitchFamily="2" charset="-122"/>
            </a:endParaRPr>
          </a:p>
        </p:txBody>
      </p:sp>
      <p:sp>
        <p:nvSpPr>
          <p:cNvPr id="17411"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eaLnBrk="1" hangingPunct="1"/>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幻灯片图像占位符 1"/>
          <p:cNvSpPr>
            <a:spLocks noGrp="1" noRot="1" noChangeAspect="1" noTextEdit="1"/>
          </p:cNvSpPr>
          <p:nvPr>
            <p:ph type="sldImg"/>
          </p:nvPr>
        </p:nvSpPr>
        <p:spPr>
          <a:ln>
            <a:solidFill>
              <a:srgbClr val="000000"/>
            </a:solidFill>
            <a:miter/>
          </a:ln>
        </p:spPr>
      </p:sp>
      <p:sp>
        <p:nvSpPr>
          <p:cNvPr id="33794" name="文本占位符 2"/>
          <p:cNvSpPr>
            <a:spLocks noGrp="1" noChangeArrowheads="1"/>
          </p:cNvSpPr>
          <p:nvPr>
            <p:ph type="body" idx="4294967295"/>
          </p:nvPr>
        </p:nvSpPr>
        <p:spPr/>
        <p:txBody>
          <a:bodyPr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幻灯片图像占位符 1"/>
          <p:cNvSpPr>
            <a:spLocks noGrp="1" noRot="1" noChangeAspect="1" noTextEdit="1"/>
          </p:cNvSpPr>
          <p:nvPr>
            <p:ph type="sldImg"/>
          </p:nvPr>
        </p:nvSpPr>
        <p:spPr>
          <a:ln>
            <a:solidFill>
              <a:srgbClr val="000000"/>
            </a:solidFill>
            <a:miter/>
          </a:ln>
        </p:spPr>
      </p:sp>
      <p:sp>
        <p:nvSpPr>
          <p:cNvPr id="38914" name="文本占位符 2"/>
          <p:cNvSpPr>
            <a:spLocks noGrp="1"/>
          </p:cNvSpPr>
          <p:nvPr>
            <p:ph type="body"/>
          </p:nvPr>
        </p:nvSpPr>
        <p:spPr/>
        <p:txBody>
          <a:bodyPr wrap="square" lIns="91440" tIns="45720" rIns="91440" bIns="45720" anchor="t" anchorCtr="0"/>
          <a:p>
            <a:pPr lvl="0"/>
            <a:r>
              <a:rPr lang="en-US" altLang="zh-CN" dirty="0">
                <a:ea typeface="等线" panose="02010600030101010101" pitchFamily="2" charset="-122"/>
                <a:sym typeface="等线" panose="02010600030101010101" pitchFamily="2" charset="-122"/>
              </a:rPr>
              <a:t>Using subproblems together to solve larger  problem</a:t>
            </a:r>
            <a:endParaRPr lang="zh-CN" altLang="en-US" dirty="0">
              <a:ea typeface="等线"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幻灯片图像占位符 1"/>
          <p:cNvSpPr>
            <a:spLocks noGrp="1" noRot="1" noChangeAspect="1" noTextEdit="1"/>
          </p:cNvSpPr>
          <p:nvPr>
            <p:ph type="sldImg"/>
          </p:nvPr>
        </p:nvSpPr>
        <p:spPr>
          <a:ln>
            <a:solidFill>
              <a:srgbClr val="000000"/>
            </a:solidFill>
            <a:miter/>
          </a:ln>
        </p:spPr>
      </p:sp>
      <p:sp>
        <p:nvSpPr>
          <p:cNvPr id="40962" name="文本占位符 2"/>
          <p:cNvSpPr>
            <a:spLocks noGrp="1"/>
          </p:cNvSpPr>
          <p:nvPr>
            <p:ph type="body"/>
          </p:nvPr>
        </p:nvSpPr>
        <p:spPr/>
        <p:txBody>
          <a:bodyPr wrap="square" lIns="91440" tIns="45720" rIns="91440" bIns="45720" anchor="t" anchorCtr="0"/>
          <a:p>
            <a:pPr lvl="0"/>
            <a:r>
              <a:rPr lang="en-US" altLang="zh-CN" dirty="0">
                <a:ea typeface="等线" panose="02010600030101010101" pitchFamily="2" charset="-122"/>
                <a:sym typeface="等线" panose="02010600030101010101" pitchFamily="2" charset="-122"/>
              </a:rPr>
              <a:t>Using subproblems together to solve larger  problem</a:t>
            </a:r>
            <a:endParaRPr lang="zh-CN" altLang="en-US" dirty="0">
              <a:ea typeface="等线"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幻灯片图像占位符 1"/>
          <p:cNvSpPr>
            <a:spLocks noGrp="1" noRot="1" noChangeAspect="1" noTextEdit="1"/>
          </p:cNvSpPr>
          <p:nvPr>
            <p:ph type="sldImg"/>
          </p:nvPr>
        </p:nvSpPr>
        <p:spPr>
          <a:ln>
            <a:solidFill>
              <a:srgbClr val="000000"/>
            </a:solidFill>
            <a:miter/>
          </a:ln>
        </p:spPr>
      </p:sp>
      <p:sp>
        <p:nvSpPr>
          <p:cNvPr id="43010" name="文本占位符 2"/>
          <p:cNvSpPr>
            <a:spLocks noGrp="1"/>
          </p:cNvSpPr>
          <p:nvPr>
            <p:ph type="body"/>
          </p:nvPr>
        </p:nvSpPr>
        <p:spPr/>
        <p:txBody>
          <a:bodyPr wrap="square" lIns="91440" tIns="45720" rIns="91440" bIns="45720" anchor="t" anchorCtr="0"/>
          <a:p>
            <a:pPr lvl="0"/>
            <a:r>
              <a:rPr lang="en-US" altLang="zh-CN" dirty="0">
                <a:ea typeface="等线" panose="02010600030101010101" pitchFamily="2" charset="-122"/>
                <a:sym typeface="等线" panose="02010600030101010101" pitchFamily="2" charset="-122"/>
              </a:rPr>
              <a:t>Using subproblems together to solve larger  problem</a:t>
            </a:r>
            <a:endParaRPr lang="zh-CN" altLang="en-US" dirty="0">
              <a:ea typeface="等线"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幻灯片图像占位符 1"/>
          <p:cNvSpPr>
            <a:spLocks noGrp="1" noRot="1" noChangeAspect="1" noTextEdit="1"/>
          </p:cNvSpPr>
          <p:nvPr>
            <p:ph type="sldImg"/>
          </p:nvPr>
        </p:nvSpPr>
        <p:spPr>
          <a:ln>
            <a:solidFill>
              <a:srgbClr val="000000"/>
            </a:solidFill>
            <a:miter/>
          </a:ln>
        </p:spPr>
      </p:sp>
      <p:sp>
        <p:nvSpPr>
          <p:cNvPr id="45058" name="文本占位符 2"/>
          <p:cNvSpPr>
            <a:spLocks noGrp="1"/>
          </p:cNvSpPr>
          <p:nvPr>
            <p:ph type="body"/>
          </p:nvPr>
        </p:nvSpPr>
        <p:spPr/>
        <p:txBody>
          <a:bodyPr wrap="square" lIns="91440" tIns="45720" rIns="91440" bIns="45720" anchor="t" anchorCtr="0"/>
          <a:p>
            <a:pPr lvl="0"/>
            <a:r>
              <a:rPr lang="en-US" altLang="zh-CN" dirty="0">
                <a:ea typeface="等线" panose="02010600030101010101" pitchFamily="2" charset="-122"/>
                <a:sym typeface="等线" panose="02010600030101010101" pitchFamily="2" charset="-122"/>
              </a:rPr>
              <a:t>Using subproblems together to solve larger  problem</a:t>
            </a:r>
            <a:endParaRPr lang="zh-CN" altLang="en-US" dirty="0">
              <a:ea typeface="等线"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幻灯片图像占位符 1"/>
          <p:cNvSpPr>
            <a:spLocks noGrp="1" noRot="1" noChangeAspect="1" noTextEdit="1"/>
          </p:cNvSpPr>
          <p:nvPr>
            <p:ph type="sldImg"/>
          </p:nvPr>
        </p:nvSpPr>
        <p:spPr>
          <a:ln>
            <a:solidFill>
              <a:srgbClr val="000000"/>
            </a:solidFill>
            <a:miter/>
          </a:ln>
        </p:spPr>
      </p:sp>
      <p:sp>
        <p:nvSpPr>
          <p:cNvPr id="47106" name="文本占位符 2"/>
          <p:cNvSpPr>
            <a:spLocks noGrp="1"/>
          </p:cNvSpPr>
          <p:nvPr>
            <p:ph type="body"/>
          </p:nvPr>
        </p:nvSpPr>
        <p:spPr/>
        <p:txBody>
          <a:bodyPr wrap="square" lIns="91440" tIns="45720" rIns="91440" bIns="45720" anchor="t" anchorCtr="0"/>
          <a:p>
            <a:pPr lvl="0"/>
            <a:r>
              <a:rPr lang="en-US" altLang="zh-CN" dirty="0">
                <a:ea typeface="等线" panose="02010600030101010101" pitchFamily="2" charset="-122"/>
                <a:sym typeface="等线" panose="02010600030101010101" pitchFamily="2" charset="-122"/>
              </a:rPr>
              <a:t>Using subproblems together to solve larger  problem</a:t>
            </a:r>
            <a:endParaRPr lang="zh-CN" altLang="en-US" dirty="0">
              <a:ea typeface="等线"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幻灯片图像占位符 1"/>
          <p:cNvSpPr>
            <a:spLocks noGrp="1" noRot="1" noChangeAspect="1" noTextEdit="1"/>
          </p:cNvSpPr>
          <p:nvPr>
            <p:ph type="sldImg"/>
          </p:nvPr>
        </p:nvSpPr>
        <p:spPr>
          <a:ln>
            <a:solidFill>
              <a:srgbClr val="000000"/>
            </a:solidFill>
            <a:miter/>
          </a:ln>
        </p:spPr>
      </p:sp>
      <p:sp>
        <p:nvSpPr>
          <p:cNvPr id="46082" name="文本占位符 2"/>
          <p:cNvSpPr>
            <a:spLocks noGrp="1" noChangeArrowheads="1"/>
          </p:cNvSpPr>
          <p:nvPr>
            <p:ph type="body" idx="4294967295"/>
          </p:nvPr>
        </p:nvSpPr>
        <p:spPr/>
        <p:txBody>
          <a:bodyPr wrap="square" lIns="91440" tIns="45720" rIns="91440" bIns="45720" numCol="1" anchor="t" anchorCtr="0" compatLnSpc="1"/>
          <a:lstStyle/>
          <a:p>
            <a:pPr marL="0" marR="0" lvl="0" indent="0" algn="just" defTabSz="914400" rtl="0" eaLnBrk="0" fontAlgn="base" latinLnBrk="0" hangingPunct="0">
              <a:lnSpc>
                <a:spcPct val="100000"/>
              </a:lnSpc>
              <a:spcBef>
                <a:spcPts val="0"/>
              </a:spcBef>
              <a:spcAft>
                <a:spcPts val="0"/>
              </a:spcAft>
              <a:buClrTx/>
              <a:buSzTx/>
              <a:buFontTx/>
              <a:buNone/>
              <a:defRPr/>
            </a:pPr>
            <a:endParaRPr kumimoji="0" lang="zh-CN" altLang="en-US" sz="18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幻灯片图像占位符 1"/>
          <p:cNvSpPr>
            <a:spLocks noGrp="1" noRot="1" noChangeAspect="1" noTextEdit="1"/>
          </p:cNvSpPr>
          <p:nvPr>
            <p:ph type="sldImg"/>
          </p:nvPr>
        </p:nvSpPr>
        <p:spPr>
          <a:ln>
            <a:solidFill>
              <a:srgbClr val="000000"/>
            </a:solidFill>
            <a:miter/>
          </a:ln>
        </p:spPr>
      </p:sp>
      <p:sp>
        <p:nvSpPr>
          <p:cNvPr id="51202" name="文本占位符 2"/>
          <p:cNvSpPr>
            <a:spLocks noGrp="1"/>
          </p:cNvSpPr>
          <p:nvPr>
            <p:ph type="body"/>
          </p:nvPr>
        </p:nvSpPr>
        <p:spPr/>
        <p:txBody>
          <a:bodyPr wrap="square" lIns="91440" tIns="45720" rIns="91440" bIns="45720" anchor="t" anchorCtr="0"/>
          <a:p>
            <a:pPr lvl="0"/>
            <a:r>
              <a:rPr lang="en-US" altLang="zh-CN" dirty="0">
                <a:ea typeface="等线" panose="02010600030101010101" pitchFamily="2" charset="-122"/>
                <a:sym typeface="等线" panose="02010600030101010101" pitchFamily="2" charset="-122"/>
              </a:rPr>
              <a:t>Using subproblems together to solve larger  problem</a:t>
            </a:r>
            <a:endParaRPr lang="zh-CN" altLang="en-US" dirty="0">
              <a:ea typeface="等线"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幻灯片图像占位符 1"/>
          <p:cNvSpPr>
            <a:spLocks noGrp="1" noRot="1" noChangeAspect="1" noTextEdit="1"/>
          </p:cNvSpPr>
          <p:nvPr>
            <p:ph type="sldImg"/>
          </p:nvPr>
        </p:nvSpPr>
        <p:spPr>
          <a:ln>
            <a:solidFill>
              <a:srgbClr val="000000"/>
            </a:solidFill>
            <a:miter/>
          </a:ln>
        </p:spPr>
      </p:sp>
      <p:sp>
        <p:nvSpPr>
          <p:cNvPr id="53250" name="文本占位符 2"/>
          <p:cNvSpPr>
            <a:spLocks noGrp="1"/>
          </p:cNvSpPr>
          <p:nvPr>
            <p:ph type="body"/>
          </p:nvPr>
        </p:nvSpPr>
        <p:spPr/>
        <p:txBody>
          <a:bodyPr wrap="square" lIns="91440" tIns="45720" rIns="91440" bIns="45720" anchor="t" anchorCtr="0"/>
          <a:p>
            <a:pPr lvl="0"/>
            <a:r>
              <a:rPr lang="en-US" altLang="zh-CN" dirty="0">
                <a:ea typeface="等线" panose="02010600030101010101" pitchFamily="2" charset="-122"/>
                <a:sym typeface="等线" panose="02010600030101010101" pitchFamily="2" charset="-122"/>
              </a:rPr>
              <a:t>Using subproblems together to solve larger  problem</a:t>
            </a:r>
            <a:endParaRPr lang="zh-CN" altLang="en-US" dirty="0">
              <a:ea typeface="等线"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幻灯片图像占位符 1"/>
          <p:cNvSpPr>
            <a:spLocks noGrp="1" noRot="1" noChangeAspect="1" noTextEdit="1"/>
          </p:cNvSpPr>
          <p:nvPr>
            <p:ph type="sldImg"/>
          </p:nvPr>
        </p:nvSpPr>
        <p:spPr>
          <a:ln>
            <a:solidFill>
              <a:srgbClr val="000000"/>
            </a:solidFill>
            <a:miter/>
          </a:ln>
        </p:spPr>
      </p:sp>
      <p:sp>
        <p:nvSpPr>
          <p:cNvPr id="55298" name="文本占位符 2"/>
          <p:cNvSpPr>
            <a:spLocks noGrp="1"/>
          </p:cNvSpPr>
          <p:nvPr>
            <p:ph type="body"/>
          </p:nvPr>
        </p:nvSpPr>
        <p:spPr/>
        <p:txBody>
          <a:bodyPr wrap="square" lIns="91440" tIns="45720" rIns="91440" bIns="45720" anchor="t" anchorCtr="0"/>
          <a:p>
            <a:pPr lvl="0"/>
            <a:r>
              <a:rPr lang="en-US" altLang="zh-CN" dirty="0">
                <a:ea typeface="等线" panose="02010600030101010101" pitchFamily="2" charset="-122"/>
                <a:sym typeface="等线" panose="02010600030101010101" pitchFamily="2" charset="-122"/>
              </a:rPr>
              <a:t>Using subproblems together to solve larger  problem</a:t>
            </a:r>
            <a:endParaRPr lang="zh-CN" altLang="en-US" dirty="0">
              <a:ea typeface="等线"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幻灯片图像占位符 1"/>
          <p:cNvSpPr>
            <a:spLocks noGrp="1" noRot="1" noChangeAspect="1" noTextEdit="1"/>
          </p:cNvSpPr>
          <p:nvPr>
            <p:ph type="sldImg"/>
          </p:nvPr>
        </p:nvSpPr>
        <p:spPr>
          <a:ln>
            <a:solidFill>
              <a:srgbClr val="000000"/>
            </a:solidFill>
            <a:miter/>
          </a:ln>
        </p:spPr>
      </p:sp>
      <p:sp>
        <p:nvSpPr>
          <p:cNvPr id="19458"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19459"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eaLnBrk="1" hangingPunct="1"/>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幻灯片图像占位符 1"/>
          <p:cNvSpPr>
            <a:spLocks noGrp="1" noRot="1" noChangeAspect="1" noTextEdit="1"/>
          </p:cNvSpPr>
          <p:nvPr>
            <p:ph type="sldImg"/>
          </p:nvPr>
        </p:nvSpPr>
        <p:spPr>
          <a:ln>
            <a:solidFill>
              <a:srgbClr val="000000"/>
            </a:solidFill>
            <a:miter/>
          </a:ln>
        </p:spPr>
      </p:sp>
      <p:sp>
        <p:nvSpPr>
          <p:cNvPr id="3" name="文本占位符 2"/>
          <p:cNvSpPr>
            <a:spLocks noGrp="1"/>
          </p:cNvSpPr>
          <p:nvPr>
            <p:ph type="body" idx="3"/>
          </p:nvPr>
        </p:nvSpPr>
        <p:spPr/>
        <p:txBody>
          <a:bodyPr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mn-lt"/>
              <a:ea typeface="+mn-ea"/>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幻灯片图像占位符 1"/>
          <p:cNvSpPr>
            <a:spLocks noGrp="1" noRot="1" noChangeAspect="1" noTextEdit="1"/>
          </p:cNvSpPr>
          <p:nvPr>
            <p:ph type="sldImg"/>
          </p:nvPr>
        </p:nvSpPr>
        <p:spPr>
          <a:ln>
            <a:solidFill>
              <a:srgbClr val="000000"/>
            </a:solidFill>
            <a:miter/>
          </a:ln>
        </p:spPr>
      </p:sp>
      <p:sp>
        <p:nvSpPr>
          <p:cNvPr id="59394"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59395"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eaLnBrk="1" hangingPunct="1"/>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幻灯片图像占位符 1"/>
          <p:cNvSpPr>
            <a:spLocks noGrp="1" noRot="1" noChangeAspect="1" noTextEdit="1"/>
          </p:cNvSpPr>
          <p:nvPr>
            <p:ph type="sldImg"/>
          </p:nvPr>
        </p:nvSpPr>
        <p:spPr>
          <a:ln>
            <a:solidFill>
              <a:srgbClr val="000000"/>
            </a:solidFill>
            <a:miter/>
          </a:ln>
        </p:spPr>
      </p:sp>
      <p:sp>
        <p:nvSpPr>
          <p:cNvPr id="58370" name="备注占位符 2"/>
          <p:cNvSpPr>
            <a:spLocks noGrp="1" noChangeArrowheads="1"/>
          </p:cNvSpPr>
          <p:nvPr>
            <p:ph type="body" idx="4294967295"/>
          </p:nvPr>
        </p:nvSpPr>
        <p:spPr>
          <a:xfrm>
            <a:off x="709612" y="4327525"/>
            <a:ext cx="5683250" cy="3540125"/>
          </a:xfrm>
        </p:spPr>
        <p:txBody>
          <a:bodyPr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30000" noProof="0" dirty="0">
              <a:ln>
                <a:noFill/>
              </a:ln>
              <a:solidFill>
                <a:schemeClr val="tx1"/>
              </a:solidFill>
              <a:effectLst/>
              <a:uLnTx/>
              <a:uFillTx/>
              <a:latin typeface="+mn-lt"/>
              <a:ea typeface="+mn-ea"/>
              <a:cs typeface="+mn-cs"/>
            </a:endParaRPr>
          </a:p>
        </p:txBody>
      </p:sp>
      <p:sp>
        <p:nvSpPr>
          <p:cNvPr id="61443"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eaLnBrk="1" hangingPunct="1"/>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幻灯片图像占位符 1"/>
          <p:cNvSpPr>
            <a:spLocks noGrp="1" noRot="1" noChangeAspect="1" noTextEdit="1"/>
          </p:cNvSpPr>
          <p:nvPr>
            <p:ph type="sldImg"/>
          </p:nvPr>
        </p:nvSpPr>
        <p:spPr>
          <a:ln>
            <a:solidFill>
              <a:srgbClr val="000000"/>
            </a:solidFill>
            <a:miter/>
          </a:ln>
        </p:spPr>
      </p:sp>
      <p:sp>
        <p:nvSpPr>
          <p:cNvPr id="76802"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76803"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eaLnBrk="1" hangingPunct="1"/>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幻灯片图像占位符 1"/>
          <p:cNvSpPr>
            <a:spLocks noGrp="1" noRot="1" noChangeAspect="1" noTextEdit="1"/>
          </p:cNvSpPr>
          <p:nvPr>
            <p:ph type="sldImg"/>
          </p:nvPr>
        </p:nvSpPr>
        <p:spPr>
          <a:ln>
            <a:solidFill>
              <a:srgbClr val="000000"/>
            </a:solidFill>
            <a:miter/>
          </a:ln>
        </p:spPr>
      </p:sp>
      <p:sp>
        <p:nvSpPr>
          <p:cNvPr id="3" name="备注占位符 2"/>
          <p:cNvSpPr>
            <a:spLocks noGrp="1"/>
          </p:cNvSpPr>
          <p:nvPr>
            <p:ph type="body" idx="1"/>
          </p:nvPr>
        </p:nvSpPr>
        <p:spPr/>
        <p:txBody>
          <a:bodyPr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altLang="zh-CN"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78851"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eaLnBrk="1" hangingPunct="1"/>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幻灯片图像占位符 1"/>
          <p:cNvSpPr>
            <a:spLocks noGrp="1" noRot="1" noChangeAspect="1" noTextEdit="1"/>
          </p:cNvSpPr>
          <p:nvPr>
            <p:ph type="sldImg"/>
          </p:nvPr>
        </p:nvSpPr>
        <p:spPr>
          <a:ln>
            <a:solidFill>
              <a:srgbClr val="000000"/>
            </a:solidFill>
            <a:miter/>
          </a:ln>
        </p:spPr>
      </p:sp>
      <p:sp>
        <p:nvSpPr>
          <p:cNvPr id="80898"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80899"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eaLnBrk="1" hangingPunct="1"/>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幻灯片图像占位符 1"/>
          <p:cNvSpPr>
            <a:spLocks noGrp="1" noRot="1" noChangeAspect="1" noTextEdit="1"/>
          </p:cNvSpPr>
          <p:nvPr>
            <p:ph type="sldImg"/>
          </p:nvPr>
        </p:nvSpPr>
        <p:spPr>
          <a:ln>
            <a:solidFill>
              <a:srgbClr val="000000"/>
            </a:solidFill>
            <a:miter/>
          </a:ln>
        </p:spPr>
      </p:sp>
      <p:sp>
        <p:nvSpPr>
          <p:cNvPr id="82946"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82947"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eaLnBrk="1" hangingPunct="1"/>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幻灯片图像占位符 1"/>
          <p:cNvSpPr>
            <a:spLocks noGrp="1" noRot="1" noChangeAspect="1" noTextEdit="1"/>
          </p:cNvSpPr>
          <p:nvPr>
            <p:ph type="sldImg"/>
          </p:nvPr>
        </p:nvSpPr>
        <p:spPr>
          <a:ln>
            <a:solidFill>
              <a:srgbClr val="000000"/>
            </a:solidFill>
            <a:miter/>
          </a:ln>
        </p:spPr>
      </p:sp>
      <p:sp>
        <p:nvSpPr>
          <p:cNvPr id="3" name="备注占位符 2"/>
          <p:cNvSpPr>
            <a:spLocks noGrp="1"/>
          </p:cNvSpPr>
          <p:nvPr>
            <p:ph type="body" idx="1"/>
          </p:nvPr>
        </p:nvSpPr>
        <p:spPr/>
        <p:txBody>
          <a:bodyPr wrap="square" lIns="91440" tIns="45720" rIns="91440" bIns="45720" numCol="1" anchor="t" anchorCtr="0" compatLnSpc="1"/>
          <a:lstStyle/>
          <a:p>
            <a:pPr marL="0" marR="0" lvl="0" indent="266700" algn="just" defTabSz="914400" rtl="0" eaLnBrk="0" fontAlgn="base" latinLnBrk="0" hangingPunct="0">
              <a:lnSpc>
                <a:spcPct val="100000"/>
              </a:lnSpc>
              <a:spcBef>
                <a:spcPts val="0"/>
              </a:spcBef>
              <a:spcAft>
                <a:spcPts val="0"/>
              </a:spcAft>
              <a:buClrTx/>
              <a:buSzTx/>
              <a:buFontTx/>
              <a:buNone/>
              <a:defRPr/>
            </a:pPr>
            <a:r>
              <a:rPr kumimoji="0" lang="zh-CN" altLang="en-US" sz="1800" b="0" i="0" u="none" strike="noStrike" kern="1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Times New Roman" panose="02020603050405020304" pitchFamily="18" charset="0"/>
              </a:rPr>
              <a:t>动态规划将原来具有指数级复杂度的搜索算法改进成了具有多项式时间的算法。其中的关键在于解决冗余，这是动态规划算法的根本目的。</a:t>
            </a:r>
            <a:endParaRPr kumimoji="0" lang="zh-CN" altLang="en-US" sz="18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0" fontAlgn="base" latinLnBrk="0" hangingPunct="0">
              <a:lnSpc>
                <a:spcPct val="100000"/>
              </a:lnSpc>
              <a:spcBef>
                <a:spcPts val="0"/>
              </a:spcBef>
              <a:spcAft>
                <a:spcPts val="0"/>
              </a:spcAft>
              <a:buClrTx/>
              <a:buSzTx/>
              <a:buFontTx/>
              <a:buNone/>
              <a:defRPr/>
            </a:pPr>
            <a:r>
              <a:rPr kumimoji="0" lang="en-US" altLang="zh-CN" sz="1800" b="0" i="0" u="none" strike="noStrike" kern="1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Times New Roman" panose="02020603050405020304" pitchFamily="18" charset="0"/>
              </a:rPr>
              <a:t>       </a:t>
            </a:r>
            <a:r>
              <a:rPr kumimoji="0" lang="zh-CN" altLang="en-US" sz="1800" b="0" i="0" u="none" strike="noStrike" kern="1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Times New Roman" panose="02020603050405020304" pitchFamily="18" charset="0"/>
              </a:rPr>
              <a:t>动态规划实质上是一种以空间换时间的技术，它在实现的过程中，不得不存储产生过程中的各种状态，所以它的空间复杂度要大于其它的算法。</a:t>
            </a:r>
            <a:endParaRPr kumimoji="0" lang="zh-CN" altLang="en-US" sz="18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84995"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eaLnBrk="1" hangingPunct="1"/>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幻灯片图像占位符 1"/>
          <p:cNvSpPr>
            <a:spLocks noGrp="1" noRot="1" noChangeAspect="1" noTextEdit="1"/>
          </p:cNvSpPr>
          <p:nvPr>
            <p:ph type="sldImg"/>
          </p:nvPr>
        </p:nvSpPr>
        <p:spPr>
          <a:ln>
            <a:solidFill>
              <a:srgbClr val="000000"/>
            </a:solidFill>
            <a:miter/>
          </a:ln>
        </p:spPr>
      </p:sp>
      <p:sp>
        <p:nvSpPr>
          <p:cNvPr id="87042" name="备注占位符 2"/>
          <p:cNvSpPr>
            <a:spLocks noGrp="1"/>
          </p:cNvSpPr>
          <p:nvPr>
            <p:ph type="body"/>
          </p:nvPr>
        </p:nvSpPr>
        <p:spPr/>
        <p:txBody>
          <a:bodyPr wrap="square" lIns="91440" tIns="45720" rIns="91440" bIns="45720" anchor="t" anchorCtr="0"/>
          <a:p>
            <a:pPr lvl="0"/>
            <a:endParaRPr lang="zh-CN" altLang="en-US" dirty="0">
              <a:solidFill>
                <a:srgbClr val="0000FF"/>
              </a:solidFill>
              <a:latin typeface="黑体" panose="02010609060101010101" pitchFamily="49" charset="-122"/>
              <a:ea typeface="黑体" panose="02010609060101010101" pitchFamily="49" charset="-122"/>
            </a:endParaRPr>
          </a:p>
        </p:txBody>
      </p:sp>
      <p:sp>
        <p:nvSpPr>
          <p:cNvPr id="87043"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eaLnBrk="1" hangingPunct="1"/>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幻灯片图像占位符 1"/>
          <p:cNvSpPr>
            <a:spLocks noGrp="1" noRot="1" noChangeAspect="1" noTextEdit="1"/>
          </p:cNvSpPr>
          <p:nvPr>
            <p:ph type="sldImg"/>
          </p:nvPr>
        </p:nvSpPr>
        <p:spPr>
          <a:ln>
            <a:solidFill>
              <a:srgbClr val="000000"/>
            </a:solidFill>
            <a:miter/>
          </a:ln>
        </p:spPr>
      </p:sp>
      <p:sp>
        <p:nvSpPr>
          <p:cNvPr id="89090"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89091"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eaLnBrk="1" hangingPunct="1"/>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幻灯片图像占位符 1"/>
          <p:cNvSpPr>
            <a:spLocks noGrp="1" noRot="1" noChangeAspect="1" noTextEdit="1"/>
          </p:cNvSpPr>
          <p:nvPr>
            <p:ph type="sldImg"/>
          </p:nvPr>
        </p:nvSpPr>
        <p:spPr>
          <a:ln>
            <a:solidFill>
              <a:srgbClr val="000000"/>
            </a:solidFill>
            <a:miter/>
          </a:ln>
        </p:spPr>
      </p:sp>
      <p:sp>
        <p:nvSpPr>
          <p:cNvPr id="3" name="文本占位符 2"/>
          <p:cNvSpPr>
            <a:spLocks noGrp="1"/>
          </p:cNvSpPr>
          <p:nvPr>
            <p:ph type="body" idx="3"/>
          </p:nvPr>
        </p:nvSpPr>
        <p:spPr/>
        <p:txBody>
          <a:bodyPr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altLang="zh-CN" sz="1200" b="0" i="0" u="none" strike="noStrike" kern="1200" cap="none" spc="0" normalizeH="0" baseline="0" noProof="0" dirty="0">
              <a:ln>
                <a:noFill/>
              </a:ln>
              <a:solidFill>
                <a:srgbClr val="4D4D4D"/>
              </a:solidFill>
              <a:effectLst/>
              <a:uLnTx/>
              <a:uFillTx/>
              <a:latin typeface="-apple-system"/>
              <a:ea typeface="+mn-ea"/>
              <a:cs typeface="+mn-c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幻灯片图像占位符 1"/>
          <p:cNvSpPr>
            <a:spLocks noGrp="1" noRot="1" noChangeAspect="1" noTextEdit="1"/>
          </p:cNvSpPr>
          <p:nvPr>
            <p:ph type="sldImg"/>
          </p:nvPr>
        </p:nvSpPr>
        <p:spPr>
          <a:ln>
            <a:solidFill>
              <a:srgbClr val="000000"/>
            </a:solidFill>
            <a:miter/>
          </a:ln>
        </p:spPr>
      </p:sp>
      <p:sp>
        <p:nvSpPr>
          <p:cNvPr id="97282"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97283"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eaLnBrk="1" hangingPunct="1"/>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1" name="幻灯片图像占位符 1"/>
          <p:cNvSpPr>
            <a:spLocks noGrp="1" noRot="1" noChangeAspect="1" noTextEdit="1"/>
          </p:cNvSpPr>
          <p:nvPr>
            <p:ph type="sldImg"/>
          </p:nvPr>
        </p:nvSpPr>
        <p:spPr>
          <a:ln>
            <a:solidFill>
              <a:srgbClr val="000000"/>
            </a:solidFill>
            <a:miter/>
          </a:ln>
        </p:spPr>
      </p:sp>
      <p:sp>
        <p:nvSpPr>
          <p:cNvPr id="102402"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102403"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eaLnBrk="1" hangingPunct="1"/>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49" name="幻灯片图像占位符 1"/>
          <p:cNvSpPr>
            <a:spLocks noGrp="1" noRot="1" noChangeAspect="1" noTextEdit="1"/>
          </p:cNvSpPr>
          <p:nvPr>
            <p:ph type="sldImg"/>
          </p:nvPr>
        </p:nvSpPr>
        <p:spPr>
          <a:ln>
            <a:solidFill>
              <a:srgbClr val="000000"/>
            </a:solidFill>
            <a:miter/>
          </a:ln>
        </p:spPr>
      </p:sp>
      <p:sp>
        <p:nvSpPr>
          <p:cNvPr id="104450" name="备注占位符 2"/>
          <p:cNvSpPr>
            <a:spLocks noGrp="1"/>
          </p:cNvSpPr>
          <p:nvPr>
            <p:ph type="body"/>
          </p:nvPr>
        </p:nvSpPr>
        <p:spPr/>
        <p:txBody>
          <a:bodyPr wrap="square" lIns="91440" tIns="45720" rIns="91440" bIns="45720" anchor="t" anchorCtr="0"/>
          <a:p>
            <a:pPr lvl="0"/>
            <a:r>
              <a:rPr lang="en-US" altLang="zh-CN" dirty="0">
                <a:ea typeface="等线" panose="02010600030101010101" pitchFamily="2" charset="-122"/>
              </a:rPr>
              <a:t>d(D</a:t>
            </a:r>
            <a:r>
              <a:rPr lang="en-US" altLang="zh-CN" baseline="-25000" dirty="0">
                <a:ea typeface="等线" panose="02010600030101010101" pitchFamily="2" charset="-122"/>
              </a:rPr>
              <a:t>2</a:t>
            </a:r>
            <a:r>
              <a:rPr lang="zh-CN" altLang="en-US" dirty="0">
                <a:ea typeface="等线" panose="02010600030101010101" pitchFamily="2" charset="-122"/>
              </a:rPr>
              <a:t>，</a:t>
            </a:r>
            <a:r>
              <a:rPr lang="en-US" altLang="zh-CN" dirty="0">
                <a:ea typeface="等线" panose="02010600030101010101" pitchFamily="2" charset="-122"/>
              </a:rPr>
              <a:t>E</a:t>
            </a:r>
            <a:r>
              <a:rPr lang="zh-CN" altLang="en-US" dirty="0">
                <a:ea typeface="等线" panose="02010600030101010101" pitchFamily="2" charset="-122"/>
              </a:rPr>
              <a:t>）</a:t>
            </a:r>
            <a:endParaRPr lang="zh-CN" altLang="en-US" dirty="0">
              <a:ea typeface="等线" panose="02010600030101010101" pitchFamily="2" charset="-122"/>
            </a:endParaRPr>
          </a:p>
        </p:txBody>
      </p:sp>
      <p:sp>
        <p:nvSpPr>
          <p:cNvPr id="104451"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eaLnBrk="1" hangingPunct="1"/>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1" name="幻灯片图像占位符 1"/>
          <p:cNvSpPr>
            <a:spLocks noGrp="1" noRot="1" noChangeAspect="1" noTextEdit="1"/>
          </p:cNvSpPr>
          <p:nvPr>
            <p:ph type="sldImg"/>
          </p:nvPr>
        </p:nvSpPr>
        <p:spPr>
          <a:ln>
            <a:solidFill>
              <a:srgbClr val="000000"/>
            </a:solidFill>
            <a:miter/>
          </a:ln>
        </p:spPr>
      </p:sp>
      <p:sp>
        <p:nvSpPr>
          <p:cNvPr id="117762"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117763"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eaLnBrk="1" hangingPunct="1"/>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09" name="幻灯片图像占位符 1"/>
          <p:cNvSpPr>
            <a:spLocks noGrp="1" noRot="1" noChangeAspect="1" noTextEdit="1"/>
          </p:cNvSpPr>
          <p:nvPr>
            <p:ph type="sldImg"/>
          </p:nvPr>
        </p:nvSpPr>
        <p:spPr>
          <a:ln>
            <a:solidFill>
              <a:srgbClr val="000000"/>
            </a:solidFill>
            <a:miter/>
          </a:ln>
        </p:spPr>
      </p:sp>
      <p:sp>
        <p:nvSpPr>
          <p:cNvPr id="119810" name="备注占位符 2"/>
          <p:cNvSpPr>
            <a:spLocks noGrp="1"/>
          </p:cNvSpPr>
          <p:nvPr>
            <p:ph type="body"/>
          </p:nvPr>
        </p:nvSpPr>
        <p:spPr/>
        <p:txBody>
          <a:bodyPr wrap="square" lIns="91440" tIns="45720" rIns="91440" bIns="45720" anchor="t" anchorCtr="0"/>
          <a:p>
            <a:pPr lvl="0" eaLnBrk="1" hangingPunct="1">
              <a:lnSpc>
                <a:spcPct val="90000"/>
              </a:lnSpc>
            </a:pPr>
            <a:endParaRPr lang="zh-CN" altLang="en-US" dirty="0">
              <a:latin typeface="楷体_GB2312" panose="02010609030101010101" pitchFamily="49" charset="-122"/>
              <a:ea typeface="楷体_GB2312" panose="02010609030101010101" pitchFamily="49" charset="-122"/>
            </a:endParaRPr>
          </a:p>
        </p:txBody>
      </p:sp>
      <p:sp>
        <p:nvSpPr>
          <p:cNvPr id="119811"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eaLnBrk="1" hangingPunct="1"/>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1" name="幻灯片图像占位符 1"/>
          <p:cNvSpPr>
            <a:spLocks noGrp="1" noRot="1" noChangeAspect="1" noTextEdit="1"/>
          </p:cNvSpPr>
          <p:nvPr>
            <p:ph type="sldImg"/>
          </p:nvPr>
        </p:nvSpPr>
        <p:spPr>
          <a:ln>
            <a:solidFill>
              <a:srgbClr val="000000"/>
            </a:solidFill>
            <a:miter/>
          </a:ln>
        </p:spPr>
      </p:sp>
      <p:sp>
        <p:nvSpPr>
          <p:cNvPr id="114690" name="备注占位符 2"/>
          <p:cNvSpPr>
            <a:spLocks noGrp="1" noChangeArrowheads="1"/>
          </p:cNvSpPr>
          <p:nvPr>
            <p:ph type="body" idx="4294967295"/>
          </p:nvPr>
        </p:nvSpPr>
        <p:spPr>
          <a:xfrm>
            <a:off x="709612" y="4327525"/>
            <a:ext cx="5683250" cy="3540125"/>
          </a:xfrm>
        </p:spPr>
        <p:txBody>
          <a:bodyPr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122883"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eaLnBrk="1" hangingPunct="1"/>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e.g.{31</a:t>
            </a:r>
            <a:r>
              <a:rPr lang="zh-CN" altLang="en-US"/>
              <a:t>，</a:t>
            </a:r>
            <a:r>
              <a:rPr lang="en-US" altLang="zh-CN"/>
              <a:t>-41,59,26</a:t>
            </a:r>
            <a:r>
              <a:rPr lang="zh-CN" altLang="en-US"/>
              <a:t>，</a:t>
            </a:r>
            <a:r>
              <a:rPr lang="en-US" altLang="zh-CN"/>
              <a:t>-53,58,97</a:t>
            </a:r>
            <a:r>
              <a:rPr lang="zh-CN" altLang="en-US"/>
              <a:t>，</a:t>
            </a:r>
            <a:r>
              <a:rPr lang="en-US" altLang="zh-CN"/>
              <a:t>-93</a:t>
            </a:r>
            <a:r>
              <a:rPr lang="zh-CN" altLang="en-US"/>
              <a:t>，</a:t>
            </a:r>
            <a:r>
              <a:rPr lang="en-US" altLang="zh-CN"/>
              <a:t>-23,84}</a:t>
            </a:r>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7" name="幻灯片图像占位符 1"/>
          <p:cNvSpPr>
            <a:spLocks noGrp="1" noRot="1" noChangeAspect="1" noTextEdit="1"/>
          </p:cNvSpPr>
          <p:nvPr>
            <p:ph type="sldImg"/>
          </p:nvPr>
        </p:nvSpPr>
        <p:spPr>
          <a:ln>
            <a:solidFill>
              <a:srgbClr val="000000"/>
            </a:solidFill>
            <a:miter/>
          </a:ln>
        </p:spPr>
      </p:sp>
      <p:sp>
        <p:nvSpPr>
          <p:cNvPr id="126978" name="备注占位符 2"/>
          <p:cNvSpPr>
            <a:spLocks noGrp="1"/>
          </p:cNvSpPr>
          <p:nvPr>
            <p:ph type="body"/>
          </p:nvPr>
        </p:nvSpPr>
        <p:spPr/>
        <p:txBody>
          <a:bodyPr wrap="square" lIns="91440" tIns="45720" rIns="91440" bIns="45720" anchor="t" anchorCtr="0"/>
          <a:p>
            <a:pPr lvl="0" eaLnBrk="1" hangingPunct="1">
              <a:lnSpc>
                <a:spcPct val="150000"/>
              </a:lnSpc>
              <a:spcBef>
                <a:spcPts val="600"/>
              </a:spcBef>
            </a:pPr>
            <a:endParaRPr lang="en-US" altLang="zh-CN" b="1" dirty="0">
              <a:latin typeface="Consolas" panose="020B0609020204030204" pitchFamily="49" charset="0"/>
              <a:ea typeface="等线" panose="02010600030101010101" pitchFamily="2" charset="-122"/>
              <a:sym typeface="+mn-ea"/>
            </a:endParaRPr>
          </a:p>
          <a:p>
            <a:pPr lvl="0" eaLnBrk="1" hangingPunct="1">
              <a:lnSpc>
                <a:spcPct val="150000"/>
              </a:lnSpc>
              <a:spcBef>
                <a:spcPts val="600"/>
              </a:spcBef>
            </a:pPr>
            <a:r>
              <a:rPr lang="zh-CN" altLang="en-US" b="1" dirty="0">
                <a:latin typeface="Consolas" panose="020B0609020204030204" pitchFamily="49" charset="0"/>
                <a:ea typeface="等线" panose="02010600030101010101" pitchFamily="2" charset="-122"/>
                <a:sym typeface="+mn-ea"/>
              </a:rPr>
              <a:t>分治</a:t>
            </a:r>
            <a:endParaRPr lang="en-US" altLang="zh-CN" b="1" dirty="0">
              <a:latin typeface="Consolas" panose="020B0609020204030204" pitchFamily="49" charset="0"/>
              <a:ea typeface="等线" panose="02010600030101010101" pitchFamily="2" charset="-122"/>
              <a:sym typeface="+mn-ea"/>
            </a:endParaRPr>
          </a:p>
          <a:p>
            <a:pPr lvl="0" eaLnBrk="1" hangingPunct="1">
              <a:lnSpc>
                <a:spcPct val="150000"/>
              </a:lnSpc>
              <a:spcBef>
                <a:spcPts val="600"/>
              </a:spcBef>
            </a:pPr>
            <a:endParaRPr lang="en-US" altLang="zh-CN" b="1" dirty="0">
              <a:latin typeface="Consolas" panose="020B0609020204030204" pitchFamily="49" charset="0"/>
              <a:ea typeface="等线" panose="02010600030101010101" pitchFamily="2" charset="-122"/>
              <a:sym typeface="+mn-ea"/>
            </a:endParaRPr>
          </a:p>
          <a:p>
            <a:pPr lvl="0" eaLnBrk="1" hangingPunct="1">
              <a:lnSpc>
                <a:spcPct val="150000"/>
              </a:lnSpc>
              <a:spcBef>
                <a:spcPts val="600"/>
              </a:spcBef>
            </a:pPr>
            <a:r>
              <a:rPr lang="en-US" altLang="zh-CN" b="1" dirty="0">
                <a:latin typeface="Consolas" panose="020B0609020204030204" pitchFamily="49" charset="0"/>
                <a:ea typeface="等线" panose="02010600030101010101" pitchFamily="2" charset="-122"/>
                <a:sym typeface="+mn-ea"/>
              </a:rPr>
              <a:t>input</a:t>
            </a:r>
            <a:r>
              <a:rPr lang="zh-CN" altLang="en-US" b="1" dirty="0">
                <a:latin typeface="Consolas" panose="020B0609020204030204" pitchFamily="49" charset="0"/>
                <a:ea typeface="等线" panose="02010600030101010101" pitchFamily="2" charset="-122"/>
                <a:sym typeface="+mn-ea"/>
              </a:rPr>
              <a:t>：数组</a:t>
            </a:r>
            <a:r>
              <a:rPr lang="en-US" altLang="zh-CN" b="1" i="1" dirty="0">
                <a:latin typeface="Consolas" panose="020B0609020204030204" pitchFamily="49" charset="0"/>
                <a:ea typeface="等线" panose="02010600030101010101" pitchFamily="2" charset="-122"/>
                <a:sym typeface="+mn-ea"/>
              </a:rPr>
              <a:t>A</a:t>
            </a:r>
            <a:r>
              <a:rPr lang="zh-CN" altLang="en-US" b="1" dirty="0">
                <a:latin typeface="Consolas" panose="020B0609020204030204" pitchFamily="49" charset="0"/>
                <a:ea typeface="等线" panose="02010600030101010101" pitchFamily="2" charset="-122"/>
                <a:sym typeface="+mn-ea"/>
              </a:rPr>
              <a:t>，</a:t>
            </a:r>
            <a:r>
              <a:rPr lang="en-US" altLang="zh-CN" b="1" i="1" dirty="0">
                <a:latin typeface="Consolas" panose="020B0609020204030204" pitchFamily="49" charset="0"/>
                <a:ea typeface="等线" panose="02010600030101010101" pitchFamily="2" charset="-122"/>
                <a:sym typeface="+mn-ea"/>
              </a:rPr>
              <a:t>left</a:t>
            </a:r>
            <a:r>
              <a:rPr lang="zh-CN" altLang="en-US" b="1" i="1" dirty="0">
                <a:latin typeface="Consolas" panose="020B0609020204030204" pitchFamily="49" charset="0"/>
                <a:ea typeface="等线" panose="02010600030101010101" pitchFamily="2" charset="-122"/>
                <a:sym typeface="+mn-ea"/>
              </a:rPr>
              <a:t>，</a:t>
            </a:r>
            <a:r>
              <a:rPr lang="en-US" altLang="zh-CN" b="1" i="1" dirty="0">
                <a:latin typeface="Consolas" panose="020B0609020204030204" pitchFamily="49" charset="0"/>
                <a:ea typeface="等线" panose="02010600030101010101" pitchFamily="2" charset="-122"/>
                <a:sym typeface="+mn-ea"/>
              </a:rPr>
              <a:t>right</a:t>
            </a:r>
            <a:r>
              <a:rPr lang="zh-CN" altLang="en-US" b="1" dirty="0">
                <a:latin typeface="Consolas" panose="020B0609020204030204" pitchFamily="49" charset="0"/>
                <a:ea typeface="等线" panose="02010600030101010101" pitchFamily="2" charset="-122"/>
                <a:sym typeface="+mn-ea"/>
              </a:rPr>
              <a:t>分别是</a:t>
            </a:r>
            <a:r>
              <a:rPr lang="en-US" altLang="zh-CN" b="1" i="1" dirty="0">
                <a:latin typeface="Consolas" panose="020B0609020204030204" pitchFamily="49" charset="0"/>
                <a:ea typeface="等线" panose="02010600030101010101" pitchFamily="2" charset="-122"/>
                <a:sym typeface="+mn-ea"/>
              </a:rPr>
              <a:t>A</a:t>
            </a:r>
            <a:r>
              <a:rPr lang="zh-CN" altLang="en-US" b="1" dirty="0">
                <a:latin typeface="Consolas" panose="020B0609020204030204" pitchFamily="49" charset="0"/>
                <a:ea typeface="等线" panose="02010600030101010101" pitchFamily="2" charset="-122"/>
                <a:sym typeface="+mn-ea"/>
              </a:rPr>
              <a:t>的左、右边界</a:t>
            </a:r>
            <a:endParaRPr lang="zh-CN" altLang="en-US" b="1" dirty="0">
              <a:latin typeface="Consolas" panose="020B0609020204030204" pitchFamily="49" charset="0"/>
              <a:ea typeface="等线" panose="02010600030101010101" pitchFamily="2" charset="-122"/>
            </a:endParaRPr>
          </a:p>
          <a:p>
            <a:pPr lvl="0" eaLnBrk="1" hangingPunct="1">
              <a:lnSpc>
                <a:spcPct val="150000"/>
              </a:lnSpc>
              <a:spcBef>
                <a:spcPct val="0"/>
              </a:spcBef>
            </a:pPr>
            <a:r>
              <a:rPr lang="en-US" altLang="zh-CN" b="1" dirty="0">
                <a:latin typeface="Consolas" panose="020B0609020204030204" pitchFamily="49" charset="0"/>
                <a:ea typeface="等线" panose="02010600030101010101" pitchFamily="2" charset="-122"/>
                <a:sym typeface="+mn-ea"/>
              </a:rPr>
              <a:t>output</a:t>
            </a:r>
            <a:r>
              <a:rPr lang="zh-CN" altLang="en-US" b="1" dirty="0">
                <a:latin typeface="Consolas" panose="020B0609020204030204" pitchFamily="49" charset="0"/>
                <a:ea typeface="等线" panose="02010600030101010101" pitchFamily="2" charset="-122"/>
                <a:sym typeface="+mn-ea"/>
              </a:rPr>
              <a:t>：</a:t>
            </a:r>
            <a:r>
              <a:rPr lang="en-US" altLang="zh-CN" b="1" i="1" dirty="0">
                <a:latin typeface="Consolas" panose="020B0609020204030204" pitchFamily="49" charset="0"/>
                <a:ea typeface="等线" panose="02010600030101010101" pitchFamily="2" charset="-122"/>
                <a:sym typeface="+mn-ea"/>
              </a:rPr>
              <a:t>A</a:t>
            </a:r>
            <a:r>
              <a:rPr lang="zh-CN" altLang="en-US" b="1" dirty="0">
                <a:latin typeface="Consolas" panose="020B0609020204030204" pitchFamily="49" charset="0"/>
                <a:ea typeface="等线" panose="02010600030101010101" pitchFamily="2" charset="-122"/>
                <a:sym typeface="+mn-ea"/>
              </a:rPr>
              <a:t>的最大子段和</a:t>
            </a:r>
            <a:r>
              <a:rPr lang="en-US" altLang="zh-CN" b="1" i="1" dirty="0">
                <a:latin typeface="Consolas" panose="020B0609020204030204" pitchFamily="49" charset="0"/>
                <a:ea typeface="等线" panose="02010600030101010101" pitchFamily="2" charset="-122"/>
                <a:sym typeface="+mn-ea"/>
              </a:rPr>
              <a:t>sum</a:t>
            </a:r>
            <a:r>
              <a:rPr lang="zh-CN" altLang="en-US" b="1" dirty="0">
                <a:latin typeface="Consolas" panose="020B0609020204030204" pitchFamily="49" charset="0"/>
                <a:ea typeface="等线" panose="02010600030101010101" pitchFamily="2" charset="-122"/>
                <a:sym typeface="+mn-ea"/>
              </a:rPr>
              <a:t>及其子段的前后边界</a:t>
            </a:r>
            <a:endParaRPr lang="zh-CN" altLang="en-US" b="1" dirty="0">
              <a:latin typeface="Consolas" panose="020B0609020204030204" pitchFamily="49" charset="0"/>
              <a:ea typeface="等线" panose="02010600030101010101" pitchFamily="2" charset="-122"/>
            </a:endParaRPr>
          </a:p>
          <a:p>
            <a:pPr lvl="0"/>
            <a:endParaRPr lang="zh-CN" altLang="en-US" dirty="0">
              <a:ea typeface="等线" panose="02010600030101010101" pitchFamily="2" charset="-122"/>
            </a:endParaRPr>
          </a:p>
        </p:txBody>
      </p:sp>
      <p:sp>
        <p:nvSpPr>
          <p:cNvPr id="126979"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eaLnBrk="1" hangingPunct="1"/>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5" name="幻灯片图像占位符 1"/>
          <p:cNvSpPr>
            <a:spLocks noGrp="1" noRot="1" noChangeAspect="1" noTextEdit="1"/>
          </p:cNvSpPr>
          <p:nvPr>
            <p:ph type="sldImg"/>
          </p:nvPr>
        </p:nvSpPr>
        <p:spPr>
          <a:ln>
            <a:solidFill>
              <a:srgbClr val="000000"/>
            </a:solidFill>
            <a:miter/>
          </a:ln>
        </p:spPr>
      </p:sp>
      <p:sp>
        <p:nvSpPr>
          <p:cNvPr id="129026" name="备注占位符 2"/>
          <p:cNvSpPr>
            <a:spLocks noGrp="1"/>
          </p:cNvSpPr>
          <p:nvPr>
            <p:ph type="body"/>
          </p:nvPr>
        </p:nvSpPr>
        <p:spPr/>
        <p:txBody>
          <a:bodyPr wrap="square" lIns="91440" tIns="45720" rIns="91440" bIns="45720" anchor="t" anchorCtr="0"/>
          <a:p>
            <a:pPr lvl="0" eaLnBrk="1" hangingPunct="1">
              <a:lnSpc>
                <a:spcPct val="150000"/>
              </a:lnSpc>
              <a:spcBef>
                <a:spcPct val="0"/>
              </a:spcBef>
            </a:pPr>
            <a:r>
              <a:rPr lang="zh-CN" altLang="en-US" b="1" dirty="0">
                <a:latin typeface="Consolas" panose="020B0609020204030204" pitchFamily="49" charset="0"/>
                <a:ea typeface="等线" panose="02010600030101010101" pitchFamily="2" charset="-122"/>
                <a:sym typeface="+mn-ea"/>
              </a:rPr>
              <a:t>动态规划</a:t>
            </a:r>
            <a:endParaRPr lang="en-US" altLang="zh-CN" b="1" dirty="0">
              <a:latin typeface="Consolas" panose="020B0609020204030204" pitchFamily="49" charset="0"/>
              <a:ea typeface="等线" panose="02010600030101010101" pitchFamily="2" charset="-122"/>
              <a:sym typeface="+mn-ea"/>
            </a:endParaRPr>
          </a:p>
          <a:p>
            <a:pPr lvl="0" eaLnBrk="1" hangingPunct="1">
              <a:lnSpc>
                <a:spcPct val="150000"/>
              </a:lnSpc>
              <a:spcBef>
                <a:spcPct val="0"/>
              </a:spcBef>
            </a:pPr>
            <a:endParaRPr lang="en-US" altLang="zh-CN" b="1" dirty="0">
              <a:latin typeface="Consolas" panose="020B0609020204030204" pitchFamily="49" charset="0"/>
              <a:ea typeface="等线" panose="02010600030101010101" pitchFamily="2" charset="-122"/>
              <a:sym typeface="+mn-ea"/>
            </a:endParaRPr>
          </a:p>
          <a:p>
            <a:pPr lvl="0" eaLnBrk="1" hangingPunct="1">
              <a:lnSpc>
                <a:spcPct val="150000"/>
              </a:lnSpc>
              <a:spcBef>
                <a:spcPct val="0"/>
              </a:spcBef>
            </a:pPr>
            <a:r>
              <a:rPr lang="en-US" altLang="zh-CN" b="1" dirty="0">
                <a:latin typeface="Consolas" panose="020B0609020204030204" pitchFamily="49" charset="0"/>
                <a:ea typeface="等线" panose="02010600030101010101" pitchFamily="2" charset="-122"/>
                <a:sym typeface="+mn-ea"/>
              </a:rPr>
              <a:t>input</a:t>
            </a:r>
            <a:r>
              <a:rPr lang="zh-CN" altLang="en-US" b="1" dirty="0">
                <a:latin typeface="Consolas" panose="020B0609020204030204" pitchFamily="49" charset="0"/>
                <a:ea typeface="等线" panose="02010600030101010101" pitchFamily="2" charset="-122"/>
                <a:sym typeface="+mn-ea"/>
              </a:rPr>
              <a:t>：数组</a:t>
            </a:r>
            <a:r>
              <a:rPr lang="en-US" altLang="zh-CN" b="1" i="1" dirty="0">
                <a:latin typeface="Consolas" panose="020B0609020204030204" pitchFamily="49" charset="0"/>
                <a:ea typeface="等线" panose="02010600030101010101" pitchFamily="2" charset="-122"/>
                <a:sym typeface="+mn-ea"/>
              </a:rPr>
              <a:t>A</a:t>
            </a:r>
            <a:endParaRPr lang="zh-CN" altLang="en-US" b="1" dirty="0">
              <a:latin typeface="Consolas" panose="020B0609020204030204" pitchFamily="49" charset="0"/>
              <a:ea typeface="等线" panose="02010600030101010101" pitchFamily="2" charset="-122"/>
            </a:endParaRPr>
          </a:p>
          <a:p>
            <a:pPr lvl="0" eaLnBrk="1" hangingPunct="1">
              <a:lnSpc>
                <a:spcPct val="150000"/>
              </a:lnSpc>
              <a:spcBef>
                <a:spcPct val="0"/>
              </a:spcBef>
            </a:pPr>
            <a:r>
              <a:rPr lang="en-US" altLang="zh-CN" b="1" dirty="0">
                <a:latin typeface="Consolas" panose="020B0609020204030204" pitchFamily="49" charset="0"/>
                <a:ea typeface="等线" panose="02010600030101010101" pitchFamily="2" charset="-122"/>
                <a:sym typeface="+mn-ea"/>
              </a:rPr>
              <a:t>output</a:t>
            </a:r>
            <a:r>
              <a:rPr lang="zh-CN" altLang="en-US" b="1" dirty="0">
                <a:latin typeface="Consolas" panose="020B0609020204030204" pitchFamily="49" charset="0"/>
                <a:ea typeface="等线" panose="02010600030101010101" pitchFamily="2" charset="-122"/>
                <a:sym typeface="+mn-ea"/>
              </a:rPr>
              <a:t>：最大子段和</a:t>
            </a:r>
            <a:r>
              <a:rPr lang="en-US" altLang="zh-CN" b="1" i="1" dirty="0">
                <a:latin typeface="Consolas" panose="020B0609020204030204" pitchFamily="49" charset="0"/>
                <a:ea typeface="等线" panose="02010600030101010101" pitchFamily="2" charset="-122"/>
                <a:sym typeface="+mn-ea"/>
              </a:rPr>
              <a:t>sum</a:t>
            </a:r>
            <a:r>
              <a:rPr lang="en-US" altLang="zh-CN" b="1" dirty="0">
                <a:latin typeface="Consolas" panose="020B0609020204030204" pitchFamily="49" charset="0"/>
                <a:ea typeface="等线" panose="02010600030101010101" pitchFamily="2" charset="-122"/>
                <a:sym typeface="+mn-ea"/>
              </a:rPr>
              <a:t>, </a:t>
            </a:r>
            <a:r>
              <a:rPr lang="zh-CN" altLang="en-US" b="1" dirty="0">
                <a:latin typeface="Consolas" panose="020B0609020204030204" pitchFamily="49" charset="0"/>
                <a:ea typeface="等线" panose="02010600030101010101" pitchFamily="2" charset="-122"/>
                <a:sym typeface="+mn-ea"/>
              </a:rPr>
              <a:t>子段的最后位置</a:t>
            </a:r>
            <a:r>
              <a:rPr lang="en-US" altLang="zh-CN" b="1" i="1" dirty="0">
                <a:latin typeface="Consolas" panose="020B0609020204030204" pitchFamily="49" charset="0"/>
                <a:ea typeface="等线" panose="02010600030101010101" pitchFamily="2" charset="-122"/>
                <a:sym typeface="+mn-ea"/>
              </a:rPr>
              <a:t>c</a:t>
            </a:r>
            <a:endParaRPr lang="zh-CN" altLang="en-US" b="1" dirty="0">
              <a:latin typeface="Consolas" panose="020B0609020204030204" pitchFamily="49" charset="0"/>
              <a:ea typeface="等线" panose="02010600030101010101" pitchFamily="2" charset="-122"/>
            </a:endParaRPr>
          </a:p>
          <a:p>
            <a:pPr lvl="0"/>
            <a:r>
              <a:rPr lang="zh-CN" altLang="en-US" dirty="0">
                <a:ea typeface="等线" panose="02010600030101010101" pitchFamily="2" charset="-122"/>
              </a:rPr>
              <a:t>Time Complexity: Traversing array A + Traversing the auxiliary array</a:t>
            </a:r>
            <a:endParaRPr lang="zh-CN" altLang="en-US" dirty="0">
              <a:ea typeface="等线" panose="02010600030101010101" pitchFamily="2" charset="-122"/>
            </a:endParaRPr>
          </a:p>
          <a:p>
            <a:pPr lvl="0"/>
            <a:r>
              <a:rPr lang="zh-CN" altLang="en-US" dirty="0">
                <a:ea typeface="等线" panose="02010600030101010101" pitchFamily="2" charset="-122"/>
              </a:rPr>
              <a:t>= O(n) + O(n) = O(n)</a:t>
            </a:r>
            <a:endParaRPr lang="zh-CN" altLang="en-US" dirty="0">
              <a:ea typeface="等线" panose="02010600030101010101" pitchFamily="2" charset="-122"/>
            </a:endParaRPr>
          </a:p>
          <a:p>
            <a:pPr lvl="0"/>
            <a:r>
              <a:rPr lang="zh-CN" altLang="en-US" dirty="0">
                <a:ea typeface="等线" panose="02010600030101010101" pitchFamily="2" charset="-122"/>
              </a:rPr>
              <a:t>Space Complexity = O(n), for storing the auxiliary array</a:t>
            </a:r>
            <a:endParaRPr lang="zh-CN" altLang="en-US" dirty="0">
              <a:ea typeface="等线" panose="02010600030101010101" pitchFamily="2" charset="-122"/>
            </a:endParaRPr>
          </a:p>
        </p:txBody>
      </p:sp>
      <p:sp>
        <p:nvSpPr>
          <p:cNvPr id="129027"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eaLnBrk="1" hangingPunct="1"/>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7" name="幻灯片图像占位符 1"/>
          <p:cNvSpPr>
            <a:spLocks noGrp="1" noRot="1" noChangeAspect="1" noTextEdit="1"/>
          </p:cNvSpPr>
          <p:nvPr>
            <p:ph type="sldImg"/>
          </p:nvPr>
        </p:nvSpPr>
        <p:spPr>
          <a:ln>
            <a:solidFill>
              <a:srgbClr val="000000"/>
            </a:solidFill>
            <a:miter/>
          </a:ln>
        </p:spPr>
      </p:sp>
      <p:sp>
        <p:nvSpPr>
          <p:cNvPr id="132098"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132099"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eaLnBrk="1" hangingPunct="1"/>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幻灯片图像占位符 1"/>
          <p:cNvSpPr>
            <a:spLocks noGrp="1" noRot="1" noChangeAspect="1" noTextEdit="1"/>
          </p:cNvSpPr>
          <p:nvPr>
            <p:ph type="sldImg"/>
          </p:nvPr>
        </p:nvSpPr>
        <p:spPr>
          <a:ln>
            <a:solidFill>
              <a:srgbClr val="000000"/>
            </a:solidFill>
            <a:miter/>
          </a:ln>
        </p:spPr>
      </p:sp>
      <p:sp>
        <p:nvSpPr>
          <p:cNvPr id="21506"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21507"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eaLnBrk="1" hangingPunct="1"/>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69" name="幻灯片图像占位符 1"/>
          <p:cNvSpPr>
            <a:spLocks noGrp="1" noRot="1" noChangeAspect="1" noTextEdit="1"/>
          </p:cNvSpPr>
          <p:nvPr>
            <p:ph type="sldImg"/>
          </p:nvPr>
        </p:nvSpPr>
        <p:spPr>
          <a:ln>
            <a:solidFill>
              <a:srgbClr val="000000"/>
            </a:solidFill>
            <a:miter/>
          </a:ln>
        </p:spPr>
      </p:sp>
      <p:sp>
        <p:nvSpPr>
          <p:cNvPr id="135170"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135171"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eaLnBrk="1" hangingPunct="1"/>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7" name="幻灯片图像占位符 1"/>
          <p:cNvSpPr>
            <a:spLocks noGrp="1" noRot="1" noChangeAspect="1" noTextEdit="1"/>
          </p:cNvSpPr>
          <p:nvPr>
            <p:ph type="sldImg"/>
          </p:nvPr>
        </p:nvSpPr>
        <p:spPr>
          <a:ln>
            <a:solidFill>
              <a:srgbClr val="000000"/>
            </a:solidFill>
            <a:miter/>
          </a:ln>
        </p:spPr>
      </p:sp>
      <p:sp>
        <p:nvSpPr>
          <p:cNvPr id="137218"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137219"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eaLnBrk="1" hangingPunct="1"/>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5" name="幻灯片图像占位符 1"/>
          <p:cNvSpPr>
            <a:spLocks noGrp="1" noRot="1" noChangeAspect="1" noTextEdit="1"/>
          </p:cNvSpPr>
          <p:nvPr>
            <p:ph type="sldImg"/>
          </p:nvPr>
        </p:nvSpPr>
        <p:spPr>
          <a:ln>
            <a:solidFill>
              <a:srgbClr val="000000"/>
            </a:solidFill>
            <a:miter/>
          </a:ln>
        </p:spPr>
      </p:sp>
      <p:sp>
        <p:nvSpPr>
          <p:cNvPr id="139266"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139267"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eaLnBrk="1" hangingPunct="1"/>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7" name="幻灯片图像占位符 1"/>
          <p:cNvSpPr>
            <a:spLocks noGrp="1" noRot="1" noChangeAspect="1" noTextEdit="1"/>
          </p:cNvSpPr>
          <p:nvPr>
            <p:ph type="sldImg"/>
          </p:nvPr>
        </p:nvSpPr>
        <p:spPr>
          <a:ln>
            <a:solidFill>
              <a:srgbClr val="000000"/>
            </a:solidFill>
            <a:miter/>
          </a:ln>
        </p:spPr>
      </p:sp>
      <p:sp>
        <p:nvSpPr>
          <p:cNvPr id="142338"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142339"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eaLnBrk="1" hangingPunct="1"/>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3" name="幻灯片图像占位符 1"/>
          <p:cNvSpPr>
            <a:spLocks noGrp="1" noRot="1" noChangeAspect="1" noTextEdit="1"/>
          </p:cNvSpPr>
          <p:nvPr>
            <p:ph type="sldImg"/>
          </p:nvPr>
        </p:nvSpPr>
        <p:spPr>
          <a:ln>
            <a:solidFill>
              <a:srgbClr val="000000"/>
            </a:solidFill>
            <a:miter/>
          </a:ln>
        </p:spPr>
      </p:sp>
      <p:sp>
        <p:nvSpPr>
          <p:cNvPr id="146434"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146435"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eaLnBrk="1" hangingPunct="1"/>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1" name="幻灯片图像占位符 1"/>
          <p:cNvSpPr>
            <a:spLocks noGrp="1" noRot="1" noChangeAspect="1" noTextEdit="1"/>
          </p:cNvSpPr>
          <p:nvPr>
            <p:ph type="sldImg"/>
          </p:nvPr>
        </p:nvSpPr>
        <p:spPr>
          <a:ln>
            <a:solidFill>
              <a:srgbClr val="000000"/>
            </a:solidFill>
            <a:miter/>
          </a:ln>
        </p:spPr>
      </p:sp>
      <p:sp>
        <p:nvSpPr>
          <p:cNvPr id="148482"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148483"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eaLnBrk="1" hangingPunct="1"/>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01" name="幻灯片图像占位符 1"/>
          <p:cNvSpPr>
            <a:spLocks noGrp="1" noRot="1" noChangeAspect="1" noTextEdit="1"/>
          </p:cNvSpPr>
          <p:nvPr>
            <p:ph type="sldImg"/>
          </p:nvPr>
        </p:nvSpPr>
        <p:spPr>
          <a:ln>
            <a:solidFill>
              <a:srgbClr val="000000"/>
            </a:solidFill>
            <a:miter/>
          </a:ln>
        </p:spPr>
      </p:sp>
      <p:sp>
        <p:nvSpPr>
          <p:cNvPr id="153602" name="备注占位符 2"/>
          <p:cNvSpPr>
            <a:spLocks noGrp="1"/>
          </p:cNvSpPr>
          <p:nvPr>
            <p:ph type="body"/>
          </p:nvPr>
        </p:nvSpPr>
        <p:spPr/>
        <p:txBody>
          <a:bodyPr wrap="square" lIns="91440" tIns="45720" rIns="91440" bIns="45720" anchor="t" anchorCtr="0"/>
          <a:p>
            <a:pPr lvl="0"/>
            <a:r>
              <a:rPr lang="zh-CN" altLang="zh-CN" dirty="0">
                <a:solidFill>
                  <a:srgbClr val="0000FF"/>
                </a:solidFill>
                <a:ea typeface="楷体" panose="02010609060101010101" pitchFamily="49" charset="-122"/>
              </a:rPr>
              <a:t>（备忘录方法）</a:t>
            </a:r>
            <a:endParaRPr lang="zh-CN" altLang="en-US" dirty="0">
              <a:ea typeface="等线" panose="02010600030101010101" pitchFamily="2" charset="-122"/>
            </a:endParaRPr>
          </a:p>
        </p:txBody>
      </p:sp>
      <p:sp>
        <p:nvSpPr>
          <p:cNvPr id="153603"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eaLnBrk="1" hangingPunct="1"/>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6673" name="幻灯片图像占位符 1"/>
          <p:cNvSpPr>
            <a:spLocks noGrp="1" noRot="1" noChangeAspect="1" noTextEdit="1"/>
          </p:cNvSpPr>
          <p:nvPr>
            <p:ph type="sldImg"/>
          </p:nvPr>
        </p:nvSpPr>
        <p:spPr>
          <a:ln>
            <a:solidFill>
              <a:srgbClr val="000000"/>
            </a:solidFill>
            <a:miter/>
          </a:ln>
        </p:spPr>
      </p:sp>
      <p:sp>
        <p:nvSpPr>
          <p:cNvPr id="156674"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156675"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eaLnBrk="1" hangingPunct="1"/>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9745" name="幻灯片图像占位符 1"/>
          <p:cNvSpPr/>
          <p:nvPr>
            <p:ph type="sldImg"/>
          </p:nvPr>
        </p:nvSpPr>
        <p:spPr>
          <a:ln>
            <a:solidFill>
              <a:srgbClr val="000000"/>
            </a:solidFill>
          </a:ln>
        </p:spPr>
      </p:sp>
      <p:sp>
        <p:nvSpPr>
          <p:cNvPr id="159746" name="文本占位符 2"/>
          <p:cNvSpPr>
            <a:spLocks noGrp="1"/>
          </p:cNvSpPr>
          <p:nvPr>
            <p:ph type="body"/>
          </p:nvPr>
        </p:nvSpPr>
        <p:spPr/>
        <p:txBody>
          <a:bodyPr wrap="square" lIns="91440" tIns="45720" rIns="91440" bIns="45720" anchor="t" anchorCtr="0"/>
          <a:p>
            <a:pPr lvl="0"/>
            <a:endParaRPr lang="zh-CN" altLang="en-US">
              <a:ea typeface="等线" panose="02010600030101010101" pitchFamily="2" charset="-122"/>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1793" name="幻灯片图像占位符 1"/>
          <p:cNvSpPr>
            <a:spLocks noGrp="1" noRot="1" noChangeAspect="1" noTextEdit="1"/>
          </p:cNvSpPr>
          <p:nvPr>
            <p:ph type="sldImg"/>
          </p:nvPr>
        </p:nvSpPr>
        <p:spPr>
          <a:ln>
            <a:solidFill>
              <a:srgbClr val="000000"/>
            </a:solidFill>
            <a:miter/>
          </a:ln>
        </p:spPr>
      </p:sp>
      <p:sp>
        <p:nvSpPr>
          <p:cNvPr id="161794"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161795"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eaLnBrk="1" hangingPunct="1"/>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幻灯片图像占位符 1"/>
          <p:cNvSpPr>
            <a:spLocks noGrp="1" noRot="1" noChangeAspect="1" noTextEdit="1"/>
          </p:cNvSpPr>
          <p:nvPr>
            <p:ph type="sldImg"/>
          </p:nvPr>
        </p:nvSpPr>
        <p:spPr>
          <a:ln>
            <a:solidFill>
              <a:srgbClr val="000000"/>
            </a:solidFill>
            <a:miter/>
          </a:ln>
        </p:spPr>
      </p:sp>
      <p:sp>
        <p:nvSpPr>
          <p:cNvPr id="24578" name="备注占位符 2"/>
          <p:cNvSpPr>
            <a:spLocks noGrp="1"/>
          </p:cNvSpPr>
          <p:nvPr>
            <p:ph type="body"/>
          </p:nvPr>
        </p:nvSpPr>
        <p:spPr/>
        <p:txBody>
          <a:bodyPr wrap="square" lIns="91440" tIns="45720" rIns="91440" bIns="45720" anchor="t" anchorCtr="0"/>
          <a:p>
            <a:pPr lvl="0">
              <a:spcBef>
                <a:spcPct val="0"/>
              </a:spcBef>
            </a:pPr>
            <a:endParaRPr lang="zh-CN" altLang="en-US" dirty="0">
              <a:ea typeface="等线" panose="02010600030101010101" pitchFamily="2" charset="-122"/>
            </a:endParaRPr>
          </a:p>
        </p:txBody>
      </p:sp>
      <p:sp>
        <p:nvSpPr>
          <p:cNvPr id="24579"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eaLnBrk="1" hangingPunct="1"/>
            <a:fld id="{9A0DB2DC-4C9A-4742-B13C-FB6460FD3503}" type="slidenum">
              <a:rPr lang="zh-CN" altLang="en-US" sz="1800" dirty="0">
                <a:latin typeface="Arial" panose="020B0604020202020204" pitchFamily="34" charset="0"/>
                <a:ea typeface="等线" panose="02010600030101010101" pitchFamily="2" charset="-122"/>
              </a:rPr>
            </a:fld>
            <a:endParaRPr lang="zh-CN" altLang="en-US" sz="1800" dirty="0">
              <a:latin typeface="Arial" panose="020B0604020202020204" pitchFamily="34" charset="0"/>
              <a:ea typeface="等线" panose="02010600030101010101" pitchFamily="2" charset="-122"/>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6913" name="幻灯片图像占位符 1"/>
          <p:cNvSpPr>
            <a:spLocks noGrp="1" noRot="1" noChangeAspect="1" noTextEdit="1"/>
          </p:cNvSpPr>
          <p:nvPr>
            <p:ph type="sldImg"/>
          </p:nvPr>
        </p:nvSpPr>
        <p:spPr>
          <a:ln>
            <a:solidFill>
              <a:srgbClr val="000000"/>
            </a:solidFill>
            <a:miter/>
          </a:ln>
        </p:spPr>
      </p:sp>
      <p:sp>
        <p:nvSpPr>
          <p:cNvPr id="166914"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166915"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eaLnBrk="1" hangingPunct="1"/>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8961" name="幻灯片图像占位符 1"/>
          <p:cNvSpPr>
            <a:spLocks noGrp="1" noRot="1" noChangeAspect="1" noTextEdit="1"/>
          </p:cNvSpPr>
          <p:nvPr>
            <p:ph type="sldImg"/>
          </p:nvPr>
        </p:nvSpPr>
        <p:spPr>
          <a:ln>
            <a:solidFill>
              <a:srgbClr val="000000"/>
            </a:solidFill>
            <a:miter/>
          </a:ln>
        </p:spPr>
      </p:sp>
      <p:sp>
        <p:nvSpPr>
          <p:cNvPr id="168962"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168963"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eaLnBrk="1" hangingPunct="1"/>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2033" name="幻灯片图像占位符 1"/>
          <p:cNvSpPr>
            <a:spLocks noGrp="1" noRot="1" noChangeAspect="1" noTextEdit="1"/>
          </p:cNvSpPr>
          <p:nvPr>
            <p:ph type="sldImg"/>
          </p:nvPr>
        </p:nvSpPr>
        <p:spPr>
          <a:ln>
            <a:solidFill>
              <a:srgbClr val="000000"/>
            </a:solidFill>
            <a:miter/>
          </a:ln>
        </p:spPr>
      </p:sp>
      <p:sp>
        <p:nvSpPr>
          <p:cNvPr id="172034" name="备注占位符 2"/>
          <p:cNvSpPr>
            <a:spLocks noGrp="1"/>
          </p:cNvSpPr>
          <p:nvPr>
            <p:ph type="body"/>
          </p:nvPr>
        </p:nvSpPr>
        <p:spPr/>
        <p:txBody>
          <a:bodyPr wrap="square" lIns="91440" tIns="45720" rIns="91440" bIns="45720" anchor="t" anchorCtr="0"/>
          <a:p>
            <a:pPr lvl="0" eaLnBrk="1" hangingPunct="1"/>
            <a:endParaRPr lang="zh-CN" altLang="en-US" b="1" dirty="0">
              <a:latin typeface="楷体_GB2312" panose="02010609030101010101" pitchFamily="49" charset="-122"/>
              <a:ea typeface="楷体_GB2312" panose="02010609030101010101" pitchFamily="49" charset="-122"/>
            </a:endParaRPr>
          </a:p>
          <a:p>
            <a:pPr lvl="0"/>
            <a:endParaRPr lang="zh-CN" altLang="en-US" dirty="0">
              <a:ea typeface="等线" panose="02010600030101010101" pitchFamily="2" charset="-122"/>
            </a:endParaRPr>
          </a:p>
        </p:txBody>
      </p:sp>
      <p:sp>
        <p:nvSpPr>
          <p:cNvPr id="172035"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eaLnBrk="1" hangingPunct="1"/>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81" name="幻灯片图像占位符 1"/>
          <p:cNvSpPr>
            <a:spLocks noGrp="1" noRot="1" noChangeAspect="1" noTextEdit="1"/>
          </p:cNvSpPr>
          <p:nvPr>
            <p:ph type="sldImg"/>
          </p:nvPr>
        </p:nvSpPr>
        <p:spPr>
          <a:ln>
            <a:solidFill>
              <a:srgbClr val="000000"/>
            </a:solidFill>
            <a:miter/>
          </a:ln>
        </p:spPr>
      </p:sp>
      <p:sp>
        <p:nvSpPr>
          <p:cNvPr id="174082"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174083"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eaLnBrk="1" hangingPunct="1"/>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6129" name="幻灯片图像占位符 1"/>
          <p:cNvSpPr>
            <a:spLocks noGrp="1" noRot="1" noChangeAspect="1" noTextEdit="1"/>
          </p:cNvSpPr>
          <p:nvPr>
            <p:ph type="sldImg"/>
          </p:nvPr>
        </p:nvSpPr>
        <p:spPr>
          <a:ln>
            <a:solidFill>
              <a:srgbClr val="000000"/>
            </a:solidFill>
            <a:miter/>
          </a:ln>
        </p:spPr>
      </p:sp>
      <p:sp>
        <p:nvSpPr>
          <p:cNvPr id="176130"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176131"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eaLnBrk="1" hangingPunct="1"/>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8177" name="幻灯片图像占位符 1"/>
          <p:cNvSpPr>
            <a:spLocks noGrp="1" noRot="1" noChangeAspect="1" noTextEdit="1"/>
          </p:cNvSpPr>
          <p:nvPr>
            <p:ph type="sldImg"/>
          </p:nvPr>
        </p:nvSpPr>
        <p:spPr>
          <a:ln>
            <a:solidFill>
              <a:srgbClr val="000000"/>
            </a:solidFill>
            <a:miter/>
          </a:ln>
        </p:spPr>
      </p:sp>
      <p:sp>
        <p:nvSpPr>
          <p:cNvPr id="178178"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178179"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eaLnBrk="1" hangingPunct="1"/>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0225" name="幻灯片图像占位符 1"/>
          <p:cNvSpPr>
            <a:spLocks noGrp="1" noRot="1" noChangeAspect="1" noTextEdit="1"/>
          </p:cNvSpPr>
          <p:nvPr>
            <p:ph type="sldImg"/>
          </p:nvPr>
        </p:nvSpPr>
        <p:spPr>
          <a:ln>
            <a:solidFill>
              <a:srgbClr val="000000"/>
            </a:solidFill>
            <a:miter/>
          </a:ln>
        </p:spPr>
      </p:sp>
      <p:sp>
        <p:nvSpPr>
          <p:cNvPr id="180226"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180227"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eaLnBrk="1" hangingPunct="1"/>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2273" name="幻灯片图像占位符 1"/>
          <p:cNvSpPr>
            <a:spLocks noGrp="1" noRot="1" noChangeAspect="1" noTextEdit="1"/>
          </p:cNvSpPr>
          <p:nvPr>
            <p:ph type="sldImg"/>
          </p:nvPr>
        </p:nvSpPr>
        <p:spPr>
          <a:ln>
            <a:solidFill>
              <a:srgbClr val="000000"/>
            </a:solidFill>
            <a:miter/>
          </a:ln>
        </p:spPr>
      </p:sp>
      <p:sp>
        <p:nvSpPr>
          <p:cNvPr id="182274"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182275"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eaLnBrk="1" hangingPunct="1"/>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21" name="幻灯片图像占位符 1"/>
          <p:cNvSpPr>
            <a:spLocks noGrp="1" noRot="1" noChangeAspect="1" noTextEdit="1"/>
          </p:cNvSpPr>
          <p:nvPr>
            <p:ph type="sldImg"/>
          </p:nvPr>
        </p:nvSpPr>
        <p:spPr>
          <a:ln>
            <a:solidFill>
              <a:srgbClr val="000000"/>
            </a:solidFill>
            <a:miter/>
          </a:ln>
        </p:spPr>
      </p:sp>
      <p:sp>
        <p:nvSpPr>
          <p:cNvPr id="184322"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184323"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eaLnBrk="1" hangingPunct="1"/>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6369" name="幻灯片图像占位符 1"/>
          <p:cNvSpPr>
            <a:spLocks noGrp="1" noRot="1" noChangeAspect="1" noTextEdit="1"/>
          </p:cNvSpPr>
          <p:nvPr>
            <p:ph type="sldImg"/>
          </p:nvPr>
        </p:nvSpPr>
        <p:spPr>
          <a:ln>
            <a:solidFill>
              <a:srgbClr val="000000"/>
            </a:solidFill>
            <a:miter/>
          </a:ln>
        </p:spPr>
      </p:sp>
      <p:sp>
        <p:nvSpPr>
          <p:cNvPr id="186370"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186371"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eaLnBrk="1" hangingPunct="1"/>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幻灯片图像占位符 1"/>
          <p:cNvSpPr>
            <a:spLocks noGrp="1" noRot="1" noChangeAspect="1" noTextEdit="1"/>
          </p:cNvSpPr>
          <p:nvPr>
            <p:ph type="sldImg"/>
          </p:nvPr>
        </p:nvSpPr>
        <p:spPr>
          <a:ln>
            <a:solidFill>
              <a:srgbClr val="000000"/>
            </a:solidFill>
            <a:miter/>
          </a:ln>
        </p:spPr>
      </p:sp>
      <p:sp>
        <p:nvSpPr>
          <p:cNvPr id="23554" name="备注占位符 2"/>
          <p:cNvSpPr>
            <a:spLocks noGrp="1" noChangeArrowheads="1"/>
          </p:cNvSpPr>
          <p:nvPr>
            <p:ph type="body" idx="4294967295"/>
          </p:nvPr>
        </p:nvSpPr>
        <p:spPr/>
        <p:txBody>
          <a:bodyPr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26627"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eaLnBrk="1" hangingPunct="1"/>
            <a:fld id="{9A0DB2DC-4C9A-4742-B13C-FB6460FD3503}" type="slidenum">
              <a:rPr lang="zh-CN" altLang="en-US" sz="1800" dirty="0">
                <a:latin typeface="Arial" panose="020B0604020202020204" pitchFamily="34" charset="0"/>
                <a:ea typeface="等线" panose="02010600030101010101" pitchFamily="2" charset="-122"/>
              </a:rPr>
            </a:fld>
            <a:endParaRPr lang="zh-CN" altLang="en-US" sz="1800" dirty="0">
              <a:latin typeface="Arial" panose="020B0604020202020204" pitchFamily="34" charset="0"/>
              <a:ea typeface="等线" panose="02010600030101010101" pitchFamily="2" charset="-122"/>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8417" name="幻灯片图像占位符 1"/>
          <p:cNvSpPr>
            <a:spLocks noGrp="1" noRot="1" noChangeAspect="1" noTextEdit="1"/>
          </p:cNvSpPr>
          <p:nvPr>
            <p:ph type="sldImg"/>
          </p:nvPr>
        </p:nvSpPr>
        <p:spPr>
          <a:ln>
            <a:solidFill>
              <a:srgbClr val="000000"/>
            </a:solidFill>
            <a:miter/>
          </a:ln>
        </p:spPr>
      </p:sp>
      <p:sp>
        <p:nvSpPr>
          <p:cNvPr id="188418"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188419"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eaLnBrk="1" hangingPunct="1"/>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0465" name="幻灯片图像占位符 1"/>
          <p:cNvSpPr>
            <a:spLocks noGrp="1" noRot="1" noChangeAspect="1" noTextEdit="1"/>
          </p:cNvSpPr>
          <p:nvPr>
            <p:ph type="sldImg"/>
          </p:nvPr>
        </p:nvSpPr>
        <p:spPr>
          <a:ln>
            <a:solidFill>
              <a:srgbClr val="000000"/>
            </a:solidFill>
            <a:miter/>
          </a:ln>
        </p:spPr>
      </p:sp>
      <p:sp>
        <p:nvSpPr>
          <p:cNvPr id="190466"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190467"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eaLnBrk="1" hangingPunct="1"/>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2513" name="幻灯片图像占位符 1"/>
          <p:cNvSpPr>
            <a:spLocks noGrp="1" noRot="1" noChangeAspect="1" noTextEdit="1"/>
          </p:cNvSpPr>
          <p:nvPr>
            <p:ph type="sldImg"/>
          </p:nvPr>
        </p:nvSpPr>
        <p:spPr>
          <a:ln>
            <a:solidFill>
              <a:srgbClr val="000000"/>
            </a:solidFill>
            <a:miter/>
          </a:ln>
        </p:spPr>
      </p:sp>
      <p:sp>
        <p:nvSpPr>
          <p:cNvPr id="192514"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192515"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eaLnBrk="1" hangingPunct="1"/>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61" name="幻灯片图像占位符 1"/>
          <p:cNvSpPr>
            <a:spLocks noGrp="1" noRot="1" noChangeAspect="1" noTextEdit="1"/>
          </p:cNvSpPr>
          <p:nvPr>
            <p:ph type="sldImg"/>
          </p:nvPr>
        </p:nvSpPr>
        <p:spPr>
          <a:ln>
            <a:solidFill>
              <a:srgbClr val="000000"/>
            </a:solidFill>
            <a:miter/>
          </a:ln>
        </p:spPr>
      </p:sp>
      <p:sp>
        <p:nvSpPr>
          <p:cNvPr id="194562" name="备注占位符 2"/>
          <p:cNvSpPr>
            <a:spLocks noGrp="1"/>
          </p:cNvSpPr>
          <p:nvPr>
            <p:ph type="body"/>
          </p:nvPr>
        </p:nvSpPr>
        <p:spPr/>
        <p:txBody>
          <a:bodyPr wrap="square" lIns="91440" tIns="45720" rIns="91440" bIns="45720" anchor="t" anchorCtr="0"/>
          <a:p>
            <a:pPr lvl="0" algn="just" eaLnBrk="1" hangingPunct="1">
              <a:spcBef>
                <a:spcPct val="0"/>
              </a:spcBef>
            </a:pPr>
            <a:r>
              <a:rPr lang="zh-CN" altLang="en-US" dirty="0">
                <a:solidFill>
                  <a:srgbClr val="003399"/>
                </a:solidFill>
                <a:latin typeface="黑体" panose="02010609060101010101" pitchFamily="49" charset="-122"/>
                <a:ea typeface="黑体" panose="02010609060101010101" pitchFamily="49" charset="-122"/>
              </a:rPr>
              <a:t>从例子中可以看到：</a:t>
            </a:r>
            <a:endParaRPr lang="zh-CN" altLang="en-US" dirty="0">
              <a:solidFill>
                <a:srgbClr val="003399"/>
              </a:solidFill>
              <a:latin typeface="黑体" panose="02010609060101010101" pitchFamily="49" charset="-122"/>
              <a:ea typeface="黑体" panose="02010609060101010101" pitchFamily="49" charset="-122"/>
            </a:endParaRPr>
          </a:p>
          <a:p>
            <a:pPr lvl="0" algn="just" eaLnBrk="1" hangingPunct="1">
              <a:spcBef>
                <a:spcPct val="0"/>
              </a:spcBef>
            </a:pPr>
            <a:endParaRPr lang="zh-CN" altLang="en-US" dirty="0">
              <a:solidFill>
                <a:srgbClr val="FFFFCC"/>
              </a:solidFill>
              <a:latin typeface="楷体_GB2312" panose="02010609030101010101" pitchFamily="49" charset="-122"/>
              <a:ea typeface="楷体_GB2312" panose="02010609030101010101" pitchFamily="49" charset="-122"/>
            </a:endParaRPr>
          </a:p>
          <a:p>
            <a:pPr lvl="0" algn="just" eaLnBrk="1" hangingPunct="1">
              <a:lnSpc>
                <a:spcPct val="150000"/>
              </a:lnSpc>
              <a:spcBef>
                <a:spcPct val="0"/>
              </a:spcBef>
            </a:pPr>
            <a:r>
              <a:rPr lang="zh-CN" altLang="en-US" dirty="0">
                <a:latin typeface="楷体_GB2312" panose="02010609030101010101" pitchFamily="49" charset="-122"/>
                <a:ea typeface="楷体_GB2312" panose="02010609030101010101" pitchFamily="49" charset="-122"/>
              </a:rPr>
              <a:t>       动态规划</a:t>
            </a:r>
            <a:r>
              <a:rPr lang="en-US" altLang="zh-CN" dirty="0">
                <a:solidFill>
                  <a:srgbClr val="C00000"/>
                </a:solidFill>
                <a:latin typeface="楷体_GB2312" panose="02010609030101010101" pitchFamily="49" charset="-122"/>
                <a:ea typeface="楷体_GB2312" panose="02010609030101010101" pitchFamily="49" charset="-122"/>
              </a:rPr>
              <a:t>=</a:t>
            </a:r>
            <a:r>
              <a:rPr lang="zh-CN" altLang="en-US" dirty="0">
                <a:solidFill>
                  <a:srgbClr val="003399"/>
                </a:solidFill>
                <a:latin typeface="楷体_GB2312" panose="02010609030101010101" pitchFamily="49" charset="-122"/>
                <a:ea typeface="楷体_GB2312" panose="02010609030101010101" pitchFamily="49" charset="-122"/>
              </a:rPr>
              <a:t>贪婪策略</a:t>
            </a:r>
            <a:r>
              <a:rPr lang="en-US" altLang="zh-CN" dirty="0">
                <a:solidFill>
                  <a:srgbClr val="C00000"/>
                </a:solidFill>
                <a:latin typeface="楷体_GB2312" panose="02010609030101010101" pitchFamily="49" charset="-122"/>
                <a:ea typeface="楷体_GB2312" panose="02010609030101010101" pitchFamily="49" charset="-122"/>
              </a:rPr>
              <a:t>+</a:t>
            </a:r>
            <a:r>
              <a:rPr lang="zh-CN" altLang="en-US" dirty="0">
                <a:solidFill>
                  <a:srgbClr val="996600"/>
                </a:solidFill>
                <a:latin typeface="楷体_GB2312" panose="02010609030101010101" pitchFamily="49" charset="-122"/>
                <a:ea typeface="楷体_GB2312" panose="02010609030101010101" pitchFamily="49" charset="-122"/>
              </a:rPr>
              <a:t>递推</a:t>
            </a:r>
            <a:r>
              <a:rPr lang="en-US" altLang="zh-CN" dirty="0">
                <a:solidFill>
                  <a:srgbClr val="996600"/>
                </a:solidFill>
                <a:latin typeface="楷体_GB2312" panose="02010609030101010101" pitchFamily="49" charset="-122"/>
                <a:ea typeface="楷体_GB2312" panose="02010609030101010101" pitchFamily="49" charset="-122"/>
              </a:rPr>
              <a:t>(</a:t>
            </a:r>
            <a:r>
              <a:rPr lang="zh-CN" altLang="en-US" dirty="0">
                <a:solidFill>
                  <a:srgbClr val="996600"/>
                </a:solidFill>
                <a:latin typeface="楷体_GB2312" panose="02010609030101010101" pitchFamily="49" charset="-122"/>
                <a:ea typeface="楷体_GB2312" panose="02010609030101010101" pitchFamily="49" charset="-122"/>
              </a:rPr>
              <a:t>降阶</a:t>
            </a:r>
            <a:r>
              <a:rPr lang="en-US" altLang="zh-CN" dirty="0">
                <a:solidFill>
                  <a:srgbClr val="996600"/>
                </a:solidFill>
                <a:latin typeface="楷体_GB2312" panose="02010609030101010101" pitchFamily="49" charset="-122"/>
                <a:ea typeface="楷体_GB2312" panose="02010609030101010101" pitchFamily="49" charset="-122"/>
              </a:rPr>
              <a:t>)</a:t>
            </a:r>
            <a:r>
              <a:rPr lang="en-US" altLang="zh-CN" dirty="0">
                <a:solidFill>
                  <a:srgbClr val="C00000"/>
                </a:solidFill>
                <a:latin typeface="楷体_GB2312" panose="02010609030101010101" pitchFamily="49" charset="-122"/>
                <a:ea typeface="楷体_GB2312" panose="02010609030101010101" pitchFamily="49" charset="-122"/>
              </a:rPr>
              <a:t>+</a:t>
            </a:r>
            <a:r>
              <a:rPr lang="zh-CN" altLang="en-US" dirty="0">
                <a:solidFill>
                  <a:srgbClr val="660066"/>
                </a:solidFill>
                <a:latin typeface="楷体_GB2312" panose="02010609030101010101" pitchFamily="49" charset="-122"/>
                <a:ea typeface="楷体_GB2312" panose="02010609030101010101" pitchFamily="49" charset="-122"/>
              </a:rPr>
              <a:t>存储递推结果</a:t>
            </a:r>
            <a:endParaRPr lang="zh-CN" altLang="en-US" dirty="0">
              <a:solidFill>
                <a:srgbClr val="660066"/>
              </a:solidFill>
              <a:latin typeface="楷体_GB2312" panose="02010609030101010101" pitchFamily="49" charset="-122"/>
              <a:ea typeface="楷体_GB2312" panose="02010609030101010101" pitchFamily="49" charset="-122"/>
            </a:endParaRPr>
          </a:p>
          <a:p>
            <a:pPr lvl="0" algn="just" eaLnBrk="1" hangingPunct="1">
              <a:lnSpc>
                <a:spcPct val="150000"/>
              </a:lnSpc>
              <a:spcBef>
                <a:spcPct val="0"/>
              </a:spcBef>
            </a:pPr>
            <a:endParaRPr lang="zh-CN" altLang="en-US" dirty="0">
              <a:solidFill>
                <a:srgbClr val="FFFFCC"/>
              </a:solidFill>
              <a:latin typeface="楷体_GB2312" panose="02010609030101010101" pitchFamily="49" charset="-122"/>
              <a:ea typeface="楷体_GB2312" panose="02010609030101010101" pitchFamily="49" charset="-122"/>
            </a:endParaRPr>
          </a:p>
          <a:p>
            <a:pPr lvl="0" algn="just" eaLnBrk="1" hangingPunct="1">
              <a:lnSpc>
                <a:spcPct val="150000"/>
              </a:lnSpc>
              <a:spcBef>
                <a:spcPct val="0"/>
              </a:spcBef>
            </a:pPr>
            <a:r>
              <a:rPr lang="zh-CN" altLang="en-US" dirty="0">
                <a:solidFill>
                  <a:srgbClr val="FFFFCC"/>
                </a:solidFill>
                <a:latin typeface="楷体_GB2312" panose="02010609030101010101" pitchFamily="49" charset="-122"/>
                <a:ea typeface="楷体_GB2312" panose="02010609030101010101" pitchFamily="49" charset="-122"/>
              </a:rPr>
              <a:t>    </a:t>
            </a:r>
            <a:r>
              <a:rPr lang="zh-CN" altLang="en-US" dirty="0">
                <a:latin typeface="楷体_GB2312" panose="02010609030101010101" pitchFamily="49" charset="-122"/>
                <a:ea typeface="楷体_GB2312" panose="02010609030101010101" pitchFamily="49" charset="-122"/>
              </a:rPr>
              <a:t>贪婪策略、递推算法都是在</a:t>
            </a:r>
            <a:r>
              <a:rPr lang="zh-CN" altLang="en-US" dirty="0">
                <a:ea typeface="楷体_GB2312" panose="02010609030101010101" pitchFamily="49" charset="-122"/>
              </a:rPr>
              <a:t>“</a:t>
            </a:r>
            <a:r>
              <a:rPr lang="zh-CN" altLang="en-US" dirty="0">
                <a:latin typeface="楷体_GB2312" panose="02010609030101010101" pitchFamily="49" charset="-122"/>
                <a:ea typeface="楷体_GB2312" panose="02010609030101010101" pitchFamily="49" charset="-122"/>
              </a:rPr>
              <a:t>线性</a:t>
            </a:r>
            <a:r>
              <a:rPr lang="zh-CN" altLang="en-US" dirty="0">
                <a:ea typeface="楷体_GB2312" panose="02010609030101010101" pitchFamily="49" charset="-122"/>
              </a:rPr>
              <a:t>”</a:t>
            </a:r>
            <a:r>
              <a:rPr lang="zh-CN" altLang="en-US" dirty="0">
                <a:latin typeface="楷体_GB2312" panose="02010609030101010101" pitchFamily="49" charset="-122"/>
                <a:ea typeface="楷体_GB2312" panose="02010609030101010101" pitchFamily="49" charset="-122"/>
              </a:rPr>
              <a:t>地解决问题，而动态规划则是全面分阶段地解决问题。可以通俗地说</a:t>
            </a:r>
            <a:r>
              <a:rPr lang="zh-CN" altLang="en-US" dirty="0">
                <a:solidFill>
                  <a:srgbClr val="C00000"/>
                </a:solidFill>
                <a:latin typeface="楷体_GB2312" panose="02010609030101010101" pitchFamily="49" charset="-122"/>
                <a:ea typeface="楷体_GB2312" panose="02010609030101010101" pitchFamily="49" charset="-122"/>
              </a:rPr>
              <a:t>动态规划是</a:t>
            </a:r>
            <a:r>
              <a:rPr lang="zh-CN" altLang="en-US" dirty="0">
                <a:solidFill>
                  <a:srgbClr val="FFFFCC"/>
                </a:solidFill>
                <a:latin typeface="楷体_GB2312" panose="02010609030101010101" pitchFamily="49" charset="-122"/>
                <a:ea typeface="楷体_GB2312" panose="02010609030101010101" pitchFamily="49" charset="-122"/>
              </a:rPr>
              <a:t>是</a:t>
            </a:r>
            <a:r>
              <a:rPr lang="zh-CN" altLang="en-US" dirty="0">
                <a:solidFill>
                  <a:srgbClr val="C00000"/>
                </a:solidFill>
                <a:ea typeface="楷体_GB2312" panose="02010609030101010101" pitchFamily="49" charset="-122"/>
              </a:rPr>
              <a:t>“</a:t>
            </a:r>
            <a:r>
              <a:rPr lang="zh-CN" altLang="en-US" dirty="0">
                <a:solidFill>
                  <a:srgbClr val="C00000"/>
                </a:solidFill>
                <a:latin typeface="楷体_GB2312" panose="02010609030101010101" pitchFamily="49" charset="-122"/>
                <a:ea typeface="楷体_GB2312" panose="02010609030101010101" pitchFamily="49" charset="-122"/>
              </a:rPr>
              <a:t>带决策的多阶段、多方位的递推算法</a:t>
            </a:r>
            <a:r>
              <a:rPr lang="zh-CN" altLang="en-US" dirty="0">
                <a:solidFill>
                  <a:srgbClr val="C00000"/>
                </a:solidFill>
                <a:ea typeface="楷体_GB2312" panose="02010609030101010101" pitchFamily="49" charset="-122"/>
              </a:rPr>
              <a:t>”</a:t>
            </a:r>
            <a:r>
              <a:rPr lang="zh-CN" altLang="en-US" dirty="0">
                <a:solidFill>
                  <a:srgbClr val="C00000"/>
                </a:solidFill>
                <a:latin typeface="楷体_GB2312" panose="02010609030101010101" pitchFamily="49" charset="-122"/>
                <a:ea typeface="楷体_GB2312" panose="02010609030101010101" pitchFamily="49" charset="-122"/>
              </a:rPr>
              <a:t>。</a:t>
            </a:r>
            <a:endParaRPr lang="zh-CN" altLang="en-US" dirty="0">
              <a:solidFill>
                <a:srgbClr val="C00000"/>
              </a:solidFill>
              <a:latin typeface="楷体_GB2312" panose="02010609030101010101" pitchFamily="49" charset="-122"/>
              <a:ea typeface="楷体_GB2312" panose="02010609030101010101" pitchFamily="49" charset="-122"/>
            </a:endParaRPr>
          </a:p>
          <a:p>
            <a:pPr lvl="0"/>
            <a:endParaRPr lang="zh-CN" altLang="en-US" dirty="0">
              <a:ea typeface="等线" panose="02010600030101010101" pitchFamily="2" charset="-122"/>
            </a:endParaRPr>
          </a:p>
        </p:txBody>
      </p:sp>
      <p:sp>
        <p:nvSpPr>
          <p:cNvPr id="194563"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eaLnBrk="1" hangingPunct="1"/>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01" name="幻灯片图像占位符 1"/>
          <p:cNvSpPr>
            <a:spLocks noGrp="1" noRot="1" noChangeAspect="1" noTextEdit="1"/>
          </p:cNvSpPr>
          <p:nvPr>
            <p:ph type="sldImg"/>
          </p:nvPr>
        </p:nvSpPr>
        <p:spPr>
          <a:ln>
            <a:solidFill>
              <a:srgbClr val="000000"/>
            </a:solidFill>
            <a:miter/>
          </a:ln>
        </p:spPr>
      </p:sp>
      <p:sp>
        <p:nvSpPr>
          <p:cNvPr id="204802" name="备注占位符 2"/>
          <p:cNvSpPr>
            <a:spLocks noGrp="1"/>
          </p:cNvSpPr>
          <p:nvPr>
            <p:ph type="body"/>
          </p:nvPr>
        </p:nvSpPr>
        <p:spPr/>
        <p:txBody>
          <a:bodyPr wrap="square" lIns="91440" tIns="45720" rIns="91440" bIns="45720" anchor="t" anchorCtr="0"/>
          <a:p>
            <a:pPr lvl="0"/>
            <a:r>
              <a:rPr lang="zh-CN" altLang="en-US" dirty="0">
                <a:ea typeface="等线" panose="02010600030101010101" pitchFamily="2" charset="-122"/>
              </a:rPr>
              <a:t>解：设从（</a:t>
            </a:r>
            <a:r>
              <a:rPr lang="en-US" altLang="zh-CN" dirty="0">
                <a:ea typeface="等线" panose="02010600030101010101" pitchFamily="2" charset="-122"/>
              </a:rPr>
              <a:t>0</a:t>
            </a:r>
            <a:r>
              <a:rPr lang="zh-CN" altLang="en-US" dirty="0">
                <a:ea typeface="等线" panose="02010600030101010101" pitchFamily="2" charset="-122"/>
              </a:rPr>
              <a:t>，</a:t>
            </a:r>
            <a:r>
              <a:rPr lang="en-US" altLang="zh-CN" dirty="0">
                <a:ea typeface="等线" panose="02010600030101010101" pitchFamily="2" charset="-122"/>
              </a:rPr>
              <a:t>0</a:t>
            </a:r>
            <a:r>
              <a:rPr lang="zh-CN" altLang="en-US" dirty="0">
                <a:ea typeface="等线" panose="02010600030101010101" pitchFamily="2" charset="-122"/>
              </a:rPr>
              <a:t>）移动到（</a:t>
            </a:r>
            <a:r>
              <a:rPr lang="en-US" altLang="zh-CN" i="1" dirty="0">
                <a:ea typeface="等线" panose="02010600030101010101" pitchFamily="2" charset="-122"/>
              </a:rPr>
              <a:t>i</a:t>
            </a:r>
            <a:r>
              <a:rPr lang="zh-CN" altLang="en-US" dirty="0">
                <a:ea typeface="等线" panose="02010600030101010101" pitchFamily="2" charset="-122"/>
              </a:rPr>
              <a:t>，</a:t>
            </a:r>
            <a:r>
              <a:rPr lang="en-US" altLang="zh-CN" i="1" dirty="0">
                <a:ea typeface="等线" panose="02010600030101010101" pitchFamily="2" charset="-122"/>
              </a:rPr>
              <a:t>j</a:t>
            </a:r>
            <a:r>
              <a:rPr lang="zh-CN" altLang="en-US" dirty="0">
                <a:ea typeface="等线" panose="02010600030101010101" pitchFamily="2" charset="-122"/>
              </a:rPr>
              <a:t>）的路径条数为</a:t>
            </a:r>
            <a:r>
              <a:rPr lang="en-US" altLang="zh-CN" dirty="0">
                <a:ea typeface="等线" panose="02010600030101010101" pitchFamily="2" charset="-122"/>
              </a:rPr>
              <a:t>dp[</a:t>
            </a:r>
            <a:r>
              <a:rPr lang="en-US" altLang="zh-CN" i="1" dirty="0">
                <a:ea typeface="等线" panose="02010600030101010101" pitchFamily="2" charset="-122"/>
              </a:rPr>
              <a:t>i</a:t>
            </a:r>
            <a:r>
              <a:rPr lang="en-US" altLang="zh-CN" dirty="0">
                <a:ea typeface="等线" panose="02010600030101010101" pitchFamily="2" charset="-122"/>
              </a:rPr>
              <a:t>][</a:t>
            </a:r>
            <a:r>
              <a:rPr lang="en-US" altLang="zh-CN" i="1" dirty="0">
                <a:ea typeface="等线" panose="02010600030101010101" pitchFamily="2" charset="-122"/>
              </a:rPr>
              <a:t>j</a:t>
            </a:r>
            <a:r>
              <a:rPr lang="en-US" altLang="zh-CN" dirty="0">
                <a:ea typeface="等线" panose="02010600030101010101" pitchFamily="2" charset="-122"/>
              </a:rPr>
              <a:t>]</a:t>
            </a:r>
            <a:r>
              <a:rPr lang="zh-CN" altLang="en-US" dirty="0">
                <a:ea typeface="等线" panose="02010600030101010101" pitchFamily="2" charset="-122"/>
              </a:rPr>
              <a:t>，由于机器人只能向下和向右移动，不同于迷宫问题（迷宫问题由于存在后退，不满足无后效性，不适合用动态规划法求解）。对应的状态转移方程如下： </a:t>
            </a:r>
            <a:endParaRPr lang="zh-CN" altLang="en-US" dirty="0">
              <a:ea typeface="等线" panose="02010600030101010101" pitchFamily="2" charset="-122"/>
            </a:endParaRPr>
          </a:p>
          <a:p>
            <a:pPr lvl="0"/>
            <a:r>
              <a:rPr lang="en-US" altLang="zh-CN" dirty="0">
                <a:ea typeface="等线" panose="02010600030101010101" pitchFamily="2" charset="-122"/>
              </a:rPr>
              <a:t>dp[0][</a:t>
            </a:r>
            <a:r>
              <a:rPr lang="en-US" altLang="zh-CN" i="1" dirty="0">
                <a:ea typeface="等线" panose="02010600030101010101" pitchFamily="2" charset="-122"/>
              </a:rPr>
              <a:t>j</a:t>
            </a:r>
            <a:r>
              <a:rPr lang="en-US" altLang="zh-CN" dirty="0">
                <a:ea typeface="等线" panose="02010600030101010101" pitchFamily="2" charset="-122"/>
              </a:rPr>
              <a:t>]=1 </a:t>
            </a:r>
            <a:endParaRPr lang="en-US" altLang="zh-CN" dirty="0">
              <a:ea typeface="等线" panose="02010600030101010101" pitchFamily="2" charset="-122"/>
            </a:endParaRPr>
          </a:p>
          <a:p>
            <a:pPr lvl="0"/>
            <a:r>
              <a:rPr lang="en-US" altLang="zh-CN" dirty="0">
                <a:ea typeface="等线" panose="02010600030101010101" pitchFamily="2" charset="-122"/>
              </a:rPr>
              <a:t>dp[</a:t>
            </a:r>
            <a:r>
              <a:rPr lang="en-US" altLang="zh-CN" i="1" dirty="0">
                <a:ea typeface="等线" panose="02010600030101010101" pitchFamily="2" charset="-122"/>
              </a:rPr>
              <a:t>i</a:t>
            </a:r>
            <a:r>
              <a:rPr lang="en-US" altLang="zh-CN" dirty="0">
                <a:ea typeface="等线" panose="02010600030101010101" pitchFamily="2" charset="-122"/>
              </a:rPr>
              <a:t>][0]=1 </a:t>
            </a:r>
            <a:endParaRPr lang="en-US" altLang="zh-CN" dirty="0">
              <a:ea typeface="等线" panose="02010600030101010101" pitchFamily="2" charset="-122"/>
            </a:endParaRPr>
          </a:p>
          <a:p>
            <a:pPr lvl="0"/>
            <a:r>
              <a:rPr lang="en-US" altLang="zh-CN" dirty="0">
                <a:ea typeface="等线" panose="02010600030101010101" pitchFamily="2" charset="-122"/>
              </a:rPr>
              <a:t>dp[</a:t>
            </a:r>
            <a:r>
              <a:rPr lang="en-US" altLang="zh-CN" i="1" dirty="0">
                <a:ea typeface="等线" panose="02010600030101010101" pitchFamily="2" charset="-122"/>
              </a:rPr>
              <a:t>i</a:t>
            </a:r>
            <a:r>
              <a:rPr lang="en-US" altLang="zh-CN" dirty="0">
                <a:ea typeface="等线" panose="02010600030101010101" pitchFamily="2" charset="-122"/>
              </a:rPr>
              <a:t>][</a:t>
            </a:r>
            <a:r>
              <a:rPr lang="en-US" altLang="zh-CN" i="1" dirty="0">
                <a:ea typeface="等线" panose="02010600030101010101" pitchFamily="2" charset="-122"/>
              </a:rPr>
              <a:t>j</a:t>
            </a:r>
            <a:r>
              <a:rPr lang="en-US" altLang="zh-CN" dirty="0">
                <a:ea typeface="等线" panose="02010600030101010101" pitchFamily="2" charset="-122"/>
              </a:rPr>
              <a:t>]=dp[</a:t>
            </a:r>
            <a:r>
              <a:rPr lang="en-US" altLang="zh-CN" i="1" dirty="0">
                <a:ea typeface="等线" panose="02010600030101010101" pitchFamily="2" charset="-122"/>
              </a:rPr>
              <a:t>i</a:t>
            </a:r>
            <a:r>
              <a:rPr lang="en-US" altLang="zh-CN" dirty="0">
                <a:ea typeface="等线" panose="02010600030101010101" pitchFamily="2" charset="-122"/>
              </a:rPr>
              <a:t>][</a:t>
            </a:r>
            <a:r>
              <a:rPr lang="en-US" altLang="zh-CN" i="1" dirty="0">
                <a:ea typeface="等线" panose="02010600030101010101" pitchFamily="2" charset="-122"/>
              </a:rPr>
              <a:t>j</a:t>
            </a:r>
            <a:r>
              <a:rPr lang="en-US" altLang="zh-CN" dirty="0">
                <a:ea typeface="等线" panose="02010600030101010101" pitchFamily="2" charset="-122"/>
              </a:rPr>
              <a:t>-1]+dp[</a:t>
            </a:r>
            <a:r>
              <a:rPr lang="en-US" altLang="zh-CN" i="1" dirty="0">
                <a:ea typeface="等线" panose="02010600030101010101" pitchFamily="2" charset="-122"/>
              </a:rPr>
              <a:t>i</a:t>
            </a:r>
            <a:r>
              <a:rPr lang="en-US" altLang="zh-CN" dirty="0">
                <a:ea typeface="等线" panose="02010600030101010101" pitchFamily="2" charset="-122"/>
              </a:rPr>
              <a:t>-1][</a:t>
            </a:r>
            <a:r>
              <a:rPr lang="en-US" altLang="zh-CN" i="1" dirty="0">
                <a:ea typeface="等线" panose="02010600030101010101" pitchFamily="2" charset="-122"/>
              </a:rPr>
              <a:t>j</a:t>
            </a:r>
            <a:r>
              <a:rPr lang="en-US" altLang="zh-CN" dirty="0">
                <a:ea typeface="等线" panose="02010600030101010101" pitchFamily="2" charset="-122"/>
              </a:rPr>
              <a:t>] </a:t>
            </a:r>
            <a:r>
              <a:rPr lang="en-US" altLang="zh-CN" i="1" dirty="0">
                <a:ea typeface="等线" panose="02010600030101010101" pitchFamily="2" charset="-122"/>
              </a:rPr>
              <a:t>i</a:t>
            </a:r>
            <a:r>
              <a:rPr lang="zh-CN" altLang="en-US" dirty="0">
                <a:ea typeface="等线" panose="02010600030101010101" pitchFamily="2" charset="-122"/>
              </a:rPr>
              <a:t>、</a:t>
            </a:r>
            <a:r>
              <a:rPr lang="en-US" altLang="zh-CN" i="1" dirty="0">
                <a:ea typeface="等线" panose="02010600030101010101" pitchFamily="2" charset="-122"/>
              </a:rPr>
              <a:t>j</a:t>
            </a:r>
            <a:r>
              <a:rPr lang="en-US" altLang="zh-CN" dirty="0">
                <a:ea typeface="等线" panose="02010600030101010101" pitchFamily="2" charset="-122"/>
              </a:rPr>
              <a:t>&gt;0 </a:t>
            </a:r>
            <a:endParaRPr lang="en-US" altLang="zh-CN" dirty="0">
              <a:ea typeface="等线" panose="02010600030101010101" pitchFamily="2" charset="-122"/>
            </a:endParaRPr>
          </a:p>
          <a:p>
            <a:pPr lvl="0"/>
            <a:r>
              <a:rPr lang="zh-CN" altLang="en-US" dirty="0">
                <a:ea typeface="等线" panose="02010600030101010101" pitchFamily="2" charset="-122"/>
              </a:rPr>
              <a:t>最后结果是</a:t>
            </a:r>
            <a:r>
              <a:rPr lang="en-US" altLang="zh-CN" dirty="0">
                <a:ea typeface="等线" panose="02010600030101010101" pitchFamily="2" charset="-122"/>
              </a:rPr>
              <a:t>dp[</a:t>
            </a:r>
            <a:r>
              <a:rPr lang="en-US" altLang="zh-CN" i="1" dirty="0">
                <a:ea typeface="等线" panose="02010600030101010101" pitchFamily="2" charset="-122"/>
              </a:rPr>
              <a:t>m</a:t>
            </a:r>
            <a:r>
              <a:rPr lang="en-US" altLang="zh-CN" dirty="0">
                <a:ea typeface="等线" panose="02010600030101010101" pitchFamily="2" charset="-122"/>
              </a:rPr>
              <a:t>][</a:t>
            </a:r>
            <a:r>
              <a:rPr lang="en-US" altLang="zh-CN" i="1" dirty="0">
                <a:ea typeface="等线" panose="02010600030101010101" pitchFamily="2" charset="-122"/>
              </a:rPr>
              <a:t>n</a:t>
            </a:r>
            <a:r>
              <a:rPr lang="en-US" altLang="zh-CN" dirty="0">
                <a:ea typeface="等线" panose="02010600030101010101" pitchFamily="2" charset="-122"/>
              </a:rPr>
              <a:t>]</a:t>
            </a:r>
            <a:r>
              <a:rPr lang="zh-CN" altLang="en-US" dirty="0">
                <a:ea typeface="等线" panose="02010600030101010101" pitchFamily="2" charset="-122"/>
              </a:rPr>
              <a:t>。对应的程序如下： </a:t>
            </a:r>
            <a:endParaRPr lang="zh-CN" altLang="en-US" dirty="0">
              <a:ea typeface="等线" panose="02010600030101010101" pitchFamily="2" charset="-122"/>
            </a:endParaRPr>
          </a:p>
          <a:p>
            <a:pPr lvl="0"/>
            <a:r>
              <a:rPr lang="en-US" altLang="zh-CN" dirty="0">
                <a:ea typeface="等线" panose="02010600030101010101" pitchFamily="2" charset="-122"/>
              </a:rPr>
              <a:t>#include &lt;stdio.h&gt; </a:t>
            </a:r>
            <a:endParaRPr lang="en-US" altLang="zh-CN" dirty="0">
              <a:ea typeface="等线" panose="02010600030101010101" pitchFamily="2" charset="-122"/>
            </a:endParaRPr>
          </a:p>
          <a:p>
            <a:pPr lvl="0"/>
            <a:r>
              <a:rPr lang="en-US" altLang="zh-CN" dirty="0">
                <a:ea typeface="等线" panose="02010600030101010101" pitchFamily="2" charset="-122"/>
              </a:rPr>
              <a:t>#include &lt;string.h&gt; </a:t>
            </a:r>
            <a:endParaRPr lang="en-US" altLang="zh-CN" dirty="0">
              <a:ea typeface="等线" panose="02010600030101010101" pitchFamily="2" charset="-122"/>
            </a:endParaRPr>
          </a:p>
          <a:p>
            <a:pPr lvl="0"/>
            <a:r>
              <a:rPr lang="en-US" altLang="zh-CN" dirty="0">
                <a:ea typeface="等线" panose="02010600030101010101" pitchFamily="2" charset="-122"/>
              </a:rPr>
              <a:t>#define MAXX 51 </a:t>
            </a:r>
            <a:endParaRPr lang="en-US" altLang="zh-CN" dirty="0">
              <a:ea typeface="等线" panose="02010600030101010101" pitchFamily="2" charset="-122"/>
            </a:endParaRPr>
          </a:p>
          <a:p>
            <a:pPr lvl="0"/>
            <a:r>
              <a:rPr lang="en-US" altLang="zh-CN" dirty="0">
                <a:ea typeface="等线" panose="02010600030101010101" pitchFamily="2" charset="-122"/>
              </a:rPr>
              <a:t>#define MAXY 51 </a:t>
            </a:r>
            <a:endParaRPr lang="en-US" altLang="zh-CN" dirty="0">
              <a:ea typeface="等线" panose="02010600030101010101" pitchFamily="2" charset="-122"/>
            </a:endParaRPr>
          </a:p>
          <a:p>
            <a:pPr lvl="0"/>
            <a:r>
              <a:rPr lang="en-US" altLang="zh-CN" dirty="0">
                <a:ea typeface="等线" panose="02010600030101010101" pitchFamily="2" charset="-122"/>
              </a:rPr>
              <a:t>//</a:t>
            </a:r>
            <a:r>
              <a:rPr lang="zh-CN" altLang="en-US" dirty="0">
                <a:ea typeface="等线" panose="02010600030101010101" pitchFamily="2" charset="-122"/>
              </a:rPr>
              <a:t>问题表示 </a:t>
            </a:r>
            <a:endParaRPr lang="zh-CN" altLang="en-US" dirty="0">
              <a:ea typeface="等线" panose="02010600030101010101" pitchFamily="2" charset="-122"/>
            </a:endParaRPr>
          </a:p>
          <a:p>
            <a:pPr lvl="0"/>
            <a:r>
              <a:rPr lang="en-US" altLang="zh-CN" dirty="0">
                <a:ea typeface="等线" panose="02010600030101010101" pitchFamily="2" charset="-122"/>
              </a:rPr>
              <a:t>int m,n; </a:t>
            </a:r>
            <a:endParaRPr lang="en-US" altLang="zh-CN" dirty="0">
              <a:ea typeface="等线" panose="02010600030101010101" pitchFamily="2" charset="-122"/>
            </a:endParaRPr>
          </a:p>
          <a:p>
            <a:pPr lvl="0"/>
            <a:r>
              <a:rPr lang="en-US" altLang="zh-CN" dirty="0">
                <a:ea typeface="等线" panose="02010600030101010101" pitchFamily="2" charset="-122"/>
              </a:rPr>
              <a:t>//</a:t>
            </a:r>
            <a:r>
              <a:rPr lang="zh-CN" altLang="en-US" dirty="0">
                <a:ea typeface="等线" panose="02010600030101010101" pitchFamily="2" charset="-122"/>
              </a:rPr>
              <a:t>求解结果表示 </a:t>
            </a:r>
            <a:endParaRPr lang="zh-CN" altLang="en-US" dirty="0">
              <a:ea typeface="等线" panose="02010600030101010101" pitchFamily="2" charset="-122"/>
            </a:endParaRPr>
          </a:p>
          <a:p>
            <a:pPr lvl="0"/>
            <a:r>
              <a:rPr lang="en-US" altLang="zh-CN" dirty="0">
                <a:ea typeface="等线" panose="02010600030101010101" pitchFamily="2" charset="-122"/>
              </a:rPr>
              <a:t>int dp[MAXX][MAXY]; </a:t>
            </a:r>
            <a:endParaRPr lang="en-US" altLang="zh-CN" dirty="0">
              <a:ea typeface="等线" panose="02010600030101010101" pitchFamily="2" charset="-122"/>
            </a:endParaRPr>
          </a:p>
          <a:p>
            <a:pPr lvl="0"/>
            <a:r>
              <a:rPr lang="en-US" altLang="zh-CN" b="1" dirty="0">
                <a:ea typeface="等线" panose="02010600030101010101" pitchFamily="2" charset="-122"/>
              </a:rPr>
              <a:t>void solve() </a:t>
            </a:r>
            <a:endParaRPr lang="en-US" altLang="zh-CN" dirty="0">
              <a:ea typeface="等线" panose="02010600030101010101" pitchFamily="2" charset="-122"/>
            </a:endParaRPr>
          </a:p>
          <a:p>
            <a:pPr lvl="0"/>
            <a:r>
              <a:rPr lang="en-US" altLang="zh-CN" dirty="0">
                <a:ea typeface="等线" panose="02010600030101010101" pitchFamily="2" charset="-122"/>
              </a:rPr>
              <a:t>{ int i,j; </a:t>
            </a:r>
            <a:endParaRPr lang="en-US" altLang="zh-CN" dirty="0">
              <a:ea typeface="等线" panose="02010600030101010101" pitchFamily="2" charset="-122"/>
            </a:endParaRPr>
          </a:p>
          <a:p>
            <a:pPr lvl="0"/>
            <a:r>
              <a:rPr lang="en-US" altLang="zh-CN" dirty="0">
                <a:ea typeface="等线" panose="02010600030101010101" pitchFamily="2" charset="-122"/>
              </a:rPr>
              <a:t>dp[0][0]=0; </a:t>
            </a:r>
            <a:endParaRPr lang="en-US" altLang="zh-CN" dirty="0">
              <a:ea typeface="等线" panose="02010600030101010101" pitchFamily="2" charset="-122"/>
            </a:endParaRPr>
          </a:p>
          <a:p>
            <a:pPr lvl="0"/>
            <a:r>
              <a:rPr lang="en-US" altLang="zh-CN" dirty="0">
                <a:ea typeface="等线" panose="02010600030101010101" pitchFamily="2" charset="-122"/>
              </a:rPr>
              <a:t>memset(dp,0,sizeof(dp)); </a:t>
            </a:r>
            <a:endParaRPr lang="en-US" altLang="zh-CN" dirty="0">
              <a:ea typeface="等线" panose="02010600030101010101" pitchFamily="2" charset="-122"/>
            </a:endParaRPr>
          </a:p>
          <a:p>
            <a:pPr lvl="0"/>
            <a:r>
              <a:rPr lang="nn-NO" altLang="zh-CN" dirty="0">
                <a:ea typeface="等线" panose="02010600030101010101" pitchFamily="2" charset="-122"/>
              </a:rPr>
              <a:t>for (i=1;i&lt;=m;i++) </a:t>
            </a:r>
            <a:endParaRPr lang="nn-NO" altLang="zh-CN" dirty="0">
              <a:ea typeface="等线" panose="02010600030101010101" pitchFamily="2" charset="-122"/>
            </a:endParaRPr>
          </a:p>
          <a:p>
            <a:pPr lvl="0"/>
            <a:r>
              <a:rPr lang="en-US" altLang="zh-CN" dirty="0">
                <a:ea typeface="等线" panose="02010600030101010101" pitchFamily="2" charset="-122"/>
              </a:rPr>
              <a:t>dp[i][0]=1; </a:t>
            </a:r>
            <a:endParaRPr lang="en-US" altLang="zh-CN" dirty="0">
              <a:ea typeface="等线" panose="02010600030101010101" pitchFamily="2" charset="-122"/>
            </a:endParaRPr>
          </a:p>
          <a:p>
            <a:pPr lvl="0"/>
            <a:r>
              <a:rPr lang="en-US" altLang="zh-CN" dirty="0">
                <a:ea typeface="等线" panose="02010600030101010101" pitchFamily="2" charset="-122"/>
              </a:rPr>
              <a:t>for (j=1;j&lt;=n;j++) </a:t>
            </a:r>
            <a:endParaRPr lang="en-US" altLang="zh-CN" dirty="0">
              <a:ea typeface="等线" panose="02010600030101010101" pitchFamily="2" charset="-122"/>
            </a:endParaRPr>
          </a:p>
          <a:p>
            <a:pPr lvl="0"/>
            <a:r>
              <a:rPr lang="en-US" altLang="zh-CN" dirty="0">
                <a:ea typeface="等线" panose="02010600030101010101" pitchFamily="2" charset="-122"/>
              </a:rPr>
              <a:t>dp[0][j]=1; </a:t>
            </a:r>
            <a:endParaRPr lang="en-US" altLang="zh-CN" dirty="0">
              <a:ea typeface="等线" panose="02010600030101010101" pitchFamily="2" charset="-122"/>
            </a:endParaRPr>
          </a:p>
          <a:p>
            <a:pPr lvl="0"/>
            <a:r>
              <a:rPr lang="nn-NO" altLang="zh-CN" dirty="0">
                <a:ea typeface="等线" panose="02010600030101010101" pitchFamily="2" charset="-122"/>
              </a:rPr>
              <a:t>for (i=1;i&lt;=m;i++) </a:t>
            </a:r>
            <a:endParaRPr lang="nn-NO" altLang="zh-CN" dirty="0">
              <a:ea typeface="等线" panose="02010600030101010101" pitchFamily="2" charset="-122"/>
            </a:endParaRPr>
          </a:p>
          <a:p>
            <a:pPr lvl="0"/>
            <a:r>
              <a:rPr lang="en-US" altLang="zh-CN" dirty="0">
                <a:ea typeface="等线" panose="02010600030101010101" pitchFamily="2" charset="-122"/>
              </a:rPr>
              <a:t>for (j=1;j&lt;=n;j++) </a:t>
            </a:r>
            <a:endParaRPr lang="en-US" altLang="zh-CN" dirty="0">
              <a:ea typeface="等线" panose="02010600030101010101" pitchFamily="2" charset="-122"/>
            </a:endParaRPr>
          </a:p>
          <a:p>
            <a:pPr lvl="0"/>
            <a:r>
              <a:rPr lang="en-US" altLang="zh-CN" dirty="0">
                <a:ea typeface="等线" panose="02010600030101010101" pitchFamily="2" charset="-122"/>
              </a:rPr>
              <a:t>dp[i][j]=dp[i][j-1]+dp[i-1][j]; </a:t>
            </a:r>
            <a:endParaRPr lang="en-US" altLang="zh-CN" dirty="0">
              <a:ea typeface="等线" panose="02010600030101010101" pitchFamily="2" charset="-122"/>
            </a:endParaRPr>
          </a:p>
          <a:p>
            <a:pPr lvl="0"/>
            <a:r>
              <a:rPr lang="en-US" altLang="zh-CN" dirty="0">
                <a:ea typeface="等线" panose="02010600030101010101" pitchFamily="2" charset="-122"/>
              </a:rPr>
              <a:t>} </a:t>
            </a:r>
            <a:endParaRPr lang="en-US" altLang="zh-CN" dirty="0">
              <a:ea typeface="等线" panose="02010600030101010101" pitchFamily="2" charset="-122"/>
            </a:endParaRPr>
          </a:p>
          <a:p>
            <a:pPr lvl="0"/>
            <a:r>
              <a:rPr lang="en-US" altLang="zh-CN" b="1" dirty="0">
                <a:ea typeface="等线" panose="02010600030101010101" pitchFamily="2" charset="-122"/>
              </a:rPr>
              <a:t>void main() </a:t>
            </a:r>
            <a:endParaRPr lang="en-US" altLang="zh-CN" dirty="0">
              <a:ea typeface="等线" panose="02010600030101010101" pitchFamily="2" charset="-122"/>
            </a:endParaRPr>
          </a:p>
          <a:p>
            <a:pPr lvl="0"/>
            <a:r>
              <a:rPr lang="en-US" altLang="zh-CN" dirty="0">
                <a:ea typeface="等线" panose="02010600030101010101" pitchFamily="2" charset="-122"/>
              </a:rPr>
              <a:t>{ m=5,n=3; </a:t>
            </a:r>
            <a:endParaRPr lang="en-US" altLang="zh-CN" dirty="0">
              <a:ea typeface="等线" panose="02010600030101010101" pitchFamily="2" charset="-122"/>
            </a:endParaRPr>
          </a:p>
          <a:p>
            <a:pPr lvl="0"/>
            <a:r>
              <a:rPr lang="en-US" altLang="zh-CN" dirty="0">
                <a:ea typeface="等线" panose="02010600030101010101" pitchFamily="2" charset="-122"/>
              </a:rPr>
              <a:t>solve(); </a:t>
            </a:r>
            <a:endParaRPr lang="en-US" altLang="zh-CN" dirty="0">
              <a:ea typeface="等线" panose="02010600030101010101" pitchFamily="2" charset="-122"/>
            </a:endParaRPr>
          </a:p>
          <a:p>
            <a:pPr lvl="0"/>
            <a:r>
              <a:rPr lang="pt-BR" altLang="zh-CN" dirty="0">
                <a:ea typeface="等线" panose="02010600030101010101" pitchFamily="2" charset="-122"/>
              </a:rPr>
              <a:t>printf("%d\n",dp[m][n]); </a:t>
            </a:r>
            <a:endParaRPr lang="pt-BR" altLang="zh-CN" dirty="0">
              <a:ea typeface="等线" panose="02010600030101010101" pitchFamily="2" charset="-122"/>
            </a:endParaRPr>
          </a:p>
          <a:p>
            <a:pPr lvl="0"/>
            <a:r>
              <a:rPr lang="en-US" altLang="zh-CN" dirty="0">
                <a:ea typeface="等线" panose="02010600030101010101" pitchFamily="2" charset="-122"/>
              </a:rPr>
              <a:t>} </a:t>
            </a:r>
            <a:endParaRPr lang="zh-CN" altLang="en-US" dirty="0">
              <a:ea typeface="等线" panose="02010600030101010101" pitchFamily="2" charset="-122"/>
            </a:endParaRPr>
          </a:p>
        </p:txBody>
      </p:sp>
      <p:sp>
        <p:nvSpPr>
          <p:cNvPr id="204803"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eaLnBrk="1" hangingPunct="1"/>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6849" name="幻灯片图像占位符 1"/>
          <p:cNvSpPr>
            <a:spLocks noGrp="1" noRot="1" noChangeAspect="1" noTextEdit="1"/>
          </p:cNvSpPr>
          <p:nvPr>
            <p:ph type="sldImg"/>
          </p:nvPr>
        </p:nvSpPr>
        <p:spPr>
          <a:ln>
            <a:solidFill>
              <a:srgbClr val="000000"/>
            </a:solidFill>
            <a:miter/>
          </a:ln>
        </p:spPr>
      </p:sp>
      <p:sp>
        <p:nvSpPr>
          <p:cNvPr id="206850"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206851"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eaLnBrk="1" hangingPunct="1"/>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幻灯片图像占位符 1"/>
          <p:cNvSpPr>
            <a:spLocks noGrp="1" noRot="1" noChangeAspect="1" noTextEdit="1"/>
          </p:cNvSpPr>
          <p:nvPr>
            <p:ph type="sldImg"/>
          </p:nvPr>
        </p:nvSpPr>
        <p:spPr>
          <a:ln>
            <a:solidFill>
              <a:srgbClr val="000000"/>
            </a:solidFill>
            <a:miter/>
          </a:ln>
        </p:spPr>
      </p:sp>
      <p:sp>
        <p:nvSpPr>
          <p:cNvPr id="29698"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29699"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eaLnBrk="1" hangingPunct="1"/>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幻灯片图像占位符 1"/>
          <p:cNvSpPr>
            <a:spLocks noGrp="1" noRot="1" noChangeAspect="1" noTextEdit="1"/>
          </p:cNvSpPr>
          <p:nvPr>
            <p:ph type="sldImg"/>
          </p:nvPr>
        </p:nvSpPr>
        <p:spPr>
          <a:ln>
            <a:solidFill>
              <a:srgbClr val="000000"/>
            </a:solidFill>
            <a:miter/>
          </a:ln>
        </p:spPr>
      </p:sp>
      <p:sp>
        <p:nvSpPr>
          <p:cNvPr id="32770"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32771"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eaLnBrk="1" hangingPunct="1"/>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幻灯片图像占位符 1"/>
          <p:cNvSpPr>
            <a:spLocks noGrp="1" noRot="1" noChangeAspect="1" noTextEdit="1"/>
          </p:cNvSpPr>
          <p:nvPr>
            <p:ph type="sldImg"/>
          </p:nvPr>
        </p:nvSpPr>
        <p:spPr>
          <a:ln>
            <a:solidFill>
              <a:srgbClr val="000000"/>
            </a:solidFill>
            <a:miter/>
          </a:ln>
        </p:spPr>
      </p:sp>
      <p:sp>
        <p:nvSpPr>
          <p:cNvPr id="34818" name="备注占位符 2"/>
          <p:cNvSpPr>
            <a:spLocks noGrp="1"/>
          </p:cNvSpPr>
          <p:nvPr>
            <p:ph type="body"/>
          </p:nvPr>
        </p:nvSpPr>
        <p:spPr/>
        <p:txBody>
          <a:bodyPr wrap="square" lIns="91440" tIns="45720" rIns="91440" bIns="45720" anchor="t" anchorCtr="0"/>
          <a:p>
            <a:pPr lvl="0"/>
            <a:endParaRPr lang="en-US" altLang="zh-CN" dirty="0">
              <a:ea typeface="等线" panose="02010600030101010101" pitchFamily="2" charset="-122"/>
            </a:endParaRPr>
          </a:p>
          <a:p>
            <a:pPr lvl="0"/>
            <a:endParaRPr lang="zh-CN" altLang="en-US" dirty="0">
              <a:ea typeface="等线" panose="02010600030101010101" pitchFamily="2" charset="-122"/>
            </a:endParaRPr>
          </a:p>
        </p:txBody>
      </p:sp>
      <p:sp>
        <p:nvSpPr>
          <p:cNvPr id="34819"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eaLnBrk="1" hangingPunct="1"/>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10" name="Rectangle 17"/>
          <p:cNvSpPr>
            <a:spLocks noChangeArrowheads="1"/>
          </p:cNvSpPr>
          <p:nvPr/>
        </p:nvSpPr>
        <p:spPr bwMode="gray">
          <a:xfrm>
            <a:off x="0" y="2971800"/>
            <a:ext cx="9144000" cy="914400"/>
          </a:xfrm>
          <a:prstGeom prst="rect">
            <a:avLst/>
          </a:prstGeom>
          <a:gradFill rotWithShape="1">
            <a:gsLst>
              <a:gs pos="0">
                <a:schemeClr val="accent1">
                  <a:gamma/>
                  <a:tint val="12549"/>
                  <a:invGamma/>
                  <a:alpha val="0"/>
                </a:schemeClr>
              </a:gs>
              <a:gs pos="100000">
                <a:schemeClr val="accent1"/>
              </a:gs>
            </a:gsLst>
            <a:lin ang="0" scaled="1"/>
          </a:gra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 name="Rectangle 18"/>
          <p:cNvSpPr>
            <a:spLocks noChangeArrowheads="1"/>
          </p:cNvSpPr>
          <p:nvPr/>
        </p:nvSpPr>
        <p:spPr bwMode="gray">
          <a:xfrm>
            <a:off x="0" y="2895600"/>
            <a:ext cx="8229600" cy="914400"/>
          </a:xfrm>
          <a:prstGeom prst="rect">
            <a:avLst/>
          </a:prstGeom>
          <a:gradFill rotWithShape="1">
            <a:gsLst>
              <a:gs pos="0">
                <a:schemeClr val="tx2"/>
              </a:gs>
              <a:gs pos="100000">
                <a:schemeClr val="tx2">
                  <a:gamma/>
                  <a:shade val="46275"/>
                  <a:invGamma/>
                  <a:alpha val="0"/>
                </a:schemeClr>
              </a:gs>
            </a:gsLst>
            <a:lin ang="0" scaled="1"/>
          </a:gra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2052" name="Picture 4" descr="logo"/>
          <p:cNvPicPr>
            <a:picLocks noChangeAspect="1"/>
          </p:cNvPicPr>
          <p:nvPr userDrawn="1"/>
        </p:nvPicPr>
        <p:blipFill>
          <a:blip r:embed="rId3"/>
          <a:stretch>
            <a:fillRect/>
          </a:stretch>
        </p:blipFill>
        <p:spPr>
          <a:xfrm>
            <a:off x="381000" y="234950"/>
            <a:ext cx="2381250" cy="714375"/>
          </a:xfrm>
          <a:prstGeom prst="rect">
            <a:avLst/>
          </a:prstGeom>
          <a:noFill/>
          <a:ln w="9525">
            <a:noFill/>
          </a:ln>
        </p:spPr>
      </p:pic>
      <p:sp>
        <p:nvSpPr>
          <p:cNvPr id="3075" name="Rectangle 3"/>
          <p:cNvSpPr>
            <a:spLocks noGrp="1" noChangeArrowheads="1"/>
          </p:cNvSpPr>
          <p:nvPr>
            <p:ph type="subTitle" idx="1"/>
          </p:nvPr>
        </p:nvSpPr>
        <p:spPr bwMode="black">
          <a:xfrm>
            <a:off x="1905000" y="5410200"/>
            <a:ext cx="5181600" cy="533400"/>
          </a:xfrm>
        </p:spPr>
        <p:txBody>
          <a:bodyPr/>
          <a:lstStyle>
            <a:lvl1pPr marL="0" indent="0" algn="ctr">
              <a:buFont typeface="Wingdings" panose="05000000000000000000" pitchFamily="2" charset="2"/>
              <a:buNone/>
              <a:defRPr sz="1600"/>
            </a:lvl1pPr>
          </a:lstStyle>
          <a:p>
            <a:pPr lvl="0" fontAlgn="base"/>
            <a:r>
              <a:rPr lang="en-US" altLang="zh-CN" strike="noStrike" noProof="0"/>
              <a:t>Click to edit Master subtitle style</a:t>
            </a:r>
            <a:endParaRPr lang="en-US" altLang="zh-CN" strike="noStrike" noProof="0"/>
          </a:p>
        </p:txBody>
      </p:sp>
      <p:sp>
        <p:nvSpPr>
          <p:cNvPr id="3074" name="Rectangle 2"/>
          <p:cNvSpPr>
            <a:spLocks noGrp="1" noChangeArrowheads="1"/>
          </p:cNvSpPr>
          <p:nvPr>
            <p:ph type="ctrTitle"/>
          </p:nvPr>
        </p:nvSpPr>
        <p:spPr>
          <a:xfrm>
            <a:off x="685800" y="3048000"/>
            <a:ext cx="7924800" cy="685800"/>
          </a:xfrm>
        </p:spPr>
        <p:txBody>
          <a:bodyPr/>
          <a:lstStyle>
            <a:lvl1pPr>
              <a:defRPr/>
            </a:lvl1pPr>
          </a:lstStyle>
          <a:p>
            <a:pPr lvl="0" fontAlgn="base"/>
            <a:r>
              <a:rPr lang="en-US" altLang="zh-CN" strike="noStrike" noProof="0"/>
              <a:t>Click to edit Master title style</a:t>
            </a:r>
            <a:endParaRPr lang="en-US" altLang="zh-CN" strike="noStrike" noProof="0"/>
          </a:p>
        </p:txBody>
      </p:sp>
      <p:sp>
        <p:nvSpPr>
          <p:cNvPr id="15" name="Rectangle 4"/>
          <p:cNvSpPr>
            <a:spLocks noGrp="1" noChangeArrowheads="1"/>
          </p:cNvSpPr>
          <p:nvPr>
            <p:ph type="dt" sz="half" idx="2"/>
          </p:nvPr>
        </p:nvSpPr>
        <p:spPr>
          <a:xfrm>
            <a:off x="3810000" y="6477000"/>
            <a:ext cx="2133600" cy="244475"/>
          </a:xfrm>
          <a:prstGeom prst="rect">
            <a:avLst/>
          </a:prstGeom>
        </p:spPr>
        <p:txBody>
          <a:bodyPr vert="horz" wrap="square" lIns="91440" tIns="45720" rIns="91440" bIns="45720" numCol="1" anchor="t" anchorCtr="0" compatLnSpc="1"/>
          <a:lstStyle>
            <a:lvl1pPr algn="ctr">
              <a:defRPr>
                <a:solidFill>
                  <a:schemeClr val="bg1"/>
                </a:solidFill>
                <a:ea typeface="宋体" panose="02010600030101010101" pitchFamily="2" charset="-122"/>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16" name="Rectangle 5"/>
          <p:cNvSpPr>
            <a:spLocks noGrp="1" noChangeArrowheads="1"/>
          </p:cNvSpPr>
          <p:nvPr>
            <p:ph type="ftr" sz="quarter" idx="3"/>
          </p:nvPr>
        </p:nvSpPr>
        <p:spPr>
          <a:xfrm>
            <a:off x="228600" y="6477000"/>
            <a:ext cx="2895600" cy="244475"/>
          </a:xfrm>
          <a:prstGeom prst="rect">
            <a:avLst/>
          </a:prstGeom>
        </p:spPr>
        <p:txBody>
          <a:bodyPr vert="horz" wrap="square" lIns="91440" tIns="45720" rIns="91440" bIns="45720" numCol="1" anchor="t" anchorCtr="0" compatLnSpc="1"/>
          <a:lstStyle>
            <a:lvl1pPr algn="ctr">
              <a:defRPr>
                <a:ea typeface="宋体" panose="02010600030101010101" pitchFamily="2" charset="-122"/>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7" name="Rectangle 6"/>
          <p:cNvSpPr>
            <a:spLocks noGrp="1" noChangeArrowheads="1"/>
          </p:cNvSpPr>
          <p:nvPr>
            <p:ph type="sldNum" sz="quarter" idx="4"/>
          </p:nvPr>
        </p:nvSpPr>
        <p:spPr bwMode="auto">
          <a:xfrm>
            <a:off x="6553200" y="6477000"/>
            <a:ext cx="2133600" cy="244475"/>
          </a:xfrm>
          <a:prstGeom prst="rect">
            <a:avLst/>
          </a:prstGeom>
          <a:noFill/>
          <a:ln>
            <a:noFill/>
          </a:ln>
          <a:effectLst/>
        </p:spPr>
        <p:txBody>
          <a:bodyPr vert="horz" wrap="square" lIns="91440" tIns="45720" rIns="91440" bIns="45720" numCol="1" anchor="t" anchorCtr="0" compatLnSpc="1"/>
          <a:p>
            <a:pPr algn="ctr" eaLnBrk="1" fontAlgn="base" hangingPunct="1"/>
            <a:fld id="{9A0DB2DC-4C9A-4742-B13C-FB6460FD3503}" type="slidenum">
              <a:rPr lang="en-US" altLang="zh-CN" sz="1200" strike="noStrike" noProof="1" dirty="0">
                <a:solidFill>
                  <a:schemeClr val="bg1"/>
                </a:solidFill>
                <a:latin typeface="Verdana" panose="020B0604030504040204" pitchFamily="34" charset="0"/>
                <a:ea typeface="宋体" panose="02010600030101010101" pitchFamily="2" charset="-122"/>
                <a:cs typeface="+mn-cs"/>
              </a:rPr>
            </a:fld>
            <a:endParaRPr lang="en-US" altLang="zh-CN" sz="1200" strike="noStrike" noProof="1" dirty="0">
              <a:solidFill>
                <a:schemeClr val="bg1"/>
              </a:solidFill>
              <a:latin typeface="Verdana" panose="020B0604030504040204" pitchFamily="34" charset="0"/>
              <a:ea typeface="宋体" panose="02010600030101010101"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pic>
        <p:nvPicPr>
          <p:cNvPr id="3077" name="Picture 5" descr="校标"/>
          <p:cNvPicPr>
            <a:picLocks noChangeAspect="1"/>
          </p:cNvPicPr>
          <p:nvPr userDrawn="1"/>
        </p:nvPicPr>
        <p:blipFill>
          <a:blip r:embed="rId2"/>
          <a:stretch>
            <a:fillRect/>
          </a:stretch>
        </p:blipFill>
        <p:spPr>
          <a:xfrm>
            <a:off x="8288338" y="6430963"/>
            <a:ext cx="398462" cy="427037"/>
          </a:xfrm>
          <a:prstGeom prst="rect">
            <a:avLst/>
          </a:prstGeom>
          <a:noFill/>
          <a:ln w="9525">
            <a:noFill/>
          </a:ln>
        </p:spPr>
      </p:pic>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11" name="日期占位符 3"/>
          <p:cNvSpPr>
            <a:spLocks noGrp="1"/>
          </p:cNvSpPr>
          <p:nvPr>
            <p:ph type="dt" sz="half" idx="2"/>
          </p:nvPr>
        </p:nvSpPr>
        <p:spPr>
          <a:xfrm>
            <a:off x="6781800" y="269875"/>
            <a:ext cx="2133600" cy="246063"/>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www.ncepu.edu.cn</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2" name="页脚占位符 4"/>
          <p:cNvSpPr>
            <a:spLocks noGrp="1"/>
          </p:cNvSpPr>
          <p:nvPr>
            <p:ph type="ftr" sz="quarter" idx="3"/>
          </p:nvPr>
        </p:nvSpPr>
        <p:spPr>
          <a:xfrm>
            <a:off x="5392738" y="6530975"/>
            <a:ext cx="2895600" cy="276225"/>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NCEPU               </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5" name="灯片编号占位符 5"/>
          <p:cNvSpPr>
            <a:spLocks noGrp="1"/>
          </p:cNvSpPr>
          <p:nvPr>
            <p:ph type="sldNum" sz="quarter" idx="4"/>
          </p:nvPr>
        </p:nvSpPr>
        <p:spPr bwMode="auto">
          <a:xfrm>
            <a:off x="3259138" y="6542088"/>
            <a:ext cx="2133600" cy="254000"/>
          </a:xfrm>
          <a:prstGeom prst="rect">
            <a:avLst/>
          </a:prstGeom>
          <a:noFill/>
          <a:ln>
            <a:noFill/>
          </a:ln>
          <a:effectLst/>
        </p:spPr>
        <p:txBody>
          <a:bodyPr vert="horz" wrap="square" lIns="91440" tIns="45720" rIns="91440" bIns="45720" numCol="1" anchor="t" anchorCtr="0" compatLnSpc="1"/>
          <a:p>
            <a:pPr algn="ctr" eaLnBrk="1" fontAlgn="base" hangingPunct="1"/>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Verdana" panose="020B0604030504040204" pitchFamily="34" charset="0"/>
              <a:ea typeface="宋体" panose="02010600030101010101"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pic>
        <p:nvPicPr>
          <p:cNvPr id="4101" name="Picture 5" descr="校标"/>
          <p:cNvPicPr>
            <a:picLocks noChangeAspect="1"/>
          </p:cNvPicPr>
          <p:nvPr userDrawn="1"/>
        </p:nvPicPr>
        <p:blipFill>
          <a:blip r:embed="rId2"/>
          <a:stretch>
            <a:fillRect/>
          </a:stretch>
        </p:blipFill>
        <p:spPr>
          <a:xfrm>
            <a:off x="8288338" y="6430963"/>
            <a:ext cx="398462" cy="427037"/>
          </a:xfrm>
          <a:prstGeom prst="rect">
            <a:avLst/>
          </a:prstGeom>
          <a:noFill/>
          <a:ln w="9525">
            <a:noFill/>
          </a:ln>
        </p:spPr>
      </p:pic>
      <p:sp>
        <p:nvSpPr>
          <p:cNvPr id="2" name="标题 1"/>
          <p:cNvSpPr>
            <a:spLocks noGrp="1"/>
          </p:cNvSpPr>
          <p:nvPr>
            <p:ph type="title"/>
          </p:nvPr>
        </p:nvSpPr>
        <p:spPr>
          <a:xfrm>
            <a:off x="623888" y="1709738"/>
            <a:ext cx="7886700" cy="2852737"/>
          </a:xfrm>
        </p:spPr>
        <p:txBody>
          <a:bodyPr anchor="b"/>
          <a:lstStyle>
            <a:lvl1pPr>
              <a:defRPr sz="6000"/>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fontAlgn="base"/>
            <a:r>
              <a:rPr lang="zh-CN" altLang="en-US" strike="noStrike" noProof="1"/>
              <a:t>单击此处编辑母版文本样式</a:t>
            </a:r>
            <a:endParaRPr lang="zh-CN" altLang="en-US" strike="noStrike" noProof="1"/>
          </a:p>
        </p:txBody>
      </p:sp>
      <p:sp>
        <p:nvSpPr>
          <p:cNvPr id="11" name="页脚占位符 4"/>
          <p:cNvSpPr>
            <a:spLocks noGrp="1"/>
          </p:cNvSpPr>
          <p:nvPr>
            <p:ph type="ftr" sz="quarter" idx="3"/>
          </p:nvPr>
        </p:nvSpPr>
        <p:spPr>
          <a:xfrm>
            <a:off x="5392738" y="6530975"/>
            <a:ext cx="2895600" cy="276225"/>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NCEPU               </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2" name="灯片编号占位符 5"/>
          <p:cNvSpPr>
            <a:spLocks noGrp="1"/>
          </p:cNvSpPr>
          <p:nvPr>
            <p:ph type="sldNum" sz="quarter" idx="4"/>
          </p:nvPr>
        </p:nvSpPr>
        <p:spPr bwMode="auto">
          <a:xfrm>
            <a:off x="3259138" y="6542088"/>
            <a:ext cx="2133600" cy="254000"/>
          </a:xfrm>
          <a:prstGeom prst="rect">
            <a:avLst/>
          </a:prstGeom>
          <a:noFill/>
          <a:ln>
            <a:noFill/>
          </a:ln>
          <a:effectLst/>
        </p:spPr>
        <p:txBody>
          <a:bodyPr vert="horz" wrap="square" lIns="91440" tIns="45720" rIns="91440" bIns="45720" numCol="1" anchor="t" anchorCtr="0" compatLnSpc="1"/>
          <a:p>
            <a:pPr algn="ctr" eaLnBrk="1" fontAlgn="base" hangingPunct="1"/>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Verdana" panose="020B0604030504040204" pitchFamily="34" charset="0"/>
              <a:ea typeface="宋体" panose="02010600030101010101" pitchFamily="2" charset="-122"/>
            </a:endParaRPr>
          </a:p>
        </p:txBody>
      </p:sp>
      <p:sp>
        <p:nvSpPr>
          <p:cNvPr id="15" name="日期占位符 3"/>
          <p:cNvSpPr>
            <a:spLocks noGrp="1"/>
          </p:cNvSpPr>
          <p:nvPr>
            <p:ph type="dt" sz="half" idx="2"/>
          </p:nvPr>
        </p:nvSpPr>
        <p:spPr>
          <a:xfrm>
            <a:off x="6781800" y="269875"/>
            <a:ext cx="2133600" cy="246063"/>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www.ncepu.edu.cn</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338263"/>
            <a:ext cx="4038600" cy="509270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内容占位符 3"/>
          <p:cNvSpPr>
            <a:spLocks noGrp="1"/>
          </p:cNvSpPr>
          <p:nvPr>
            <p:ph sz="half" idx="2"/>
          </p:nvPr>
        </p:nvSpPr>
        <p:spPr>
          <a:xfrm>
            <a:off x="4648200" y="1338263"/>
            <a:ext cx="4038600" cy="509270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10" name="Rectangle 6"/>
          <p:cNvSpPr>
            <a:spLocks noGrp="1" noChangeArrowheads="1"/>
          </p:cNvSpPr>
          <p:nvPr>
            <p:ph type="sldNum" sz="quarter" idx="4"/>
          </p:nvPr>
        </p:nvSpPr>
        <p:spPr bwMode="auto">
          <a:xfrm>
            <a:off x="3505200" y="6553200"/>
            <a:ext cx="2133600" cy="254000"/>
          </a:xfrm>
          <a:prstGeom prst="rect">
            <a:avLst/>
          </a:prstGeom>
          <a:noFill/>
          <a:ln>
            <a:noFill/>
          </a:ln>
          <a:effectLst/>
        </p:spPr>
        <p:txBody>
          <a:bodyPr vert="horz" wrap="square" lIns="91440" tIns="45720" rIns="91440" bIns="45720" numCol="1" anchor="t" anchorCtr="0" compatLnSpc="1"/>
          <a:p>
            <a:pPr algn="ctr" eaLnBrk="1" fontAlgn="base" hangingPunct="1"/>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Verdana" panose="020B0604030504040204" pitchFamily="34" charset="0"/>
              <a:ea typeface="宋体" panose="02010600030101010101" pitchFamily="2" charset="-122"/>
            </a:endParaRPr>
          </a:p>
        </p:txBody>
      </p:sp>
      <p:sp>
        <p:nvSpPr>
          <p:cNvPr id="11" name="日期占位符 3"/>
          <p:cNvSpPr>
            <a:spLocks noGrp="1"/>
          </p:cNvSpPr>
          <p:nvPr>
            <p:ph type="dt" sz="half" idx="12"/>
          </p:nvPr>
        </p:nvSpPr>
        <p:spPr>
          <a:xfrm>
            <a:off x="6781800" y="269875"/>
            <a:ext cx="2133600" cy="246063"/>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www.ncepu.edu.cn</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2" name="页脚占位符 4"/>
          <p:cNvSpPr>
            <a:spLocks noGrp="1"/>
          </p:cNvSpPr>
          <p:nvPr>
            <p:ph type="ftr" sz="quarter" idx="3"/>
          </p:nvPr>
        </p:nvSpPr>
        <p:spPr>
          <a:xfrm>
            <a:off x="5392738" y="6530975"/>
            <a:ext cx="2895600" cy="276225"/>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NCEPU               </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pic>
        <p:nvPicPr>
          <p:cNvPr id="6149" name="Picture 5" descr="校标"/>
          <p:cNvPicPr>
            <a:picLocks noChangeAspect="1"/>
          </p:cNvPicPr>
          <p:nvPr userDrawn="1"/>
        </p:nvPicPr>
        <p:blipFill>
          <a:blip r:embed="rId2"/>
          <a:stretch>
            <a:fillRect/>
          </a:stretch>
        </p:blipFill>
        <p:spPr>
          <a:xfrm>
            <a:off x="8288338" y="6430963"/>
            <a:ext cx="398462" cy="427037"/>
          </a:xfrm>
          <a:prstGeom prst="rect">
            <a:avLst/>
          </a:prstGeom>
          <a:noFill/>
          <a:ln w="9525">
            <a:noFill/>
          </a:ln>
        </p:spPr>
      </p:pic>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11" name="日期占位符 3"/>
          <p:cNvSpPr>
            <a:spLocks noGrp="1"/>
          </p:cNvSpPr>
          <p:nvPr>
            <p:ph type="dt" sz="half" idx="2"/>
          </p:nvPr>
        </p:nvSpPr>
        <p:spPr>
          <a:xfrm>
            <a:off x="6781800" y="269875"/>
            <a:ext cx="2133600" cy="246063"/>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www.ncepu.edu.cn</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2" name="页脚占位符 4"/>
          <p:cNvSpPr>
            <a:spLocks noGrp="1"/>
          </p:cNvSpPr>
          <p:nvPr>
            <p:ph type="ftr" sz="quarter" idx="3"/>
          </p:nvPr>
        </p:nvSpPr>
        <p:spPr>
          <a:xfrm>
            <a:off x="5392738" y="6530975"/>
            <a:ext cx="2895600" cy="276225"/>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NCEPU              </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5" name="灯片编号占位符 5"/>
          <p:cNvSpPr>
            <a:spLocks noGrp="1"/>
          </p:cNvSpPr>
          <p:nvPr>
            <p:ph type="sldNum" sz="quarter" idx="4"/>
          </p:nvPr>
        </p:nvSpPr>
        <p:spPr bwMode="auto">
          <a:xfrm>
            <a:off x="3259138" y="6542088"/>
            <a:ext cx="2133600" cy="254000"/>
          </a:xfrm>
          <a:prstGeom prst="rect">
            <a:avLst/>
          </a:prstGeom>
          <a:noFill/>
          <a:ln>
            <a:noFill/>
          </a:ln>
          <a:effectLst/>
        </p:spPr>
        <p:txBody>
          <a:bodyPr vert="horz" wrap="square" lIns="91440" tIns="45720" rIns="91440" bIns="45720" numCol="1" anchor="t" anchorCtr="0" compatLnSpc="1"/>
          <a:p>
            <a:pPr algn="ctr" eaLnBrk="1" fontAlgn="base" hangingPunct="1"/>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Verdana" panose="020B0604030504040204" pitchFamily="34" charset="0"/>
              <a:ea typeface="宋体" panose="02010600030101010101"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bl" preserve="1">
  <p:cSld name="标题和表格">
    <p:bg>
      <p:bgPr>
        <a:solidFill>
          <a:schemeClr val="bg1"/>
        </a:solidFill>
        <a:effectLst/>
      </p:bgPr>
    </p:bg>
    <p:spTree>
      <p:nvGrpSpPr>
        <p:cNvPr id="1" name=""/>
        <p:cNvGrpSpPr/>
        <p:nvPr/>
      </p:nvGrpSpPr>
      <p:grpSpPr>
        <a:xfrm>
          <a:off x="0" y="0"/>
          <a:ext cx="0" cy="0"/>
          <a:chOff x="0" y="0"/>
          <a:chExt cx="0" cy="0"/>
        </a:xfrm>
      </p:grpSpPr>
      <p:pic>
        <p:nvPicPr>
          <p:cNvPr id="7173" name="Picture 5" descr="校标"/>
          <p:cNvPicPr>
            <a:picLocks noChangeAspect="1"/>
          </p:cNvPicPr>
          <p:nvPr userDrawn="1"/>
        </p:nvPicPr>
        <p:blipFill>
          <a:blip r:embed="rId2"/>
          <a:stretch>
            <a:fillRect/>
          </a:stretch>
        </p:blipFill>
        <p:spPr>
          <a:xfrm>
            <a:off x="8288338" y="6430963"/>
            <a:ext cx="398462" cy="427037"/>
          </a:xfrm>
          <a:prstGeom prst="rect">
            <a:avLst/>
          </a:prstGeom>
          <a:noFill/>
          <a:ln w="9525">
            <a:noFill/>
          </a:ln>
        </p:spPr>
      </p:pic>
      <p:sp>
        <p:nvSpPr>
          <p:cNvPr id="2" name="标题 1"/>
          <p:cNvSpPr>
            <a:spLocks noGrp="1"/>
          </p:cNvSpPr>
          <p:nvPr>
            <p:ph type="title"/>
          </p:nvPr>
        </p:nvSpPr>
        <p:spPr>
          <a:xfrm>
            <a:off x="838200" y="547688"/>
            <a:ext cx="7391400" cy="563562"/>
          </a:xfrm>
        </p:spPr>
        <p:txBody>
          <a:bodyPr/>
          <a:lstStyle/>
          <a:p>
            <a:pPr fontAlgn="base"/>
            <a:r>
              <a:rPr lang="zh-CN" altLang="en-US" strike="noStrike" noProof="1"/>
              <a:t>单击此处编辑母版标题样式</a:t>
            </a:r>
            <a:endParaRPr lang="zh-CN" altLang="en-US" strike="noStrike" noProof="1"/>
          </a:p>
        </p:txBody>
      </p:sp>
      <p:sp>
        <p:nvSpPr>
          <p:cNvPr id="3" name="表格占位符 2"/>
          <p:cNvSpPr>
            <a:spLocks noGrp="1"/>
          </p:cNvSpPr>
          <p:nvPr>
            <p:ph type="tbl" idx="1"/>
          </p:nvPr>
        </p:nvSpPr>
        <p:spPr>
          <a:xfrm>
            <a:off x="457200" y="1338263"/>
            <a:ext cx="8229600" cy="50927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endParaRPr kumimoji="0" lang="zh-CN" altLang="en-US" sz="2800" b="1" i="0" u="none" strike="noStrike" kern="1200" cap="none" spc="0" normalizeH="0" baseline="0" noProof="0">
              <a:ln>
                <a:noFill/>
              </a:ln>
              <a:solidFill>
                <a:schemeClr val="tx1"/>
              </a:solidFill>
              <a:effectLst/>
              <a:uLnTx/>
              <a:uFillTx/>
              <a:latin typeface="+mn-lt"/>
              <a:ea typeface="+mn-ea"/>
              <a:cs typeface="+mn-cs"/>
            </a:endParaRPr>
          </a:p>
        </p:txBody>
      </p:sp>
      <p:sp>
        <p:nvSpPr>
          <p:cNvPr id="11" name="Rectangle 6"/>
          <p:cNvSpPr>
            <a:spLocks noGrp="1" noChangeArrowheads="1"/>
          </p:cNvSpPr>
          <p:nvPr>
            <p:ph type="sldNum" sz="quarter" idx="4"/>
          </p:nvPr>
        </p:nvSpPr>
        <p:spPr bwMode="auto">
          <a:xfrm>
            <a:off x="3505200" y="6553200"/>
            <a:ext cx="2133600" cy="254000"/>
          </a:xfrm>
          <a:prstGeom prst="rect">
            <a:avLst/>
          </a:prstGeom>
          <a:noFill/>
          <a:ln>
            <a:noFill/>
          </a:ln>
          <a:effectLst/>
        </p:spPr>
        <p:txBody>
          <a:bodyPr vert="horz" wrap="square" lIns="91440" tIns="45720" rIns="91440" bIns="45720" numCol="1" anchor="t" anchorCtr="0" compatLnSpc="1"/>
          <a:p>
            <a:pPr algn="ctr" eaLnBrk="1" fontAlgn="base" hangingPunct="1"/>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Verdana" panose="020B0604030504040204" pitchFamily="34" charset="0"/>
              <a:ea typeface="宋体" panose="02010600030101010101" pitchFamily="2" charset="-122"/>
            </a:endParaRPr>
          </a:p>
        </p:txBody>
      </p:sp>
      <p:sp>
        <p:nvSpPr>
          <p:cNvPr id="12" name="日期占位符 3"/>
          <p:cNvSpPr>
            <a:spLocks noGrp="1"/>
          </p:cNvSpPr>
          <p:nvPr>
            <p:ph type="dt" sz="half" idx="2"/>
          </p:nvPr>
        </p:nvSpPr>
        <p:spPr>
          <a:xfrm>
            <a:off x="6781800" y="269875"/>
            <a:ext cx="2133600" cy="246063"/>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www.ncepu.edu.cn</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5" name="页脚占位符 4"/>
          <p:cNvSpPr>
            <a:spLocks noGrp="1"/>
          </p:cNvSpPr>
          <p:nvPr>
            <p:ph type="ftr" sz="quarter" idx="3"/>
          </p:nvPr>
        </p:nvSpPr>
        <p:spPr>
          <a:xfrm>
            <a:off x="5392738" y="6530975"/>
            <a:ext cx="2895600" cy="276225"/>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NCEPU               </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bg>
      <p:bgPr>
        <a:solidFill>
          <a:schemeClr val="bg1"/>
        </a:solidFill>
        <a:effectLst/>
      </p:bgPr>
    </p:bg>
    <p:spTree>
      <p:nvGrpSpPr>
        <p:cNvPr id="1" name=""/>
        <p:cNvGrpSpPr/>
        <p:nvPr/>
      </p:nvGrpSpPr>
      <p:grpSpPr>
        <a:xfrm>
          <a:off x="0" y="0"/>
          <a:ext cx="0" cy="0"/>
          <a:chOff x="0" y="0"/>
          <a:chExt cx="0" cy="0"/>
        </a:xfrm>
      </p:grpSpPr>
      <p:sp>
        <p:nvSpPr>
          <p:cNvPr id="10" name="日期占位符 2"/>
          <p:cNvSpPr>
            <a:spLocks noGrp="1"/>
          </p:cNvSpPr>
          <p:nvPr>
            <p:ph type="dt" sz="half" idx="2"/>
          </p:nvPr>
        </p:nvSpPr>
        <p:spPr>
          <a:xfrm>
            <a:off x="6781800" y="269875"/>
            <a:ext cx="2133600" cy="246063"/>
          </a:xfrm>
          <a:prstGeom prst="rect">
            <a:avLst/>
          </a:prstGeom>
        </p:spPr>
        <p:txBody>
          <a:bodyPr vert="horz" wrap="square" lIns="91440" tIns="45720" rIns="91440" bIns="45720" numCol="1" anchor="t" anchorCtr="0" compatLnSpc="1"/>
          <a:lstStyle>
            <a:lvl1pPr>
              <a:defRPr>
                <a:ea typeface="宋体" panose="02010600030101010101" pitchFamily="2"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 name="页脚占位符 23"/>
          <p:cNvSpPr>
            <a:spLocks noGrp="1"/>
          </p:cNvSpPr>
          <p:nvPr>
            <p:ph type="ftr" sz="quarter" idx="3"/>
          </p:nvPr>
        </p:nvSpPr>
        <p:spPr>
          <a:xfrm>
            <a:off x="5392738" y="6530975"/>
            <a:ext cx="2895600" cy="276225"/>
          </a:xfrm>
          <a:prstGeom prst="rect">
            <a:avLst/>
          </a:prstGeom>
        </p:spPr>
        <p:txBody>
          <a:bodyPr vert="horz" wrap="square" lIns="91440" tIns="45720" rIns="91440" bIns="45720" numCol="1" anchor="t" anchorCtr="0" compatLnSpc="1"/>
          <a:lstStyle>
            <a:lvl1pPr>
              <a:defRPr>
                <a:ea typeface="宋体" panose="02010600030101010101" pitchFamily="2"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 name="灯片编号占位符 6"/>
          <p:cNvSpPr>
            <a:spLocks noGrp="1"/>
          </p:cNvSpPr>
          <p:nvPr>
            <p:ph type="sldNum" sz="quarter" idx="4"/>
          </p:nvPr>
        </p:nvSpPr>
        <p:spPr bwMode="auto">
          <a:xfrm>
            <a:off x="3505200" y="6553200"/>
            <a:ext cx="2133600" cy="254000"/>
          </a:xfrm>
          <a:prstGeom prst="rect">
            <a:avLst/>
          </a:prstGeom>
          <a:noFill/>
          <a:ln>
            <a:noFill/>
          </a:ln>
          <a:effectLst/>
        </p:spPr>
        <p:txBody>
          <a:bodyPr vert="horz" wrap="square" lIns="91440" tIns="45720" rIns="91440" bIns="45720" numCol="1" anchor="t" anchorCtr="0" compatLnSpc="1"/>
          <a:p>
            <a:pPr algn="ctr" eaLnBrk="1" fontAlgn="base" hangingPunct="1"/>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Verdana" panose="020B0604030504040204" pitchFamily="34" charset="0"/>
              <a:ea typeface="宋体" panose="02010600030101010101" pitchFamily="2"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chart">
  <p:cSld name="标题和图表">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pPr fontAlgn="base"/>
            <a:r>
              <a:rPr lang="zh-CN" altLang="en-US" strike="noStrike" noProof="1"/>
              <a:t>单击此处编辑母版标题样式</a:t>
            </a:r>
            <a:endParaRPr lang="zh-CN" altLang="en-US" strike="noStrike" noProof="1"/>
          </a:p>
        </p:txBody>
      </p:sp>
      <p:sp>
        <p:nvSpPr>
          <p:cNvPr id="3" name="图表占位符 2"/>
          <p:cNvSpPr>
            <a:spLocks noGrp="1"/>
          </p:cNvSpPr>
          <p:nvPr>
            <p:ph type="chart" idx="1"/>
          </p:nvPr>
        </p:nvSpPr>
        <p:spPr>
          <a:xfrm>
            <a:off x="685800" y="1981200"/>
            <a:ext cx="7772400"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endParaRPr kumimoji="0" lang="zh-CN" altLang="en-US" sz="2800" b="1" i="0" u="none" strike="noStrike" kern="1200" cap="none" spc="0" normalizeH="0" baseline="0" noProof="0">
              <a:ln>
                <a:noFill/>
              </a:ln>
              <a:solidFill>
                <a:schemeClr val="tx1"/>
              </a:solidFill>
              <a:effectLst/>
              <a:uLnTx/>
              <a:uFillTx/>
              <a:latin typeface="+mn-lt"/>
              <a:ea typeface="+mn-ea"/>
              <a:cs typeface="+mn-cs"/>
            </a:endParaRPr>
          </a:p>
        </p:txBody>
      </p:sp>
      <p:sp>
        <p:nvSpPr>
          <p:cNvPr id="10" name="日期占位符 3"/>
          <p:cNvSpPr>
            <a:spLocks noGrp="1"/>
          </p:cNvSpPr>
          <p:nvPr>
            <p:ph type="dt" sz="half" idx="2"/>
          </p:nvPr>
        </p:nvSpPr>
        <p:spPr>
          <a:xfrm>
            <a:off x="685800" y="6248400"/>
            <a:ext cx="1905000" cy="457200"/>
          </a:xfrm>
          <a:prstGeom prst="rect">
            <a:avLst/>
          </a:prstGeom>
        </p:spPr>
        <p:txBody>
          <a:bodyPr vert="horz" wrap="square" lIns="91440" tIns="45720" rIns="91440" bIns="45720" numCol="1" anchor="t" anchorCtr="0" compatLnSpc="1"/>
          <a:lstStyle>
            <a:lvl1pPr>
              <a:defRPr>
                <a:ea typeface="宋体" panose="02010600030101010101" pitchFamily="2"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 name="页脚占位符 4"/>
          <p:cNvSpPr>
            <a:spLocks noGrp="1"/>
          </p:cNvSpPr>
          <p:nvPr>
            <p:ph type="ftr" sz="quarter" idx="3"/>
          </p:nvPr>
        </p:nvSpPr>
        <p:spPr>
          <a:xfrm>
            <a:off x="5392738" y="6530975"/>
            <a:ext cx="2895600" cy="276225"/>
          </a:xfrm>
          <a:prstGeom prst="rect">
            <a:avLst/>
          </a:prstGeom>
        </p:spPr>
        <p:txBody>
          <a:bodyPr vert="horz" wrap="square" lIns="91440" tIns="45720" rIns="91440" bIns="45720" numCol="1" anchor="t" anchorCtr="0" compatLnSpc="1"/>
          <a:lstStyle>
            <a:lvl1pPr>
              <a:defRPr>
                <a:ea typeface="宋体" panose="02010600030101010101" pitchFamily="2"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bwMode="auto">
          <a:xfrm>
            <a:off x="6553200" y="6248400"/>
            <a:ext cx="1905000" cy="457200"/>
          </a:xfrm>
          <a:prstGeom prst="rect">
            <a:avLst/>
          </a:prstGeom>
          <a:noFill/>
          <a:ln>
            <a:noFill/>
          </a:ln>
          <a:effectLst/>
        </p:spPr>
        <p:txBody>
          <a:bodyPr vert="horz" wrap="square" lIns="91440" tIns="45720" rIns="91440" bIns="45720" numCol="1" anchor="t" anchorCtr="0" compatLnSpc="1"/>
          <a:p>
            <a:pPr algn="ctr" eaLnBrk="1" fontAlgn="base" hangingPunct="1"/>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Verdana" panose="020B0604030504040204" pitchFamily="34" charset="0"/>
              <a:ea typeface="宋体" panose="02010600030101010101" pitchFamily="2"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内容">
    <p:bg>
      <p:bgPr>
        <a:solidFill>
          <a:schemeClr val="bg1"/>
        </a:solidFill>
        <a:effectLst/>
      </p:bgPr>
    </p:bg>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28651" y="609601"/>
            <a:ext cx="7886700" cy="55784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0" name="日期占位符 2"/>
          <p:cNvSpPr>
            <a:spLocks noGrp="1"/>
          </p:cNvSpPr>
          <p:nvPr>
            <p:ph type="dt" sz="half" idx="2"/>
          </p:nvPr>
        </p:nvSpPr>
        <p:spPr>
          <a:xfrm>
            <a:off x="6781800" y="269875"/>
            <a:ext cx="2133600" cy="246063"/>
          </a:xfrm>
          <a:prstGeom prst="rect">
            <a:avLst/>
          </a:prstGeom>
        </p:spPr>
        <p:txBody>
          <a:bodyPr/>
          <a:p>
            <a:pPr algn="r" fontAlgn="base">
              <a:buNone/>
            </a:pPr>
            <a:fld id="{BB962C8B-B14F-4D97-AF65-F5344CB8AC3E}" type="datetimeFigureOut">
              <a:rPr lang="zh-CN" altLang="en-US" strike="noStrike" noProof="1" dirty="0">
                <a:latin typeface="Arial" panose="020B0604020202020204" pitchFamily="34" charset="0"/>
                <a:ea typeface="+mn-ea"/>
                <a:cs typeface="+mn-cs"/>
              </a:rPr>
            </a:fld>
            <a:endParaRPr lang="zh-CN" altLang="en-US" strike="noStrike" noProof="1" dirty="0">
              <a:latin typeface="Arial" panose="020B0604020202020204" pitchFamily="34" charset="0"/>
              <a:ea typeface="+mn-ea"/>
              <a:cs typeface="+mn-cs"/>
            </a:endParaRPr>
          </a:p>
        </p:txBody>
      </p:sp>
      <p:sp>
        <p:nvSpPr>
          <p:cNvPr id="11" name="页脚占位符 3"/>
          <p:cNvSpPr>
            <a:spLocks noGrp="1"/>
          </p:cNvSpPr>
          <p:nvPr>
            <p:ph type="ftr" sz="quarter" idx="3"/>
          </p:nvPr>
        </p:nvSpPr>
        <p:spPr>
          <a:xfrm>
            <a:off x="5392738" y="6530975"/>
            <a:ext cx="2895600" cy="276225"/>
          </a:xfrm>
          <a:prstGeom prst="rect">
            <a:avLst/>
          </a:prstGeom>
        </p:spPr>
        <p:txBody>
          <a:bodyPr/>
          <a:p>
            <a:pPr algn="r" fontAlgn="base">
              <a:buNone/>
            </a:pPr>
            <a:endParaRPr lang="zh-CN" altLang="en-US" strike="noStrike" noProof="1" dirty="0"/>
          </a:p>
        </p:txBody>
      </p:sp>
      <p:sp>
        <p:nvSpPr>
          <p:cNvPr id="12" name="灯片编号占位符 4"/>
          <p:cNvSpPr>
            <a:spLocks noGrp="1"/>
          </p:cNvSpPr>
          <p:nvPr>
            <p:ph type="sldNum" sz="quarter" idx="4"/>
          </p:nvPr>
        </p:nvSpPr>
        <p:spPr bwMode="auto">
          <a:xfrm>
            <a:off x="3505200" y="6553200"/>
            <a:ext cx="2133600" cy="254000"/>
          </a:xfrm>
          <a:prstGeom prst="rect">
            <a:avLst/>
          </a:prstGeom>
          <a:noFill/>
          <a:ln>
            <a:noFill/>
          </a:ln>
          <a:effectLst/>
        </p:spPr>
        <p:txBody>
          <a:bodyPr vert="horz" wrap="square" lIns="91440" tIns="45720" rIns="91440" bIns="45720" numCol="1" anchor="t" anchorCtr="0" compatLnSpc="1"/>
          <a:p>
            <a:pPr algn="ctr" eaLnBrk="1" fontAlgn="base" hangingPunct="1">
              <a:buNone/>
            </a:pPr>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Verdana" panose="020B0604030504040204" pitchFamily="34" charset="0"/>
              <a:ea typeface="宋体" panose="02010600030101010101"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image" Target="../media/image3.jpe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39" name="Rectangle 15"/>
          <p:cNvSpPr>
            <a:spLocks noChangeArrowheads="1"/>
          </p:cNvSpPr>
          <p:nvPr/>
        </p:nvSpPr>
        <p:spPr bwMode="gray">
          <a:xfrm>
            <a:off x="0" y="533400"/>
            <a:ext cx="9144000" cy="685800"/>
          </a:xfrm>
          <a:prstGeom prst="rect">
            <a:avLst/>
          </a:prstGeom>
          <a:gradFill rotWithShape="1">
            <a:gsLst>
              <a:gs pos="0">
                <a:schemeClr val="accent1">
                  <a:gamma/>
                  <a:tint val="12549"/>
                  <a:invGamma/>
                  <a:alpha val="0"/>
                </a:schemeClr>
              </a:gs>
              <a:gs pos="100000">
                <a:schemeClr val="accent1"/>
              </a:gs>
            </a:gsLst>
            <a:lin ang="0" scaled="1"/>
          </a:gra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0" name="Rectangle 16"/>
          <p:cNvSpPr>
            <a:spLocks noChangeArrowheads="1"/>
          </p:cNvSpPr>
          <p:nvPr/>
        </p:nvSpPr>
        <p:spPr bwMode="gray">
          <a:xfrm>
            <a:off x="0" y="457200"/>
            <a:ext cx="8229600" cy="685800"/>
          </a:xfrm>
          <a:prstGeom prst="rect">
            <a:avLst/>
          </a:prstGeom>
          <a:gradFill rotWithShape="1">
            <a:gsLst>
              <a:gs pos="0">
                <a:schemeClr val="tx2"/>
              </a:gs>
              <a:gs pos="100000">
                <a:schemeClr val="tx2">
                  <a:gamma/>
                  <a:shade val="46275"/>
                  <a:invGamma/>
                  <a:alpha val="0"/>
                </a:schemeClr>
              </a:gs>
            </a:gsLst>
            <a:lin ang="0" scaled="1"/>
          </a:gra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8" name="Rectangle 3"/>
          <p:cNvSpPr>
            <a:spLocks noGrp="1"/>
          </p:cNvSpPr>
          <p:nvPr>
            <p:ph type="body"/>
          </p:nvPr>
        </p:nvSpPr>
        <p:spPr>
          <a:xfrm>
            <a:off x="457200" y="1338263"/>
            <a:ext cx="8229600" cy="5092700"/>
          </a:xfrm>
          <a:prstGeom prst="rect">
            <a:avLst/>
          </a:prstGeom>
          <a:noFill/>
          <a:ln w="9525">
            <a:noFill/>
          </a:ln>
        </p:spPr>
        <p:txBody>
          <a:bodyPr anchor="t" anchorCtr="0"/>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Grp="1" noChangeArrowheads="1"/>
          </p:cNvSpPr>
          <p:nvPr>
            <p:ph type="sldNum" sz="quarter" idx="4"/>
          </p:nvPr>
        </p:nvSpPr>
        <p:spPr bwMode="auto">
          <a:xfrm>
            <a:off x="3505200" y="6553200"/>
            <a:ext cx="2133600" cy="254000"/>
          </a:xfrm>
          <a:prstGeom prst="rect">
            <a:avLst/>
          </a:prstGeom>
          <a:noFill/>
          <a:ln>
            <a:noFill/>
          </a:ln>
          <a:effectLst/>
        </p:spPr>
        <p:txBody>
          <a:bodyPr vert="horz" wrap="square" lIns="91440" tIns="45720" rIns="91440" bIns="45720" numCol="1" anchor="t" anchorCtr="0" compatLnSpc="1"/>
          <a:lstStyle>
            <a:lvl1pPr algn="ctr">
              <a:defRPr sz="1000" b="1">
                <a:latin typeface="Verdana" panose="020B0604030504040204" pitchFamily="34" charset="0"/>
                <a:ea typeface="宋体" panose="02010600030101010101" pitchFamily="2" charset="-122"/>
              </a:defRPr>
            </a:lvl1pPr>
          </a:lstStyle>
          <a:p>
            <a:pPr lvl="0" eaLnBrk="1" fontAlgn="base" hangingPunct="1"/>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p>
        </p:txBody>
      </p:sp>
      <p:sp>
        <p:nvSpPr>
          <p:cNvPr id="2" name="Rectangle 2"/>
          <p:cNvSpPr>
            <a:spLocks noGrp="1"/>
          </p:cNvSpPr>
          <p:nvPr>
            <p:ph type="title"/>
          </p:nvPr>
        </p:nvSpPr>
        <p:spPr>
          <a:xfrm>
            <a:off x="838200" y="547688"/>
            <a:ext cx="7391400" cy="563562"/>
          </a:xfrm>
          <a:prstGeom prst="rect">
            <a:avLst/>
          </a:prstGeom>
          <a:noFill/>
          <a:ln w="9525">
            <a:noFill/>
          </a:ln>
        </p:spPr>
        <p:txBody>
          <a:bodyPr anchor="ctr" anchorCtr="0"/>
          <a:p>
            <a:pPr lvl="0"/>
            <a:r>
              <a:rPr lang="en-US" altLang="zh-CN" dirty="0"/>
              <a:t>Click to edit Master title style</a:t>
            </a:r>
            <a:endParaRPr lang="en-US" altLang="zh-CN" dirty="0"/>
          </a:p>
        </p:txBody>
      </p:sp>
      <p:pic>
        <p:nvPicPr>
          <p:cNvPr id="1031" name="Picture 5" descr="校标"/>
          <p:cNvPicPr>
            <a:picLocks noChangeAspect="1"/>
          </p:cNvPicPr>
          <p:nvPr userDrawn="1"/>
        </p:nvPicPr>
        <p:blipFill>
          <a:blip r:embed="rId10"/>
          <a:stretch>
            <a:fillRect/>
          </a:stretch>
        </p:blipFill>
        <p:spPr>
          <a:xfrm>
            <a:off x="8288338" y="6430963"/>
            <a:ext cx="398462" cy="427037"/>
          </a:xfrm>
          <a:prstGeom prst="rect">
            <a:avLst/>
          </a:prstGeom>
          <a:noFill/>
          <a:ln w="9525">
            <a:noFill/>
          </a:ln>
        </p:spPr>
      </p:pic>
      <p:sp>
        <p:nvSpPr>
          <p:cNvPr id="13" name="日期占位符 3"/>
          <p:cNvSpPr>
            <a:spLocks noGrp="1"/>
          </p:cNvSpPr>
          <p:nvPr>
            <p:ph type="dt" sz="half" idx="2"/>
          </p:nvPr>
        </p:nvSpPr>
        <p:spPr>
          <a:xfrm>
            <a:off x="6781800" y="269875"/>
            <a:ext cx="2133600" cy="246063"/>
          </a:xfrm>
          <a:prstGeom prst="rect">
            <a:avLst/>
          </a:prstGeom>
        </p:spPr>
        <p:txBody>
          <a:bodyPr/>
          <a:lstStyle>
            <a:lvl1pPr algn="r" eaLnBrk="0" hangingPunct="0">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www.ncepu.edu.cn</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4" name="页脚占位符 4"/>
          <p:cNvSpPr>
            <a:spLocks noGrp="1"/>
          </p:cNvSpPr>
          <p:nvPr>
            <p:ph type="ftr" sz="quarter" idx="3"/>
          </p:nvPr>
        </p:nvSpPr>
        <p:spPr>
          <a:xfrm>
            <a:off x="5392738" y="6530975"/>
            <a:ext cx="2895600" cy="276225"/>
          </a:xfrm>
          <a:prstGeom prst="rect">
            <a:avLst/>
          </a:prstGeom>
        </p:spPr>
        <p:txBody>
          <a:bodyPr/>
          <a:lstStyle>
            <a:lvl1pPr algn="r" eaLnBrk="0" hangingPunct="0">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NCEPU             </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p:txStyles>
    <p:titleStyle>
      <a:lvl1pPr algn="ctr" rtl="0" eaLnBrk="0" fontAlgn="base" hangingPunct="0">
        <a:spcBef>
          <a:spcPct val="0"/>
        </a:spcBef>
        <a:spcAft>
          <a:spcPct val="0"/>
        </a:spcAft>
        <a:defRPr sz="3200" b="1" kern="1200">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7.png"/><Relationship Id="rId1" Type="http://schemas.openxmlformats.org/officeDocument/2006/relationships/slide" Target="slide1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4" Type="http://schemas.openxmlformats.org/officeDocument/2006/relationships/notesSlide" Target="../notesSlides/notesSlide51.xml"/><Relationship Id="rId3" Type="http://schemas.openxmlformats.org/officeDocument/2006/relationships/slideLayout" Target="../slideLayouts/slideLayout7.xml"/><Relationship Id="rId2" Type="http://schemas.openxmlformats.org/officeDocument/2006/relationships/image" Target="../media/image37.png"/><Relationship Id="rId1" Type="http://schemas.openxmlformats.org/officeDocument/2006/relationships/slide" Target="slide1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7.xml"/><Relationship Id="rId1" Type="http://schemas.openxmlformats.org/officeDocument/2006/relationships/image" Target="../media/image36.png"/></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7.xml"/><Relationship Id="rId1" Type="http://schemas.openxmlformats.org/officeDocument/2006/relationships/image" Target="../media/image36.png"/></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7.xml"/><Relationship Id="rId4" Type="http://schemas.openxmlformats.org/officeDocument/2006/relationships/image" Target="../media/image9.wmf"/><Relationship Id="rId3" Type="http://schemas.openxmlformats.org/officeDocument/2006/relationships/oleObject" Target="../embeddings/oleObject2.bin"/><Relationship Id="rId2" Type="http://schemas.openxmlformats.org/officeDocument/2006/relationships/image" Target="../media/image8.wmf"/><Relationship Id="rId1" Type="http://schemas.openxmlformats.org/officeDocument/2006/relationships/oleObject" Target="../embeddings/oleObject1.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34.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7.xml"/><Relationship Id="rId4" Type="http://schemas.openxmlformats.org/officeDocument/2006/relationships/image" Target="../media/image14.wmf"/><Relationship Id="rId3" Type="http://schemas.openxmlformats.org/officeDocument/2006/relationships/oleObject" Target="../embeddings/oleObject4.bin"/><Relationship Id="rId2" Type="http://schemas.openxmlformats.org/officeDocument/2006/relationships/image" Target="../media/image13.wmf"/><Relationship Id="rId1" Type="http://schemas.openxmlformats.org/officeDocument/2006/relationships/oleObject" Target="../embeddings/oleObject3.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40.xml.rels><?xml version="1.0" encoding="UTF-8" standalone="yes"?>
<Relationships xmlns="http://schemas.openxmlformats.org/package/2006/relationships"><Relationship Id="rId8" Type="http://schemas.openxmlformats.org/officeDocument/2006/relationships/notesSlide" Target="../notesSlides/notesSlide23.xml"/><Relationship Id="rId7" Type="http://schemas.openxmlformats.org/officeDocument/2006/relationships/vmlDrawing" Target="../drawings/vmlDrawing3.vml"/><Relationship Id="rId6" Type="http://schemas.openxmlformats.org/officeDocument/2006/relationships/slideLayout" Target="../slideLayouts/slideLayout7.xml"/><Relationship Id="rId5" Type="http://schemas.openxmlformats.org/officeDocument/2006/relationships/image" Target="../media/image14.wmf"/><Relationship Id="rId4" Type="http://schemas.openxmlformats.org/officeDocument/2006/relationships/oleObject" Target="../embeddings/oleObject6.bin"/><Relationship Id="rId3" Type="http://schemas.openxmlformats.org/officeDocument/2006/relationships/image" Target="../media/image13.wmf"/><Relationship Id="rId2" Type="http://schemas.openxmlformats.org/officeDocument/2006/relationships/oleObject" Target="../embeddings/oleObject5.bin"/><Relationship Id="rId1" Type="http://schemas.openxmlformats.org/officeDocument/2006/relationships/image" Target="../media/image18.GIF"/></Relationships>
</file>

<file path=ppt/slides/_rels/slide41.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2.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image" Target="../media/image18.GIF"/></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image" Target="../media/image18.GIF"/></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6.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7.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8.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9.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0.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8.xml"/><Relationship Id="rId1" Type="http://schemas.openxmlformats.org/officeDocument/2006/relationships/image" Target="../media/image32.pn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8" Type="http://schemas.openxmlformats.org/officeDocument/2006/relationships/notesSlide" Target="../notesSlides/notesSlide36.xml"/><Relationship Id="rId7" Type="http://schemas.openxmlformats.org/officeDocument/2006/relationships/vmlDrawing" Target="../drawings/vmlDrawing4.vml"/><Relationship Id="rId6" Type="http://schemas.openxmlformats.org/officeDocument/2006/relationships/slideLayout" Target="../slideLayouts/slideLayout2.xml"/><Relationship Id="rId5" Type="http://schemas.openxmlformats.org/officeDocument/2006/relationships/tags" Target="../tags/tag2.xml"/><Relationship Id="rId4" Type="http://schemas.openxmlformats.org/officeDocument/2006/relationships/image" Target="../media/image34.wmf"/><Relationship Id="rId3" Type="http://schemas.openxmlformats.org/officeDocument/2006/relationships/oleObject" Target="../embeddings/oleObject7.bin"/><Relationship Id="rId2" Type="http://schemas.openxmlformats.org/officeDocument/2006/relationships/image" Target="../media/image33.png"/><Relationship Id="rId1" Type="http://schemas.openxmlformats.org/officeDocument/2006/relationships/tags" Target="../tags/tag1.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76.xml.rels><?xml version="1.0" encoding="UTF-8" standalone="yes"?>
<Relationships xmlns="http://schemas.openxmlformats.org/package/2006/relationships"><Relationship Id="rId5" Type="http://schemas.openxmlformats.org/officeDocument/2006/relationships/notesSlide" Target="../notesSlides/notesSlide38.xml"/><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34.wmf"/><Relationship Id="rId1" Type="http://schemas.openxmlformats.org/officeDocument/2006/relationships/oleObject" Target="../embeddings/oleObject8.bin"/></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6.png"/></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4" Type="http://schemas.openxmlformats.org/officeDocument/2006/relationships/notesSlide" Target="../notesSlides/notesSlide48.xml"/><Relationship Id="rId3" Type="http://schemas.openxmlformats.org/officeDocument/2006/relationships/slideLayout" Target="../slideLayouts/slideLayout7.xml"/><Relationship Id="rId2" Type="http://schemas.openxmlformats.org/officeDocument/2006/relationships/image" Target="../media/image37.png"/><Relationship Id="rId1" Type="http://schemas.openxmlformats.org/officeDocument/2006/relationships/slide" Target="slide13.xml"/></Relationships>
</file>

<file path=ppt/slides/_rels/slide97.xml.rels><?xml version="1.0" encoding="UTF-8" standalone="yes"?>
<Relationships xmlns="http://schemas.openxmlformats.org/package/2006/relationships"><Relationship Id="rId5" Type="http://schemas.openxmlformats.org/officeDocument/2006/relationships/notesSlide" Target="../notesSlides/notesSlide49.xml"/><Relationship Id="rId4" Type="http://schemas.openxmlformats.org/officeDocument/2006/relationships/slideLayout" Target="../slideLayouts/slideLayout7.xml"/><Relationship Id="rId3" Type="http://schemas.openxmlformats.org/officeDocument/2006/relationships/image" Target="../media/image37.png"/><Relationship Id="rId2" Type="http://schemas.openxmlformats.org/officeDocument/2006/relationships/slide" Target="slide13.xml"/><Relationship Id="rId1" Type="http://schemas.openxmlformats.org/officeDocument/2006/relationships/slide" Target="slide25.xml"/></Relationships>
</file>

<file path=ppt/slides/_rels/slide9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7.png"/><Relationship Id="rId1" Type="http://schemas.openxmlformats.org/officeDocument/2006/relationships/slide" Target="slide13.xml"/></Relationships>
</file>

<file path=ppt/slides/_rels/slide9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7.png"/><Relationship Id="rId1" Type="http://schemas.openxmlformats.org/officeDocument/2006/relationships/slide" Target="slide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3"/>
          <p:cNvSpPr>
            <a:spLocks noGrp="1"/>
          </p:cNvSpPr>
          <p:nvPr>
            <p:ph type="subTitle" idx="1"/>
          </p:nvPr>
        </p:nvSpPr>
        <p:spPr/>
        <p:txBody>
          <a:bodyPr vert="horz" wrap="square" lIns="91440" tIns="45720" rIns="91440" bIns="45720" anchor="t" anchorCtr="0"/>
          <a:p>
            <a:pPr marL="0" marR="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en-US" sz="1800" b="1" i="0" u="none" strike="noStrike" kern="1200" cap="none" spc="0" normalizeH="0" baseline="0" noProof="1" dirty="0">
                <a:solidFill>
                  <a:schemeClr val="tx1"/>
                </a:solidFill>
                <a:latin typeface="黑体" panose="02010609060101010101" pitchFamily="49" charset="-122"/>
                <a:ea typeface="黑体" panose="02010609060101010101" pitchFamily="49" charset="-122"/>
                <a:cs typeface="+mn-cs"/>
              </a:rPr>
              <a:t>华北电力大学</a:t>
            </a:r>
            <a:endParaRPr kumimoji="0" lang="en-US" altLang="en-US" sz="1800" b="1" i="0" u="none" strike="noStrike" kern="1200" cap="none" spc="0" normalizeH="0" baseline="0" noProof="1" dirty="0">
              <a:solidFill>
                <a:schemeClr val="tx1"/>
              </a:solidFill>
              <a:latin typeface="黑体" panose="02010609060101010101" pitchFamily="49" charset="-122"/>
              <a:ea typeface="黑体" panose="02010609060101010101" pitchFamily="49" charset="-122"/>
              <a:cs typeface="+mn-cs"/>
            </a:endParaRPr>
          </a:p>
          <a:p>
            <a:pPr marL="0" marR="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en-US" sz="1800" b="1" i="0" u="none" strike="noStrike" kern="1200" cap="none" spc="0" normalizeH="0" baseline="0" noProof="1" dirty="0">
                <a:solidFill>
                  <a:schemeClr val="tx1"/>
                </a:solidFill>
                <a:latin typeface="黑体" panose="02010609060101010101" pitchFamily="49" charset="-122"/>
                <a:ea typeface="黑体" panose="02010609060101010101" pitchFamily="49" charset="-122"/>
                <a:cs typeface="+mn-cs"/>
              </a:rPr>
              <a:t>控制与计算机工程学院</a:t>
            </a:r>
            <a:endParaRPr kumimoji="0" lang="en-US" altLang="en-US" sz="1800" b="1" i="0" u="none" strike="noStrike" kern="1200" cap="none" spc="0" normalizeH="0" baseline="0" noProof="1" dirty="0">
              <a:solidFill>
                <a:schemeClr val="tx1"/>
              </a:solidFill>
              <a:latin typeface="黑体" panose="02010609060101010101" pitchFamily="49" charset="-122"/>
              <a:ea typeface="黑体" panose="02010609060101010101" pitchFamily="49" charset="-122"/>
              <a:cs typeface="+mn-cs"/>
            </a:endParaRPr>
          </a:p>
        </p:txBody>
      </p:sp>
      <p:sp>
        <p:nvSpPr>
          <p:cNvPr id="2" name="Rectangle 2"/>
          <p:cNvSpPr>
            <a:spLocks noGrp="1"/>
          </p:cNvSpPr>
          <p:nvPr>
            <p:ph type="ctrTitle"/>
          </p:nvPr>
        </p:nvSpPr>
        <p:spPr/>
        <p:txBody>
          <a:bodyPr vert="horz" wrap="square" lIns="91440" tIns="45720" rIns="91440" bIns="45720" anchor="ctr" anchorCtr="0"/>
          <a:p>
            <a:pPr eaLnBrk="1" hangingPunct="1">
              <a:buClrTx/>
              <a:buSzTx/>
              <a:buFontTx/>
            </a:pPr>
            <a:r>
              <a:rPr lang="zh-CN" altLang="en-US" sz="3600" kern="1200" dirty="0">
                <a:latin typeface="黑体" panose="02010609060101010101" pitchFamily="49" charset="-122"/>
                <a:ea typeface="黑体" panose="02010609060101010101" pitchFamily="49" charset="-122"/>
                <a:cs typeface="+mj-cs"/>
              </a:rPr>
              <a:t>算法设计与分析</a:t>
            </a:r>
            <a:endParaRPr lang="en-US" altLang="zh-CN" kern="1200" dirty="0">
              <a:latin typeface="黑体" panose="02010609060101010101" pitchFamily="49" charset="-122"/>
              <a:ea typeface="黑体" panose="02010609060101010101" pitchFamily="49" charset="-122"/>
              <a:cs typeface="+mj-cs"/>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TextBox 1"/>
          <p:cNvSpPr txBox="1"/>
          <p:nvPr/>
        </p:nvSpPr>
        <p:spPr>
          <a:xfrm>
            <a:off x="142875" y="1219200"/>
            <a:ext cx="8572500" cy="1423988"/>
          </a:xfrm>
          <a:prstGeom prst="rect">
            <a:avLst/>
          </a:prstGeom>
          <a:noFill/>
          <a:ln w="9525">
            <a:noFill/>
          </a:ln>
        </p:spPr>
        <p:txBody>
          <a:bodyPr anchor="t" anchorCtr="0">
            <a:spAutoFit/>
          </a:bodyPr>
          <a:p>
            <a:pPr eaLnBrk="0" hangingPunct="0">
              <a:lnSpc>
                <a:spcPct val="150000"/>
              </a:lnSpc>
            </a:pPr>
            <a:r>
              <a:rPr lang="zh-CN" altLang="en-US" sz="2000" dirty="0">
                <a:solidFill>
                  <a:srgbClr val="000000"/>
                </a:solidFill>
                <a:latin typeface="黑体" panose="02010609060101010101" pitchFamily="49" charset="-122"/>
                <a:ea typeface="黑体" panose="02010609060101010101" pitchFamily="49" charset="-122"/>
              </a:rPr>
              <a:t>    </a:t>
            </a:r>
            <a:r>
              <a:rPr lang="zh-CN" altLang="en-US" sz="2000" dirty="0">
                <a:solidFill>
                  <a:srgbClr val="0000FF"/>
                </a:solidFill>
                <a:latin typeface="Consolas" panose="020B0609020204030204" pitchFamily="49" charset="0"/>
                <a:ea typeface="黑体" panose="02010609060101010101" pitchFamily="49" charset="-122"/>
              </a:rPr>
              <a:t>为此避免重复设计</a:t>
            </a:r>
            <a:r>
              <a:rPr lang="zh-CN" altLang="en-US" sz="2000" dirty="0">
                <a:solidFill>
                  <a:srgbClr val="000000"/>
                </a:solidFill>
                <a:latin typeface="Consolas" panose="020B0609020204030204" pitchFamily="49" charset="0"/>
                <a:ea typeface="黑体" panose="02010609060101010101" pitchFamily="49" charset="-122"/>
              </a:rPr>
              <a:t>，</a:t>
            </a:r>
            <a:r>
              <a:rPr lang="zh-CN" altLang="en-US" sz="2000" dirty="0">
                <a:solidFill>
                  <a:srgbClr val="0000FF"/>
                </a:solidFill>
                <a:latin typeface="Consolas" panose="020B0609020204030204" pitchFamily="49" charset="0"/>
                <a:ea typeface="黑体" panose="02010609060101010101" pitchFamily="49" charset="-122"/>
              </a:rPr>
              <a:t>设计</a:t>
            </a:r>
            <a:r>
              <a:rPr lang="zh-CN" altLang="en-US" sz="2000" dirty="0">
                <a:solidFill>
                  <a:srgbClr val="000000"/>
                </a:solidFill>
                <a:latin typeface="Consolas" panose="020B0609020204030204" pitchFamily="49" charset="0"/>
                <a:ea typeface="黑体" panose="02010609060101010101" pitchFamily="49" charset="-122"/>
              </a:rPr>
              <a:t>一个</a:t>
            </a:r>
            <a:r>
              <a:rPr lang="en-US" altLang="zh-CN" sz="2000" dirty="0">
                <a:solidFill>
                  <a:srgbClr val="000000"/>
                </a:solidFill>
                <a:latin typeface="Consolas" panose="020B0609020204030204" pitchFamily="49" charset="0"/>
                <a:ea typeface="黑体" panose="02010609060101010101" pitchFamily="49" charset="-122"/>
              </a:rPr>
              <a:t>dp</a:t>
            </a:r>
            <a:r>
              <a:rPr lang="zh-CN" altLang="en-US" sz="2000" dirty="0">
                <a:solidFill>
                  <a:srgbClr val="0000FF"/>
                </a:solidFill>
                <a:latin typeface="Consolas" panose="020B0609020204030204" pitchFamily="49" charset="0"/>
                <a:ea typeface="黑体" panose="02010609060101010101" pitchFamily="49" charset="-122"/>
              </a:rPr>
              <a:t>数组</a:t>
            </a:r>
            <a:r>
              <a:rPr lang="zh-CN" altLang="en-US" sz="2000" dirty="0">
                <a:solidFill>
                  <a:srgbClr val="000000"/>
                </a:solidFill>
                <a:latin typeface="Consolas" panose="020B0609020204030204" pitchFamily="49" charset="0"/>
                <a:ea typeface="黑体" panose="02010609060101010101" pitchFamily="49" charset="-122"/>
              </a:rPr>
              <a:t>，</a:t>
            </a:r>
            <a:r>
              <a:rPr lang="en-US" altLang="zh-CN" sz="2000" dirty="0">
                <a:solidFill>
                  <a:srgbClr val="000000"/>
                </a:solidFill>
                <a:latin typeface="Consolas" panose="020B0609020204030204" pitchFamily="49" charset="0"/>
                <a:ea typeface="黑体" panose="02010609060101010101" pitchFamily="49" charset="-122"/>
              </a:rPr>
              <a:t>dp[</a:t>
            </a:r>
            <a:r>
              <a:rPr lang="en-US" altLang="zh-CN" sz="2000" i="1" dirty="0">
                <a:solidFill>
                  <a:srgbClr val="000000"/>
                </a:solidFill>
                <a:latin typeface="Consolas" panose="020B0609020204030204" pitchFamily="49" charset="0"/>
                <a:ea typeface="黑体" panose="02010609060101010101" pitchFamily="49" charset="-122"/>
              </a:rPr>
              <a:t>i</a:t>
            </a:r>
            <a:r>
              <a:rPr lang="en-US" altLang="zh-CN" sz="2000" dirty="0">
                <a:solidFill>
                  <a:srgbClr val="000000"/>
                </a:solidFill>
                <a:latin typeface="Consolas" panose="020B0609020204030204" pitchFamily="49" charset="0"/>
                <a:ea typeface="黑体" panose="02010609060101010101" pitchFamily="49" charset="-122"/>
              </a:rPr>
              <a:t>]</a:t>
            </a:r>
            <a:r>
              <a:rPr lang="zh-CN" altLang="en-US" sz="2000" dirty="0">
                <a:solidFill>
                  <a:srgbClr val="0000FF"/>
                </a:solidFill>
                <a:latin typeface="Consolas" panose="020B0609020204030204" pitchFamily="49" charset="0"/>
                <a:ea typeface="黑体" panose="02010609060101010101" pitchFamily="49" charset="-122"/>
              </a:rPr>
              <a:t>存放</a:t>
            </a:r>
            <a:r>
              <a:rPr lang="en-US" altLang="zh-CN" sz="2000" dirty="0">
                <a:solidFill>
                  <a:srgbClr val="0000FF"/>
                </a:solidFill>
                <a:latin typeface="Consolas" panose="020B0609020204030204" pitchFamily="49" charset="0"/>
                <a:ea typeface="黑体" panose="02010609060101010101" pitchFamily="49" charset="-122"/>
              </a:rPr>
              <a:t>Fib(</a:t>
            </a:r>
            <a:r>
              <a:rPr lang="en-US" altLang="zh-CN" sz="2000" i="1" dirty="0">
                <a:solidFill>
                  <a:srgbClr val="0000FF"/>
                </a:solidFill>
                <a:latin typeface="Consolas" panose="020B0609020204030204" pitchFamily="49" charset="0"/>
                <a:ea typeface="黑体" panose="02010609060101010101" pitchFamily="49" charset="-122"/>
              </a:rPr>
              <a:t>i</a:t>
            </a:r>
            <a:r>
              <a:rPr lang="en-US" altLang="zh-CN" sz="2000" dirty="0">
                <a:solidFill>
                  <a:srgbClr val="0000FF"/>
                </a:solidFill>
                <a:latin typeface="Consolas" panose="020B0609020204030204" pitchFamily="49" charset="0"/>
                <a:ea typeface="黑体" panose="02010609060101010101" pitchFamily="49" charset="-122"/>
              </a:rPr>
              <a:t>)</a:t>
            </a:r>
            <a:r>
              <a:rPr lang="zh-CN" altLang="en-US" sz="2000" dirty="0">
                <a:solidFill>
                  <a:srgbClr val="0000FF"/>
                </a:solidFill>
                <a:latin typeface="Consolas" panose="020B0609020204030204" pitchFamily="49" charset="0"/>
                <a:ea typeface="黑体" panose="02010609060101010101" pitchFamily="49" charset="-122"/>
              </a:rPr>
              <a:t>的值</a:t>
            </a:r>
            <a:r>
              <a:rPr lang="zh-CN" altLang="en-US" sz="2000" dirty="0">
                <a:solidFill>
                  <a:srgbClr val="000000"/>
                </a:solidFill>
                <a:latin typeface="Consolas" panose="020B0609020204030204" pitchFamily="49" charset="0"/>
                <a:ea typeface="黑体" panose="02010609060101010101" pitchFamily="49" charset="-122"/>
              </a:rPr>
              <a:t>，首先设置</a:t>
            </a:r>
            <a:r>
              <a:rPr lang="en-US" altLang="zh-CN" sz="2000" dirty="0">
                <a:solidFill>
                  <a:srgbClr val="000000"/>
                </a:solidFill>
                <a:latin typeface="Consolas" panose="020B0609020204030204" pitchFamily="49" charset="0"/>
                <a:ea typeface="黑体" panose="02010609060101010101" pitchFamily="49" charset="-122"/>
              </a:rPr>
              <a:t>dp[1]</a:t>
            </a:r>
            <a:r>
              <a:rPr lang="zh-CN" altLang="en-US" sz="2000" dirty="0">
                <a:solidFill>
                  <a:srgbClr val="000000"/>
                </a:solidFill>
                <a:latin typeface="Consolas" panose="020B0609020204030204" pitchFamily="49" charset="0"/>
                <a:ea typeface="黑体" panose="02010609060101010101" pitchFamily="49" charset="-122"/>
              </a:rPr>
              <a:t>和</a:t>
            </a:r>
            <a:r>
              <a:rPr lang="en-US" altLang="zh-CN" sz="2000" dirty="0">
                <a:solidFill>
                  <a:srgbClr val="000000"/>
                </a:solidFill>
                <a:latin typeface="Consolas" panose="020B0609020204030204" pitchFamily="49" charset="0"/>
                <a:ea typeface="黑体" panose="02010609060101010101" pitchFamily="49" charset="-122"/>
              </a:rPr>
              <a:t>dp[2]</a:t>
            </a:r>
            <a:r>
              <a:rPr lang="zh-CN" altLang="en-US" sz="2000" dirty="0">
                <a:solidFill>
                  <a:srgbClr val="000000"/>
                </a:solidFill>
                <a:latin typeface="Consolas" panose="020B0609020204030204" pitchFamily="49" charset="0"/>
                <a:ea typeface="黑体" panose="02010609060101010101" pitchFamily="49" charset="-122"/>
              </a:rPr>
              <a:t>均为</a:t>
            </a:r>
            <a:r>
              <a:rPr lang="en-US" altLang="zh-CN" sz="2000" dirty="0">
                <a:solidFill>
                  <a:srgbClr val="000000"/>
                </a:solidFill>
                <a:latin typeface="Consolas" panose="020B0609020204030204" pitchFamily="49" charset="0"/>
                <a:ea typeface="黑体" panose="02010609060101010101" pitchFamily="49" charset="-122"/>
              </a:rPr>
              <a:t>1</a:t>
            </a:r>
            <a:r>
              <a:rPr lang="zh-CN" altLang="en-US" sz="2000" dirty="0">
                <a:solidFill>
                  <a:srgbClr val="000000"/>
                </a:solidFill>
                <a:latin typeface="Consolas" panose="020B0609020204030204" pitchFamily="49" charset="0"/>
                <a:ea typeface="黑体" panose="02010609060101010101" pitchFamily="49" charset="-122"/>
              </a:rPr>
              <a:t>，再让</a:t>
            </a:r>
            <a:r>
              <a:rPr lang="en-US" altLang="zh-CN" sz="2000" i="1" dirty="0">
                <a:solidFill>
                  <a:srgbClr val="000000"/>
                </a:solidFill>
                <a:latin typeface="Consolas" panose="020B0609020204030204" pitchFamily="49" charset="0"/>
                <a:ea typeface="黑体" panose="02010609060101010101" pitchFamily="49" charset="-122"/>
              </a:rPr>
              <a:t>i</a:t>
            </a:r>
            <a:r>
              <a:rPr lang="zh-CN" altLang="en-US" sz="2000" dirty="0">
                <a:solidFill>
                  <a:srgbClr val="000000"/>
                </a:solidFill>
                <a:latin typeface="Consolas" panose="020B0609020204030204" pitchFamily="49" charset="0"/>
                <a:ea typeface="黑体" panose="02010609060101010101" pitchFamily="49" charset="-122"/>
              </a:rPr>
              <a:t>从</a:t>
            </a:r>
            <a:r>
              <a:rPr lang="en-US" altLang="zh-CN" sz="2000" dirty="0">
                <a:solidFill>
                  <a:srgbClr val="000000"/>
                </a:solidFill>
                <a:latin typeface="Consolas" panose="020B0609020204030204" pitchFamily="49" charset="0"/>
                <a:ea typeface="黑体" panose="02010609060101010101" pitchFamily="49" charset="-122"/>
              </a:rPr>
              <a:t>3</a:t>
            </a:r>
            <a:r>
              <a:rPr lang="zh-CN" altLang="en-US" sz="2000" dirty="0">
                <a:solidFill>
                  <a:srgbClr val="000000"/>
                </a:solidFill>
                <a:latin typeface="Consolas" panose="020B0609020204030204" pitchFamily="49" charset="0"/>
                <a:ea typeface="黑体" panose="02010609060101010101" pitchFamily="49" charset="-122"/>
              </a:rPr>
              <a:t>到</a:t>
            </a:r>
            <a:r>
              <a:rPr lang="en-US" altLang="zh-CN" sz="2000" i="1" dirty="0">
                <a:solidFill>
                  <a:srgbClr val="000000"/>
                </a:solidFill>
                <a:latin typeface="Consolas" panose="020B0609020204030204" pitchFamily="49" charset="0"/>
                <a:ea typeface="黑体" panose="02010609060101010101" pitchFamily="49" charset="-122"/>
              </a:rPr>
              <a:t>n</a:t>
            </a:r>
            <a:r>
              <a:rPr lang="zh-CN" altLang="en-US" sz="2000" dirty="0">
                <a:solidFill>
                  <a:srgbClr val="000000"/>
                </a:solidFill>
                <a:latin typeface="Consolas" panose="020B0609020204030204" pitchFamily="49" charset="0"/>
                <a:ea typeface="黑体" panose="02010609060101010101" pitchFamily="49" charset="-122"/>
              </a:rPr>
              <a:t>循环以计算</a:t>
            </a:r>
            <a:r>
              <a:rPr lang="en-US" altLang="zh-CN" sz="2000" dirty="0">
                <a:solidFill>
                  <a:srgbClr val="000000"/>
                </a:solidFill>
                <a:latin typeface="Consolas" panose="020B0609020204030204" pitchFamily="49" charset="0"/>
                <a:ea typeface="黑体" panose="02010609060101010101" pitchFamily="49" charset="-122"/>
              </a:rPr>
              <a:t>dp[3]</a:t>
            </a:r>
            <a:r>
              <a:rPr lang="zh-CN" altLang="en-US" sz="2000" dirty="0">
                <a:solidFill>
                  <a:srgbClr val="000000"/>
                </a:solidFill>
                <a:latin typeface="Consolas" panose="020B0609020204030204" pitchFamily="49" charset="0"/>
                <a:ea typeface="黑体" panose="02010609060101010101" pitchFamily="49" charset="-122"/>
              </a:rPr>
              <a:t>到</a:t>
            </a:r>
            <a:r>
              <a:rPr lang="en-US" altLang="zh-CN" sz="2000" dirty="0">
                <a:solidFill>
                  <a:srgbClr val="000000"/>
                </a:solidFill>
                <a:latin typeface="Consolas" panose="020B0609020204030204" pitchFamily="49" charset="0"/>
                <a:ea typeface="黑体" panose="02010609060101010101" pitchFamily="49" charset="-122"/>
              </a:rPr>
              <a:t>dp[</a:t>
            </a:r>
            <a:r>
              <a:rPr lang="en-US" altLang="zh-CN" sz="2000" i="1" dirty="0">
                <a:solidFill>
                  <a:srgbClr val="000000"/>
                </a:solidFill>
                <a:latin typeface="Consolas" panose="020B0609020204030204" pitchFamily="49" charset="0"/>
                <a:ea typeface="黑体" panose="02010609060101010101" pitchFamily="49" charset="-122"/>
              </a:rPr>
              <a:t>n</a:t>
            </a:r>
            <a:r>
              <a:rPr lang="en-US" altLang="zh-CN" sz="2000" dirty="0">
                <a:solidFill>
                  <a:srgbClr val="000000"/>
                </a:solidFill>
                <a:latin typeface="Consolas" panose="020B0609020204030204" pitchFamily="49" charset="0"/>
                <a:ea typeface="黑体" panose="02010609060101010101" pitchFamily="49" charset="-122"/>
              </a:rPr>
              <a:t>]</a:t>
            </a:r>
            <a:r>
              <a:rPr lang="zh-CN" altLang="en-US" sz="2000" dirty="0">
                <a:solidFill>
                  <a:srgbClr val="000000"/>
                </a:solidFill>
                <a:latin typeface="Consolas" panose="020B0609020204030204" pitchFamily="49" charset="0"/>
                <a:ea typeface="黑体" panose="02010609060101010101" pitchFamily="49" charset="-122"/>
              </a:rPr>
              <a:t>的值，最后返回</a:t>
            </a:r>
            <a:r>
              <a:rPr lang="en-US" altLang="zh-CN" sz="2000" dirty="0">
                <a:solidFill>
                  <a:srgbClr val="000000"/>
                </a:solidFill>
                <a:latin typeface="Consolas" panose="020B0609020204030204" pitchFamily="49" charset="0"/>
                <a:ea typeface="黑体" panose="02010609060101010101" pitchFamily="49" charset="-122"/>
              </a:rPr>
              <a:t>dp[</a:t>
            </a:r>
            <a:r>
              <a:rPr lang="en-US" altLang="zh-CN" sz="2000" i="1" dirty="0">
                <a:solidFill>
                  <a:srgbClr val="000000"/>
                </a:solidFill>
                <a:latin typeface="Consolas" panose="020B0609020204030204" pitchFamily="49" charset="0"/>
                <a:ea typeface="黑体" panose="02010609060101010101" pitchFamily="49" charset="-122"/>
              </a:rPr>
              <a:t>n</a:t>
            </a:r>
            <a:r>
              <a:rPr lang="en-US" altLang="zh-CN" sz="2000" dirty="0">
                <a:solidFill>
                  <a:srgbClr val="000000"/>
                </a:solidFill>
                <a:latin typeface="Consolas" panose="020B0609020204030204" pitchFamily="49" charset="0"/>
                <a:ea typeface="黑体" panose="02010609060101010101" pitchFamily="49" charset="-122"/>
              </a:rPr>
              <a:t>]</a:t>
            </a:r>
            <a:r>
              <a:rPr lang="zh-CN" altLang="en-US" sz="2000" dirty="0">
                <a:solidFill>
                  <a:srgbClr val="000000"/>
                </a:solidFill>
                <a:latin typeface="Consolas" panose="020B0609020204030204" pitchFamily="49" charset="0"/>
                <a:ea typeface="黑体" panose="02010609060101010101" pitchFamily="49" charset="-122"/>
              </a:rPr>
              <a:t>即</a:t>
            </a:r>
            <a:r>
              <a:rPr lang="en-US" altLang="zh-CN" sz="2000" dirty="0">
                <a:solidFill>
                  <a:srgbClr val="000000"/>
                </a:solidFill>
                <a:latin typeface="Consolas" panose="020B0609020204030204" pitchFamily="49" charset="0"/>
                <a:ea typeface="黑体" panose="02010609060101010101" pitchFamily="49" charset="-122"/>
              </a:rPr>
              <a:t>Fib1(</a:t>
            </a:r>
            <a:r>
              <a:rPr lang="en-US" altLang="zh-CN" sz="2000" i="1" dirty="0">
                <a:solidFill>
                  <a:srgbClr val="000000"/>
                </a:solidFill>
                <a:latin typeface="Consolas" panose="020B0609020204030204" pitchFamily="49" charset="0"/>
                <a:ea typeface="黑体" panose="02010609060101010101" pitchFamily="49" charset="-122"/>
              </a:rPr>
              <a:t>n</a:t>
            </a:r>
            <a:r>
              <a:rPr lang="en-US" altLang="zh-CN" sz="2000" dirty="0">
                <a:solidFill>
                  <a:srgbClr val="000000"/>
                </a:solidFill>
                <a:latin typeface="Consolas" panose="020B0609020204030204" pitchFamily="49" charset="0"/>
                <a:ea typeface="黑体" panose="02010609060101010101" pitchFamily="49" charset="-122"/>
              </a:rPr>
              <a:t>)</a:t>
            </a:r>
            <a:r>
              <a:rPr lang="zh-CN" altLang="en-US" sz="2000" dirty="0">
                <a:solidFill>
                  <a:srgbClr val="000000"/>
                </a:solidFill>
                <a:latin typeface="Consolas" panose="020B0609020204030204" pitchFamily="49" charset="0"/>
                <a:ea typeface="黑体" panose="02010609060101010101" pitchFamily="49" charset="-122"/>
              </a:rPr>
              <a:t>。对应的算法</a:t>
            </a:r>
            <a:r>
              <a:rPr lang="en-US" altLang="zh-CN" sz="2000" dirty="0">
                <a:solidFill>
                  <a:srgbClr val="000000"/>
                </a:solidFill>
                <a:latin typeface="Consolas" panose="020B0609020204030204" pitchFamily="49" charset="0"/>
                <a:ea typeface="黑体" panose="02010609060101010101" pitchFamily="49" charset="-122"/>
              </a:rPr>
              <a:t>1</a:t>
            </a:r>
            <a:r>
              <a:rPr lang="zh-CN" altLang="en-US" sz="2000" dirty="0">
                <a:solidFill>
                  <a:srgbClr val="000000"/>
                </a:solidFill>
                <a:latin typeface="Consolas" panose="020B0609020204030204" pitchFamily="49" charset="0"/>
                <a:ea typeface="黑体" panose="02010609060101010101" pitchFamily="49" charset="-122"/>
              </a:rPr>
              <a:t>如下：</a:t>
            </a:r>
            <a:endParaRPr lang="zh-CN" altLang="en-US" sz="2000" dirty="0">
              <a:solidFill>
                <a:srgbClr val="000000"/>
              </a:solidFill>
              <a:latin typeface="Consolas" panose="020B0609020204030204" pitchFamily="49" charset="0"/>
              <a:ea typeface="黑体" panose="02010609060101010101" pitchFamily="49" charset="-122"/>
            </a:endParaRPr>
          </a:p>
        </p:txBody>
      </p:sp>
      <p:sp>
        <p:nvSpPr>
          <p:cNvPr id="4" name="TextBox 3"/>
          <p:cNvSpPr txBox="1"/>
          <p:nvPr/>
        </p:nvSpPr>
        <p:spPr>
          <a:xfrm>
            <a:off x="428625" y="2743200"/>
            <a:ext cx="8001000" cy="3687763"/>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lIns="144000" tIns="180000" bIns="1800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int </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dp</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[MAX];				//</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所有元素初始化为</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0</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int count=1;				//</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累计调用的步骤</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int Fib1(int n)			</a:t>
            </a:r>
            <a:endParaRPr kumimoji="0" lang="zh-CN" altLang="zh-CN" sz="1800" b="0" i="0"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dp</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[1]=</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dp</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[2]=1;</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printf</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("(%d)</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计算出</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Fib(1)=1\n"</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count++);</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printf</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("(%d)</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计算出</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Fib(2)=1\n"</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count++);</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   for (int i=3;i&lt;=</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n;i</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dp</a:t>
            </a:r>
            <a:r>
              <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[i]=</a:t>
            </a:r>
            <a:r>
              <a:rPr kumimoji="0" lang="en-US" altLang="zh-CN" sz="1800" b="0" i="0" u="none" strike="noStrike" kern="1200" cap="none" spc="0" normalizeH="0" baseline="0" noProof="0" dirty="0" err="1">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dp</a:t>
            </a:r>
            <a:r>
              <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[i-1]+</a:t>
            </a:r>
            <a:r>
              <a:rPr kumimoji="0" lang="en-US" altLang="zh-CN" sz="1800" b="0" i="0" u="none" strike="noStrike" kern="1200" cap="none" spc="0" normalizeH="0" baseline="0" noProof="0" dirty="0" err="1">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dp</a:t>
            </a:r>
            <a:r>
              <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[i-2];</a:t>
            </a:r>
            <a:endParaRPr kumimoji="0" lang="zh-CN" altLang="zh-CN" sz="1800" b="0" i="0"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printf</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("(%d)</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计算出</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Fib(%d)=%d\n"</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count++</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i</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dp</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[i]);</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   }</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   return </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dp</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[n];</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28675" name="TextBox 7"/>
          <p:cNvSpPr txBox="1"/>
          <p:nvPr/>
        </p:nvSpPr>
        <p:spPr>
          <a:xfrm>
            <a:off x="285750" y="506413"/>
            <a:ext cx="3500438" cy="522287"/>
          </a:xfrm>
          <a:prstGeom prst="rect">
            <a:avLst/>
          </a:prstGeom>
          <a:noFill/>
          <a:ln w="9525">
            <a:noFill/>
          </a:ln>
        </p:spPr>
        <p:txBody>
          <a:bodyPr anchor="t" anchorCtr="0">
            <a:spAutoFit/>
          </a:bodyPr>
          <a:p>
            <a:pPr algn="ctr" eaLnBrk="0" hangingPunct="0"/>
            <a:r>
              <a:rPr lang="zh-CN" altLang="zh-CN" sz="2800" dirty="0">
                <a:solidFill>
                  <a:schemeClr val="bg1"/>
                </a:solidFill>
                <a:latin typeface="微软雅黑" panose="020B0503020204020204" pitchFamily="34" charset="-122"/>
                <a:ea typeface="微软雅黑" panose="020B0503020204020204" pitchFamily="34" charset="-122"/>
              </a:rPr>
              <a:t>动态规划概述</a:t>
            </a:r>
            <a:endParaRPr lang="zh-CN" altLang="zh-CN"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Text Box 2"/>
          <p:cNvSpPr txBox="1">
            <a:spLocks noChangeArrowheads="1"/>
          </p:cNvSpPr>
          <p:nvPr/>
        </p:nvSpPr>
        <p:spPr bwMode="auto">
          <a:xfrm>
            <a:off x="152400" y="1225550"/>
            <a:ext cx="8228013" cy="4802188"/>
          </a:xfrm>
          <a:prstGeom prst="rect">
            <a:avLst/>
          </a:prstGeom>
          <a:noFill/>
          <a:ln>
            <a:noFill/>
          </a:ln>
          <a:effectLst/>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457200" marR="0" lvl="1" indent="0" algn="l" defTabSz="914400" rtl="0" eaLnBrk="1" fontAlgn="base" latinLnBrk="0" hangingPunct="1">
              <a:lnSpc>
                <a:spcPct val="15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C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 </a:t>
            </a:r>
            <a:r>
              <a:rPr kumimoji="0" lang="zh-CN" altLang="en-US" sz="1800" b="1" i="0" u="none" strike="noStrike" kern="1200" cap="none" spc="0" normalizeH="0" baseline="0" noProof="0">
                <a:ln>
                  <a:noFill/>
                </a:ln>
                <a:solidFill>
                  <a:srgbClr val="C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存储、求解：</a:t>
            </a:r>
            <a:endParaRPr kumimoji="0" lang="zh-CN" altLang="en-US" sz="1800" b="1" i="0" u="none" strike="noStrike" kern="1200" cap="none" spc="0" normalizeH="0" baseline="0" noProof="0">
              <a:ln>
                <a:noFill/>
              </a:ln>
              <a:solidFill>
                <a:srgbClr val="C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C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     </a:t>
            </a:r>
            <a:r>
              <a:rPr kumimoji="0" lang="en-US" altLang="zh-CN" sz="1800" b="1" i="0" u="none" strike="noStrike" kern="1200" cap="none" spc="0" normalizeH="0" baseline="0" noProof="0">
                <a:ln>
                  <a:noFill/>
                </a:ln>
                <a:solidFill>
                  <a:srgbClr val="C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1) </a:t>
            </a:r>
            <a:r>
              <a:rPr kumimoji="0" lang="zh-CN" altLang="en-US" sz="1800" b="1" i="0" u="none" strike="noStrike" kern="1200" cap="none" spc="0" normalizeH="0" baseline="0" noProof="0">
                <a:ln>
                  <a:noFill/>
                </a:ln>
                <a:solidFill>
                  <a:srgbClr val="C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原始信息存储</a:t>
            </a:r>
            <a:endParaRPr kumimoji="0" lang="zh-CN" altLang="en-US" sz="1800" b="1" i="0" u="none" strike="noStrike" kern="1200" cap="none" spc="0" normalizeH="0" baseline="0" noProof="0">
              <a:ln>
                <a:noFill/>
              </a:ln>
              <a:solidFill>
                <a:srgbClr val="C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18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        原始信息有层数和数塔中的数据，层数用一个整型 </a:t>
            </a:r>
            <a:endParaRPr kumimoji="0" lang="zh-CN" altLang="en-US" sz="18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18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     变量</a:t>
            </a:r>
            <a:r>
              <a:rPr kumimoji="0" lang="en-US" altLang="zh-CN" sz="1800" b="1" i="0" u="none" strike="noStrike" kern="1200" cap="none" spc="0" normalizeH="0" baseline="0" noProof="0">
                <a:ln>
                  <a:noFill/>
                </a:ln>
                <a:solidFill>
                  <a:srgbClr val="FF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n</a:t>
            </a:r>
            <a:r>
              <a:rPr kumimoji="0" lang="zh-CN" altLang="en-US" sz="18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存储，数塔中的数据用二维数组</a:t>
            </a:r>
            <a:r>
              <a:rPr kumimoji="0" lang="en-US" altLang="zh-CN" sz="1800" b="1" i="0" u="none" strike="noStrike" kern="1200" cap="none" spc="0" normalizeH="0" baseline="0" noProof="0">
                <a:ln>
                  <a:noFill/>
                </a:ln>
                <a:solidFill>
                  <a:srgbClr val="FF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data</a:t>
            </a:r>
            <a:r>
              <a:rPr kumimoji="0" lang="zh-CN" altLang="en-US" sz="18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，存储成如 </a:t>
            </a:r>
            <a:endParaRPr kumimoji="0" lang="zh-CN" altLang="en-US" sz="18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18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     下的下三角阵</a:t>
            </a:r>
            <a:r>
              <a:rPr kumimoji="0" lang="en-US" altLang="zh-CN" sz="18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a:t>
            </a:r>
            <a:endParaRPr kumimoji="0" lang="en-US" altLang="zh-CN" sz="18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FF"/>
                </a:solidFill>
                <a:effectLst/>
                <a:uLnTx/>
                <a:uFillTx/>
                <a:latin typeface="Arial" panose="020B0604020202020204" pitchFamily="34" charset="0"/>
                <a:ea typeface="宋体" panose="02010600030101010101" pitchFamily="2" charset="-122"/>
                <a:cs typeface="+mn-cs"/>
              </a:rPr>
              <a:t>              9</a:t>
            </a:r>
            <a:endParaRPr kumimoji="0" lang="en-US" altLang="zh-CN" sz="1800" b="1" i="0" u="none" strike="noStrike" kern="1200" cap="none" spc="0" normalizeH="0" baseline="0" noProof="0">
              <a:ln>
                <a:noFill/>
              </a:ln>
              <a:solidFill>
                <a:srgbClr val="0000FF"/>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FF"/>
                </a:solidFill>
                <a:effectLst/>
                <a:uLnTx/>
                <a:uFillTx/>
                <a:latin typeface="Arial" panose="020B0604020202020204" pitchFamily="34" charset="0"/>
                <a:ea typeface="宋体" panose="02010600030101010101" pitchFamily="2" charset="-122"/>
                <a:cs typeface="+mn-cs"/>
              </a:rPr>
              <a:t>             12    15</a:t>
            </a:r>
            <a:endParaRPr kumimoji="0" lang="en-US" altLang="zh-CN" sz="1800" b="1" i="0" u="none" strike="noStrike" kern="1200" cap="none" spc="0" normalizeH="0" baseline="0" noProof="0">
              <a:ln>
                <a:noFill/>
              </a:ln>
              <a:solidFill>
                <a:srgbClr val="0000FF"/>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FF"/>
                </a:solidFill>
                <a:effectLst/>
                <a:uLnTx/>
                <a:uFillTx/>
                <a:latin typeface="Arial" panose="020B0604020202020204" pitchFamily="34" charset="0"/>
                <a:ea typeface="宋体" panose="02010600030101010101" pitchFamily="2" charset="-122"/>
                <a:cs typeface="+mn-cs"/>
              </a:rPr>
              <a:t>             10     6      8</a:t>
            </a:r>
            <a:endParaRPr kumimoji="0" lang="en-US" altLang="zh-CN" sz="1800" b="1" i="0" u="none" strike="noStrike" kern="1200" cap="none" spc="0" normalizeH="0" baseline="0" noProof="0">
              <a:ln>
                <a:noFill/>
              </a:ln>
              <a:solidFill>
                <a:srgbClr val="0000FF"/>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FF"/>
                </a:solidFill>
                <a:effectLst/>
                <a:uLnTx/>
                <a:uFillTx/>
                <a:latin typeface="Arial" panose="020B0604020202020204" pitchFamily="34" charset="0"/>
                <a:ea typeface="宋体" panose="02010600030101010101" pitchFamily="2" charset="-122"/>
                <a:cs typeface="+mn-cs"/>
              </a:rPr>
              <a:t>              2    18      9    5</a:t>
            </a:r>
            <a:endParaRPr kumimoji="0" lang="en-US" altLang="zh-CN" sz="1800" b="1" i="0" u="none" strike="noStrike" kern="1200" cap="none" spc="0" normalizeH="0" baseline="0" noProof="0">
              <a:ln>
                <a:noFill/>
              </a:ln>
              <a:solidFill>
                <a:srgbClr val="0000FF"/>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FF"/>
                </a:solidFill>
                <a:effectLst/>
                <a:uLnTx/>
                <a:uFillTx/>
                <a:latin typeface="Arial" panose="020B0604020202020204" pitchFamily="34" charset="0"/>
                <a:ea typeface="宋体" panose="02010600030101010101" pitchFamily="2" charset="-122"/>
                <a:cs typeface="+mn-cs"/>
              </a:rPr>
              <a:t>             19     7     10    4   16</a:t>
            </a:r>
            <a:endParaRPr kumimoji="0" lang="en-US" altLang="zh-CN" sz="1800" b="1" i="0" u="none" strike="noStrike" kern="1200" cap="none" spc="0" normalizeH="0" baseline="0" noProof="0">
              <a:ln>
                <a:noFill/>
              </a:ln>
              <a:solidFill>
                <a:srgbClr val="0000FF"/>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1" i="0" u="none" strike="noStrike" kern="1200" cap="none" spc="0" normalizeH="0" baseline="0" noProof="0">
              <a:ln>
                <a:noFill/>
              </a:ln>
              <a:solidFill>
                <a:schemeClr val="tx1"/>
              </a:solidFill>
              <a:effectLst/>
              <a:uLnTx/>
              <a:uFillTx/>
              <a:latin typeface="楷体_GB2312" panose="02010609030101010101" pitchFamily="49" charset="-122"/>
              <a:ea typeface="楷体_GB2312" panose="02010609030101010101"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1" i="0" u="none" strike="noStrike" kern="1200" cap="none" spc="0" normalizeH="0" baseline="0" noProof="0">
              <a:ln>
                <a:noFill/>
              </a:ln>
              <a:solidFill>
                <a:schemeClr val="tx1"/>
              </a:solidFill>
              <a:effectLst/>
              <a:uLnTx/>
              <a:uFillTx/>
              <a:latin typeface="楷体_GB2312" panose="02010609030101010101" pitchFamily="49" charset="-122"/>
              <a:ea typeface="楷体_GB2312" panose="02010609030101010101" pitchFamily="49" charset="-122"/>
              <a:cs typeface="+mn-cs"/>
            </a:endParaRPr>
          </a:p>
        </p:txBody>
      </p:sp>
      <p:pic>
        <p:nvPicPr>
          <p:cNvPr id="4" name="Picture 4">
            <a:hlinkClick r:id="rId1" action="ppaction://hlinksldjump"/>
          </p:cNvPr>
          <p:cNvPicPr>
            <a:picLocks noChangeAspect="1" noChangeArrowheads="1"/>
          </p:cNvPicPr>
          <p:nvPr/>
        </p:nvPicPr>
        <p:blipFill>
          <a:blip r:embed="rId2"/>
          <a:srcRect b="12251"/>
          <a:stretch>
            <a:fillRect/>
          </a:stretch>
        </p:blipFill>
        <p:spPr bwMode="auto">
          <a:xfrm>
            <a:off x="5105399" y="3505200"/>
            <a:ext cx="2137531" cy="167640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hemeClr val="accent1"/>
          </a:lnRef>
          <a:fillRef idx="3">
            <a:schemeClr val="accent1"/>
          </a:fillRef>
          <a:effectRef idx="3">
            <a:schemeClr val="accent1"/>
          </a:effectRef>
          <a:fontRef idx="minor">
            <a:schemeClr val="lt1"/>
          </a:fontRef>
        </p:style>
      </p:pic>
      <p:sp>
        <p:nvSpPr>
          <p:cNvPr id="164867" name="TextBox 1"/>
          <p:cNvSpPr txBox="1"/>
          <p:nvPr/>
        </p:nvSpPr>
        <p:spPr>
          <a:xfrm>
            <a:off x="533400" y="555625"/>
            <a:ext cx="5072063" cy="522288"/>
          </a:xfrm>
          <a:prstGeom prst="rect">
            <a:avLst/>
          </a:prstGeom>
          <a:noFill/>
          <a:ln w="9525">
            <a:noFill/>
          </a:ln>
        </p:spPr>
        <p:txBody>
          <a:bodyPr anchor="t" anchorCtr="0">
            <a:spAutoFit/>
          </a:bodyPr>
          <a:p>
            <a:pPr algn="ctr" eaLnBrk="0" hangingPunct="0"/>
            <a:r>
              <a:rPr lang="zh-CN" altLang="zh-CN" sz="2800" dirty="0">
                <a:solidFill>
                  <a:schemeClr val="bg1"/>
                </a:solidFill>
                <a:latin typeface="微软雅黑" panose="020B0503020204020204" pitchFamily="34" charset="-122"/>
                <a:ea typeface="微软雅黑" panose="020B0503020204020204" pitchFamily="34" charset="-122"/>
              </a:rPr>
              <a:t>求解三角形最小路径问题</a:t>
            </a:r>
            <a:endParaRPr lang="zh-CN" altLang="zh-CN"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298">
                                            <p:txEl>
                                              <p:charRg st="101" end="11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298">
                                            <p:txEl>
                                              <p:charRg st="117" end="13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5298">
                                            <p:txEl>
                                              <p:charRg st="139" end="16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5298">
                                            <p:txEl>
                                              <p:charRg st="168" end="20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5298">
                                            <p:txEl>
                                              <p:charRg st="202" end="24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Text Box 2"/>
          <p:cNvSpPr txBox="1">
            <a:spLocks noChangeArrowheads="1"/>
          </p:cNvSpPr>
          <p:nvPr/>
        </p:nvSpPr>
        <p:spPr bwMode="auto">
          <a:xfrm>
            <a:off x="685800" y="1600200"/>
            <a:ext cx="8208963" cy="5216525"/>
          </a:xfrm>
          <a:prstGeom prst="rect">
            <a:avLst/>
          </a:prstGeom>
          <a:noFill/>
          <a:ln>
            <a:noFill/>
          </a:ln>
          <a:effectLst/>
        </p:spPr>
        <p:txBody>
          <a:bodyPr>
            <a:spAutoFit/>
          </a:bodyPr>
          <a:lstStyle/>
          <a:p>
            <a:pPr marR="0" defTabSz="914400">
              <a:lnSpc>
                <a:spcPct val="150000"/>
              </a:lnSpc>
              <a:buClrTx/>
              <a:buSzTx/>
              <a:buFontTx/>
              <a:buNone/>
              <a:defRPr/>
            </a:pPr>
            <a:r>
              <a:rPr kumimoji="0" lang="en-US" altLang="zh-CN" b="1" kern="1200" cap="none" spc="0" normalizeH="0" baseline="0" noProof="0" dirty="0">
                <a:solidFill>
                  <a:srgbClr val="C00000"/>
                </a:solidFill>
                <a:effectLst>
                  <a:outerShdw blurRad="38100" dist="38100" dir="2700000" algn="tl">
                    <a:srgbClr val="000000">
                      <a:alpha val="43137"/>
                    </a:srgbClr>
                  </a:outerShdw>
                </a:effectLst>
                <a:latin typeface="Consolas" panose="020B0609020204030204" pitchFamily="49" charset="0"/>
                <a:ea typeface="黑体" panose="02010609060101010101" pitchFamily="49" charset="-122"/>
                <a:cs typeface="+mn-cs"/>
              </a:rPr>
              <a:t> 2) </a:t>
            </a:r>
            <a:r>
              <a:rPr kumimoji="0" lang="zh-CN" altLang="en-US" b="1" kern="1200" cap="none" spc="0" normalizeH="0" baseline="0" noProof="0" dirty="0">
                <a:solidFill>
                  <a:srgbClr val="C00000"/>
                </a:solidFill>
                <a:effectLst>
                  <a:outerShdw blurRad="38100" dist="38100" dir="2700000" algn="tl">
                    <a:srgbClr val="000000">
                      <a:alpha val="43137"/>
                    </a:srgbClr>
                  </a:outerShdw>
                </a:effectLst>
                <a:latin typeface="Consolas" panose="020B0609020204030204" pitchFamily="49" charset="0"/>
                <a:ea typeface="黑体" panose="02010609060101010101" pitchFamily="49" charset="-122"/>
                <a:cs typeface="+mn-cs"/>
              </a:rPr>
              <a:t>动态规划过程存储</a:t>
            </a:r>
            <a:endParaRPr kumimoji="0" lang="zh-CN" altLang="en-US" b="1" kern="1200" cap="none" spc="0" normalizeH="0" baseline="0" noProof="0" dirty="0">
              <a:solidFill>
                <a:srgbClr val="C00000"/>
              </a:solidFill>
              <a:effectLst>
                <a:outerShdw blurRad="38100" dist="38100" dir="2700000" algn="tl">
                  <a:srgbClr val="000000">
                    <a:alpha val="43137"/>
                  </a:srgbClr>
                </a:outerShdw>
              </a:effectLst>
              <a:latin typeface="Consolas" panose="020B0609020204030204" pitchFamily="49" charset="0"/>
              <a:ea typeface="黑体" panose="02010609060101010101" pitchFamily="49" charset="-122"/>
              <a:cs typeface="+mn-cs"/>
            </a:endParaRPr>
          </a:p>
          <a:p>
            <a:pPr marR="0" defTabSz="914400">
              <a:lnSpc>
                <a:spcPct val="150000"/>
              </a:lnSpc>
              <a:buClrTx/>
              <a:buSzTx/>
              <a:buFontTx/>
              <a:buNone/>
              <a:defRPr/>
            </a:pPr>
            <a:endParaRPr kumimoji="0" lang="zh-CN" altLang="en-US" kern="1200" cap="none" spc="0" normalizeH="0" baseline="0" noProof="0" dirty="0">
              <a:solidFill>
                <a:srgbClr val="000000"/>
              </a:solidFill>
              <a:latin typeface="Consolas" panose="020B0609020204030204" pitchFamily="49" charset="0"/>
              <a:ea typeface="黑体" panose="02010609060101010101" pitchFamily="49" charset="-122"/>
              <a:cs typeface="+mn-cs"/>
            </a:endParaRPr>
          </a:p>
          <a:p>
            <a:pPr marR="0" defTabSz="914400">
              <a:lnSpc>
                <a:spcPct val="150000"/>
              </a:lnSpc>
              <a:buClrTx/>
              <a:buSzTx/>
              <a:buFontTx/>
              <a:buNone/>
              <a:defRPr/>
            </a:pPr>
            <a:r>
              <a:rPr kumimoji="0" lang="zh-CN" altLang="en-US" kern="1200" cap="none" spc="0" normalizeH="0" baseline="0" noProof="0" dirty="0">
                <a:solidFill>
                  <a:srgbClr val="000000"/>
                </a:solidFill>
                <a:latin typeface="Consolas" panose="020B0609020204030204" pitchFamily="49" charset="0"/>
                <a:ea typeface="黑体" panose="02010609060101010101" pitchFamily="49" charset="-122"/>
                <a:cs typeface="+mn-cs"/>
              </a:rPr>
              <a:t>    必需用二维数组</a:t>
            </a:r>
            <a:r>
              <a:rPr kumimoji="0" lang="en-US" altLang="zh-CN" kern="1200" cap="none" spc="0" normalizeH="0" baseline="0" noProof="0" dirty="0" err="1">
                <a:solidFill>
                  <a:srgbClr val="FF0000"/>
                </a:solidFill>
                <a:effectLst>
                  <a:outerShdw blurRad="38100" dist="38100" dir="2700000" algn="tl">
                    <a:srgbClr val="000000">
                      <a:alpha val="43137"/>
                    </a:srgbClr>
                  </a:outerShdw>
                </a:effectLst>
                <a:latin typeface="Consolas" panose="020B0609020204030204" pitchFamily="49" charset="0"/>
                <a:ea typeface="黑体" panose="02010609060101010101" pitchFamily="49" charset="-122"/>
                <a:cs typeface="+mn-cs"/>
              </a:rPr>
              <a:t>dp</a:t>
            </a:r>
            <a:r>
              <a:rPr kumimoji="0" lang="zh-CN" altLang="en-US" kern="1200" cap="none" spc="0" normalizeH="0" baseline="0" noProof="0" dirty="0">
                <a:solidFill>
                  <a:srgbClr val="000000"/>
                </a:solidFill>
                <a:latin typeface="Consolas" panose="020B0609020204030204" pitchFamily="49" charset="0"/>
                <a:ea typeface="黑体" panose="02010609060101010101" pitchFamily="49" charset="-122"/>
                <a:cs typeface="+mn-cs"/>
              </a:rPr>
              <a:t>存储</a:t>
            </a:r>
            <a:r>
              <a:rPr kumimoji="0" lang="zh-CN" altLang="en-US" kern="1200" cap="none" spc="0" normalizeH="0" baseline="0" noProof="0" dirty="0">
                <a:solidFill>
                  <a:srgbClr val="000000"/>
                </a:solidFill>
                <a:effectLst>
                  <a:outerShdw blurRad="38100" dist="38100" dir="2700000" algn="tl">
                    <a:srgbClr val="000000">
                      <a:alpha val="43137"/>
                    </a:srgbClr>
                  </a:outerShdw>
                </a:effectLst>
                <a:latin typeface="Consolas" panose="020B0609020204030204" pitchFamily="49" charset="0"/>
                <a:ea typeface="黑体" panose="02010609060101010101" pitchFamily="49" charset="-122"/>
                <a:cs typeface="+mn-cs"/>
              </a:rPr>
              <a:t>各阶段的决策结果</a:t>
            </a:r>
            <a:r>
              <a:rPr kumimoji="0" lang="zh-CN" altLang="en-US" kern="1200" cap="none" spc="0" normalizeH="0" baseline="0" noProof="0" dirty="0">
                <a:solidFill>
                  <a:srgbClr val="000000"/>
                </a:solidFill>
                <a:latin typeface="Consolas" panose="020B0609020204030204" pitchFamily="49" charset="0"/>
                <a:ea typeface="黑体" panose="02010609060101010101" pitchFamily="49" charset="-122"/>
                <a:cs typeface="+mn-cs"/>
              </a:rPr>
              <a:t>。二维数组</a:t>
            </a:r>
            <a:r>
              <a:rPr kumimoji="0" lang="en-US" altLang="zh-CN" kern="1200" cap="none" spc="0" normalizeH="0" baseline="0" noProof="0" dirty="0" err="1">
                <a:solidFill>
                  <a:srgbClr val="FF0000"/>
                </a:solidFill>
                <a:effectLst>
                  <a:outerShdw blurRad="38100" dist="38100" dir="2700000" algn="tl">
                    <a:srgbClr val="000000">
                      <a:alpha val="43137"/>
                    </a:srgbClr>
                  </a:outerShdw>
                </a:effectLst>
                <a:latin typeface="Consolas" panose="020B0609020204030204" pitchFamily="49" charset="0"/>
                <a:ea typeface="黑体" panose="02010609060101010101" pitchFamily="49" charset="-122"/>
                <a:cs typeface="+mn-cs"/>
              </a:rPr>
              <a:t>dp</a:t>
            </a:r>
            <a:r>
              <a:rPr kumimoji="0" lang="zh-CN" altLang="en-US" kern="1200" cap="none" spc="0" normalizeH="0" baseline="0" noProof="0" dirty="0">
                <a:solidFill>
                  <a:srgbClr val="000000"/>
                </a:solidFill>
                <a:latin typeface="Consolas" panose="020B0609020204030204" pitchFamily="49" charset="0"/>
                <a:ea typeface="黑体" panose="02010609060101010101" pitchFamily="49" charset="-122"/>
                <a:cs typeface="+mn-cs"/>
              </a:rPr>
              <a:t>的存储内容如下：</a:t>
            </a:r>
            <a:endParaRPr kumimoji="0" lang="zh-CN" altLang="en-US" kern="1200" cap="none" spc="0" normalizeH="0" baseline="0" noProof="0" dirty="0">
              <a:solidFill>
                <a:srgbClr val="000000"/>
              </a:solidFill>
              <a:latin typeface="Consolas" panose="020B0609020204030204" pitchFamily="49" charset="0"/>
              <a:ea typeface="黑体" panose="02010609060101010101" pitchFamily="49" charset="-122"/>
              <a:cs typeface="+mn-cs"/>
            </a:endParaRPr>
          </a:p>
          <a:p>
            <a:pPr marR="0" defTabSz="914400">
              <a:lnSpc>
                <a:spcPct val="150000"/>
              </a:lnSpc>
              <a:buClrTx/>
              <a:buSzTx/>
              <a:buFontTx/>
              <a:buNone/>
              <a:defRPr/>
            </a:pPr>
            <a:endParaRPr kumimoji="0" lang="zh-CN" altLang="en-US" kern="1200" cap="none" spc="0" normalizeH="0" baseline="0" noProof="0" dirty="0">
              <a:solidFill>
                <a:srgbClr val="000000"/>
              </a:solidFill>
              <a:latin typeface="Consolas" panose="020B0609020204030204" pitchFamily="49" charset="0"/>
              <a:ea typeface="黑体" panose="02010609060101010101" pitchFamily="49" charset="-122"/>
              <a:cs typeface="+mn-cs"/>
            </a:endParaRPr>
          </a:p>
          <a:p>
            <a:pPr marR="0" defTabSz="914400">
              <a:lnSpc>
                <a:spcPct val="150000"/>
              </a:lnSpc>
              <a:buClrTx/>
              <a:buSzTx/>
              <a:buFontTx/>
              <a:buNone/>
              <a:defRPr/>
            </a:pPr>
            <a:r>
              <a:rPr kumimoji="0" lang="zh-CN" altLang="en-US" kern="1200" cap="none" spc="0" normalizeH="0" baseline="0" noProof="0" dirty="0">
                <a:solidFill>
                  <a:srgbClr val="000000"/>
                </a:solidFill>
                <a:latin typeface="Consolas" panose="020B0609020204030204" pitchFamily="49" charset="0"/>
                <a:ea typeface="黑体" panose="02010609060101010101" pitchFamily="49" charset="-122"/>
                <a:cs typeface="+mn-cs"/>
              </a:rPr>
              <a:t>    </a:t>
            </a:r>
            <a:r>
              <a:rPr kumimoji="0" lang="en-US" altLang="zh-CN" kern="1200" cap="none" spc="0" normalizeH="0" baseline="0" noProof="0" dirty="0" err="1">
                <a:solidFill>
                  <a:srgbClr val="FF0000"/>
                </a:solidFill>
                <a:effectLst>
                  <a:outerShdw blurRad="38100" dist="38100" dir="2700000" algn="tl">
                    <a:srgbClr val="000000">
                      <a:alpha val="43137"/>
                    </a:srgbClr>
                  </a:outerShdw>
                </a:effectLst>
                <a:latin typeface="Consolas" panose="020B0609020204030204" pitchFamily="49" charset="0"/>
                <a:ea typeface="黑体" panose="02010609060101010101" pitchFamily="49" charset="-122"/>
                <a:cs typeface="+mn-cs"/>
              </a:rPr>
              <a:t>dp</a:t>
            </a:r>
            <a:r>
              <a:rPr kumimoji="0" lang="en-US" altLang="zh-CN" kern="1200" cap="none" spc="0" normalizeH="0" baseline="0" noProof="0" dirty="0">
                <a:solidFill>
                  <a:srgbClr val="000000"/>
                </a:solidFill>
                <a:latin typeface="Consolas" panose="020B0609020204030204" pitchFamily="49" charset="0"/>
                <a:ea typeface="黑体" panose="02010609060101010101" pitchFamily="49" charset="-122"/>
                <a:cs typeface="+mn-cs"/>
              </a:rPr>
              <a:t>[</a:t>
            </a:r>
            <a:r>
              <a:rPr kumimoji="0" lang="en-US" altLang="zh-CN" kern="1200" cap="none" spc="0" normalizeH="0" baseline="0" noProof="0" dirty="0">
                <a:solidFill>
                  <a:srgbClr val="FF0000"/>
                </a:solidFill>
                <a:latin typeface="Consolas" panose="020B0609020204030204" pitchFamily="49" charset="0"/>
                <a:ea typeface="黑体" panose="02010609060101010101" pitchFamily="49" charset="-122"/>
                <a:cs typeface="+mn-cs"/>
              </a:rPr>
              <a:t>n</a:t>
            </a:r>
            <a:r>
              <a:rPr kumimoji="0" lang="en-US" altLang="zh-CN" kern="1200" cap="none" spc="0" normalizeH="0" baseline="0" noProof="0" dirty="0">
                <a:solidFill>
                  <a:srgbClr val="000000"/>
                </a:solidFill>
                <a:latin typeface="Consolas" panose="020B0609020204030204" pitchFamily="49" charset="0"/>
                <a:ea typeface="黑体" panose="02010609060101010101" pitchFamily="49" charset="-122"/>
                <a:cs typeface="+mn-cs"/>
              </a:rPr>
              <a:t>][j]=</a:t>
            </a:r>
            <a:r>
              <a:rPr kumimoji="0" lang="en-US" altLang="zh-CN" kern="1200" cap="none" spc="0" normalizeH="0" baseline="0" noProof="0" dirty="0">
                <a:solidFill>
                  <a:srgbClr val="FF0000"/>
                </a:solidFill>
                <a:latin typeface="Consolas" panose="020B0609020204030204" pitchFamily="49" charset="0"/>
                <a:ea typeface="黑体" panose="02010609060101010101" pitchFamily="49" charset="-122"/>
                <a:cs typeface="+mn-cs"/>
              </a:rPr>
              <a:t>data</a:t>
            </a:r>
            <a:r>
              <a:rPr kumimoji="0" lang="en-US" altLang="zh-CN" kern="1200" cap="none" spc="0" normalizeH="0" baseline="0" noProof="0" dirty="0">
                <a:solidFill>
                  <a:srgbClr val="000000"/>
                </a:solidFill>
                <a:latin typeface="Consolas" panose="020B0609020204030204" pitchFamily="49" charset="0"/>
                <a:ea typeface="黑体" panose="02010609060101010101" pitchFamily="49" charset="-122"/>
                <a:cs typeface="+mn-cs"/>
              </a:rPr>
              <a:t>[n][j]         j=1,2,……,n</a:t>
            </a:r>
            <a:r>
              <a:rPr kumimoji="0" lang="zh-CN" altLang="en-US" kern="1200" cap="none" spc="0" normalizeH="0" baseline="0" noProof="0" dirty="0">
                <a:solidFill>
                  <a:srgbClr val="000000"/>
                </a:solidFill>
                <a:latin typeface="Consolas" panose="020B0609020204030204" pitchFamily="49" charset="0"/>
                <a:ea typeface="黑体" panose="02010609060101010101" pitchFamily="49" charset="-122"/>
                <a:cs typeface="+mn-cs"/>
              </a:rPr>
              <a:t>；</a:t>
            </a:r>
            <a:endParaRPr kumimoji="0" lang="zh-CN" altLang="en-US" kern="1200" cap="none" spc="0" normalizeH="0" baseline="0" noProof="0" dirty="0">
              <a:solidFill>
                <a:srgbClr val="000000"/>
              </a:solidFill>
              <a:latin typeface="Consolas" panose="020B0609020204030204" pitchFamily="49" charset="0"/>
              <a:ea typeface="黑体" panose="02010609060101010101" pitchFamily="49" charset="-122"/>
              <a:cs typeface="+mn-cs"/>
            </a:endParaRPr>
          </a:p>
          <a:p>
            <a:pPr marR="0" defTabSz="914400">
              <a:lnSpc>
                <a:spcPct val="150000"/>
              </a:lnSpc>
              <a:buClrTx/>
              <a:buSzTx/>
              <a:buFontTx/>
              <a:buNone/>
              <a:defRPr/>
            </a:pPr>
            <a:r>
              <a:rPr kumimoji="0" lang="zh-CN" altLang="en-US" kern="1200" cap="none" spc="0" normalizeH="0" baseline="0" noProof="0" dirty="0">
                <a:solidFill>
                  <a:srgbClr val="000000"/>
                </a:solidFill>
                <a:latin typeface="Consolas" panose="020B0609020204030204" pitchFamily="49" charset="0"/>
                <a:ea typeface="黑体" panose="02010609060101010101" pitchFamily="49" charset="-122"/>
                <a:cs typeface="+mn-cs"/>
              </a:rPr>
              <a:t>    </a:t>
            </a:r>
            <a:r>
              <a:rPr kumimoji="0" lang="en-US" altLang="zh-CN" kern="1200" cap="none" spc="0" normalizeH="0" baseline="0" noProof="0" dirty="0">
                <a:solidFill>
                  <a:srgbClr val="000000"/>
                </a:solidFill>
                <a:latin typeface="Consolas" panose="020B0609020204030204" pitchFamily="49" charset="0"/>
                <a:ea typeface="黑体" panose="02010609060101010101" pitchFamily="49" charset="-122"/>
                <a:cs typeface="+mn-cs"/>
              </a:rPr>
              <a:t>i=n-1,n-2,……1</a:t>
            </a:r>
            <a:r>
              <a:rPr kumimoji="0" lang="zh-CN" altLang="en-US" kern="1200" cap="none" spc="0" normalizeH="0" baseline="0" noProof="0" dirty="0">
                <a:solidFill>
                  <a:srgbClr val="000000"/>
                </a:solidFill>
                <a:latin typeface="Consolas" panose="020B0609020204030204" pitchFamily="49" charset="0"/>
                <a:ea typeface="黑体" panose="02010609060101010101" pitchFamily="49" charset="-122"/>
                <a:cs typeface="+mn-cs"/>
              </a:rPr>
              <a:t>，</a:t>
            </a:r>
            <a:r>
              <a:rPr kumimoji="0" lang="en-US" altLang="zh-CN" kern="1200" cap="none" spc="0" normalizeH="0" baseline="0" noProof="0" dirty="0">
                <a:solidFill>
                  <a:srgbClr val="000000"/>
                </a:solidFill>
                <a:latin typeface="Consolas" panose="020B0609020204030204" pitchFamily="49" charset="0"/>
                <a:ea typeface="黑体" panose="02010609060101010101" pitchFamily="49" charset="-122"/>
                <a:cs typeface="+mn-cs"/>
              </a:rPr>
              <a:t>j=1,2,……,i</a:t>
            </a:r>
            <a:r>
              <a:rPr kumimoji="0" lang="zh-CN" altLang="en-US" kern="1200" cap="none" spc="0" normalizeH="0" baseline="0" noProof="0" dirty="0">
                <a:solidFill>
                  <a:srgbClr val="000000"/>
                </a:solidFill>
                <a:latin typeface="Consolas" panose="020B0609020204030204" pitchFamily="49" charset="0"/>
                <a:ea typeface="黑体" panose="02010609060101010101" pitchFamily="49" charset="-122"/>
                <a:cs typeface="+mn-cs"/>
              </a:rPr>
              <a:t>；时</a:t>
            </a:r>
            <a:endParaRPr kumimoji="0" lang="zh-CN" altLang="en-US" kern="1200" cap="none" spc="0" normalizeH="0" baseline="0" noProof="0" dirty="0">
              <a:solidFill>
                <a:srgbClr val="000000"/>
              </a:solidFill>
              <a:latin typeface="Consolas" panose="020B0609020204030204" pitchFamily="49" charset="0"/>
              <a:ea typeface="黑体" panose="02010609060101010101" pitchFamily="49" charset="-122"/>
              <a:cs typeface="+mn-cs"/>
            </a:endParaRPr>
          </a:p>
          <a:p>
            <a:pPr marR="0" defTabSz="914400">
              <a:lnSpc>
                <a:spcPct val="150000"/>
              </a:lnSpc>
              <a:buClrTx/>
              <a:buSzTx/>
              <a:buFontTx/>
              <a:buNone/>
              <a:defRPr/>
            </a:pPr>
            <a:r>
              <a:rPr kumimoji="0" lang="zh-CN" altLang="en-US" kern="1200" cap="none" spc="0" normalizeH="0" baseline="0" noProof="0" dirty="0">
                <a:solidFill>
                  <a:srgbClr val="000000"/>
                </a:solidFill>
                <a:latin typeface="Consolas" panose="020B0609020204030204" pitchFamily="49" charset="0"/>
                <a:ea typeface="黑体" panose="02010609060101010101" pitchFamily="49" charset="-122"/>
                <a:cs typeface="+mn-cs"/>
              </a:rPr>
              <a:t>    </a:t>
            </a:r>
            <a:r>
              <a:rPr kumimoji="0" lang="en-US" altLang="zh-CN" kern="1200" cap="none" spc="0" normalizeH="0" baseline="0" noProof="0" dirty="0" err="1">
                <a:solidFill>
                  <a:srgbClr val="FF0000"/>
                </a:solidFill>
                <a:effectLst>
                  <a:outerShdw blurRad="38100" dist="38100" dir="2700000" algn="tl">
                    <a:srgbClr val="000000">
                      <a:alpha val="43137"/>
                    </a:srgbClr>
                  </a:outerShdw>
                </a:effectLst>
                <a:latin typeface="Consolas" panose="020B0609020204030204" pitchFamily="49" charset="0"/>
                <a:ea typeface="黑体" panose="02010609060101010101" pitchFamily="49" charset="-122"/>
                <a:cs typeface="+mn-cs"/>
              </a:rPr>
              <a:t>dp</a:t>
            </a:r>
            <a:r>
              <a:rPr kumimoji="0" lang="en-US" altLang="zh-CN" kern="1200" cap="none" spc="0" normalizeH="0" baseline="0" noProof="0" dirty="0">
                <a:solidFill>
                  <a:srgbClr val="000000"/>
                </a:solidFill>
                <a:latin typeface="Consolas" panose="020B0609020204030204" pitchFamily="49" charset="0"/>
                <a:ea typeface="黑体" panose="02010609060101010101" pitchFamily="49" charset="-122"/>
                <a:cs typeface="+mn-cs"/>
              </a:rPr>
              <a:t>[i][j]=max</a:t>
            </a:r>
            <a:r>
              <a:rPr kumimoji="0" lang="en-US" altLang="zh-CN" b="1" kern="1200" cap="none" spc="0" normalizeH="0" baseline="0" noProof="0" dirty="0">
                <a:solidFill>
                  <a:srgbClr val="0000FF"/>
                </a:solidFill>
                <a:latin typeface="Consolas" panose="020B0609020204030204" pitchFamily="49" charset="0"/>
                <a:ea typeface="黑体" panose="02010609060101010101" pitchFamily="49" charset="-122"/>
                <a:cs typeface="+mn-cs"/>
              </a:rPr>
              <a:t>(</a:t>
            </a:r>
            <a:r>
              <a:rPr kumimoji="0" lang="en-US" altLang="zh-CN" kern="1200" cap="none" spc="0" normalizeH="0" baseline="0" noProof="0" dirty="0" err="1">
                <a:solidFill>
                  <a:srgbClr val="FF0000"/>
                </a:solidFill>
                <a:effectLst>
                  <a:outerShdw blurRad="38100" dist="38100" dir="2700000" algn="tl">
                    <a:srgbClr val="000000">
                      <a:alpha val="43137"/>
                    </a:srgbClr>
                  </a:outerShdw>
                </a:effectLst>
                <a:latin typeface="Consolas" panose="020B0609020204030204" pitchFamily="49" charset="0"/>
                <a:ea typeface="黑体" panose="02010609060101010101" pitchFamily="49" charset="-122"/>
                <a:cs typeface="+mn-cs"/>
              </a:rPr>
              <a:t>dp</a:t>
            </a:r>
            <a:r>
              <a:rPr kumimoji="0" lang="en-US" altLang="zh-CN" kern="1200" cap="none" spc="0" normalizeH="0" baseline="0" noProof="0" dirty="0">
                <a:solidFill>
                  <a:srgbClr val="000000"/>
                </a:solidFill>
                <a:latin typeface="Consolas" panose="020B0609020204030204" pitchFamily="49" charset="0"/>
                <a:ea typeface="黑体" panose="02010609060101010101" pitchFamily="49" charset="-122"/>
                <a:cs typeface="+mn-cs"/>
              </a:rPr>
              <a:t>[i+1][j]</a:t>
            </a:r>
            <a:r>
              <a:rPr kumimoji="0" lang="zh-CN" altLang="en-US" kern="1200" cap="none" spc="0" normalizeH="0" baseline="0" noProof="0" dirty="0">
                <a:solidFill>
                  <a:srgbClr val="000000"/>
                </a:solidFill>
                <a:latin typeface="Consolas" panose="020B0609020204030204" pitchFamily="49" charset="0"/>
                <a:ea typeface="黑体" panose="02010609060101010101" pitchFamily="49" charset="-122"/>
                <a:cs typeface="+mn-cs"/>
              </a:rPr>
              <a:t>，</a:t>
            </a:r>
            <a:r>
              <a:rPr kumimoji="0" lang="en-US" altLang="zh-CN" kern="1200" cap="none" spc="0" normalizeH="0" baseline="0" noProof="0" dirty="0" err="1">
                <a:solidFill>
                  <a:srgbClr val="FF0000"/>
                </a:solidFill>
                <a:effectLst>
                  <a:outerShdw blurRad="38100" dist="38100" dir="2700000" algn="tl">
                    <a:srgbClr val="000000">
                      <a:alpha val="43137"/>
                    </a:srgbClr>
                  </a:outerShdw>
                </a:effectLst>
                <a:latin typeface="Consolas" panose="020B0609020204030204" pitchFamily="49" charset="0"/>
                <a:ea typeface="黑体" panose="02010609060101010101" pitchFamily="49" charset="-122"/>
                <a:cs typeface="+mn-cs"/>
              </a:rPr>
              <a:t>dp</a:t>
            </a:r>
            <a:r>
              <a:rPr kumimoji="0" lang="en-US" altLang="zh-CN" kern="1200" cap="none" spc="0" normalizeH="0" baseline="0" noProof="0" dirty="0">
                <a:solidFill>
                  <a:srgbClr val="000000"/>
                </a:solidFill>
                <a:latin typeface="Consolas" panose="020B0609020204030204" pitchFamily="49" charset="0"/>
                <a:ea typeface="黑体" panose="02010609060101010101" pitchFamily="49" charset="-122"/>
                <a:cs typeface="+mn-cs"/>
              </a:rPr>
              <a:t>[i+1][j+1]</a:t>
            </a:r>
            <a:r>
              <a:rPr kumimoji="0" lang="en-US" altLang="zh-CN" b="1" kern="1200" cap="none" spc="0" normalizeH="0" baseline="0" noProof="0" dirty="0">
                <a:solidFill>
                  <a:srgbClr val="0000FF"/>
                </a:solidFill>
                <a:latin typeface="Consolas" panose="020B0609020204030204" pitchFamily="49" charset="0"/>
                <a:ea typeface="黑体" panose="02010609060101010101" pitchFamily="49" charset="-122"/>
                <a:cs typeface="+mn-cs"/>
              </a:rPr>
              <a:t>)</a:t>
            </a:r>
            <a:r>
              <a:rPr kumimoji="0" lang="en-US" altLang="zh-CN" kern="1200" cap="none" spc="0" normalizeH="0" baseline="0" noProof="0" dirty="0">
                <a:solidFill>
                  <a:srgbClr val="000000"/>
                </a:solidFill>
                <a:latin typeface="Consolas" panose="020B0609020204030204" pitchFamily="49" charset="0"/>
                <a:ea typeface="黑体" panose="02010609060101010101" pitchFamily="49" charset="-122"/>
                <a:cs typeface="+mn-cs"/>
              </a:rPr>
              <a:t>+data[i][j]</a:t>
            </a:r>
            <a:endParaRPr kumimoji="0" lang="en-US" altLang="zh-CN" kern="1200" cap="none" spc="0" normalizeH="0" baseline="0" noProof="0" dirty="0">
              <a:solidFill>
                <a:srgbClr val="000000"/>
              </a:solidFill>
              <a:latin typeface="Consolas" panose="020B0609020204030204" pitchFamily="49" charset="0"/>
              <a:ea typeface="黑体" panose="02010609060101010101" pitchFamily="49" charset="-122"/>
              <a:cs typeface="+mn-cs"/>
            </a:endParaRPr>
          </a:p>
          <a:p>
            <a:pPr marR="0" defTabSz="914400">
              <a:lnSpc>
                <a:spcPct val="150000"/>
              </a:lnSpc>
              <a:buClrTx/>
              <a:buSzTx/>
              <a:buFontTx/>
              <a:buNone/>
              <a:defRPr/>
            </a:pPr>
            <a:endParaRPr kumimoji="0" lang="en-US" altLang="zh-CN" kern="1200" cap="none" spc="0" normalizeH="0" baseline="0" noProof="0" dirty="0">
              <a:solidFill>
                <a:srgbClr val="000000"/>
              </a:solidFill>
              <a:latin typeface="Consolas" panose="020B0609020204030204" pitchFamily="49" charset="0"/>
              <a:ea typeface="黑体" panose="02010609060101010101" pitchFamily="49" charset="-122"/>
              <a:cs typeface="+mn-cs"/>
            </a:endParaRPr>
          </a:p>
          <a:p>
            <a:pPr marR="0" defTabSz="914400">
              <a:lnSpc>
                <a:spcPct val="150000"/>
              </a:lnSpc>
              <a:buClrTx/>
              <a:buSzTx/>
              <a:buFontTx/>
              <a:buNone/>
              <a:defRPr/>
            </a:pPr>
            <a:r>
              <a:rPr kumimoji="0" lang="en-US" altLang="zh-CN" kern="1200" cap="none" spc="0" normalizeH="0" baseline="0" noProof="0" dirty="0">
                <a:solidFill>
                  <a:srgbClr val="000000"/>
                </a:solidFill>
                <a:latin typeface="Consolas" panose="020B0609020204030204" pitchFamily="49" charset="0"/>
                <a:ea typeface="黑体" panose="02010609060101010101" pitchFamily="49" charset="-122"/>
                <a:cs typeface="+mn-cs"/>
              </a:rPr>
              <a:t>    </a:t>
            </a:r>
            <a:r>
              <a:rPr kumimoji="0" lang="zh-CN" altLang="en-US" kern="1200" cap="none" spc="0" normalizeH="0" baseline="0" noProof="0" dirty="0">
                <a:solidFill>
                  <a:srgbClr val="000000"/>
                </a:solidFill>
                <a:latin typeface="Consolas" panose="020B0609020204030204" pitchFamily="49" charset="0"/>
                <a:ea typeface="黑体" panose="02010609060101010101" pitchFamily="49" charset="-122"/>
                <a:cs typeface="+mn-cs"/>
              </a:rPr>
              <a:t>最后</a:t>
            </a:r>
            <a:r>
              <a:rPr kumimoji="0" lang="en-US" altLang="zh-CN" kern="1200" cap="none" spc="0" normalizeH="0" baseline="0" noProof="0" dirty="0">
                <a:solidFill>
                  <a:srgbClr val="000000"/>
                </a:solidFill>
                <a:latin typeface="Consolas" panose="020B0609020204030204" pitchFamily="49" charset="0"/>
                <a:ea typeface="黑体" panose="02010609060101010101" pitchFamily="49" charset="-122"/>
                <a:cs typeface="+mn-cs"/>
              </a:rPr>
              <a:t>d[1][1]</a:t>
            </a:r>
            <a:r>
              <a:rPr kumimoji="0" lang="zh-CN" altLang="en-US" kern="1200" cap="none" spc="0" normalizeH="0" baseline="0" noProof="0" dirty="0">
                <a:solidFill>
                  <a:srgbClr val="000000"/>
                </a:solidFill>
                <a:latin typeface="Consolas" panose="020B0609020204030204" pitchFamily="49" charset="0"/>
                <a:ea typeface="黑体" panose="02010609060101010101" pitchFamily="49" charset="-122"/>
                <a:cs typeface="+mn-cs"/>
              </a:rPr>
              <a:t>存储的就是问题的结果。</a:t>
            </a:r>
            <a:endParaRPr kumimoji="0" lang="zh-CN" altLang="en-US" kern="1200" cap="none" spc="0" normalizeH="0" baseline="0" noProof="0" dirty="0">
              <a:solidFill>
                <a:srgbClr val="000000"/>
              </a:solidFill>
              <a:latin typeface="Consolas" panose="020B0609020204030204" pitchFamily="49" charset="0"/>
              <a:ea typeface="黑体" panose="02010609060101010101" pitchFamily="49" charset="-122"/>
              <a:cs typeface="+mn-cs"/>
            </a:endParaRPr>
          </a:p>
          <a:p>
            <a:pPr marR="0" defTabSz="914400">
              <a:buClrTx/>
              <a:buSzTx/>
              <a:buFontTx/>
              <a:buNone/>
              <a:defRPr/>
            </a:pPr>
            <a:endParaRPr kumimoji="0" lang="zh-CN" altLang="en-US" b="1" kern="1200" cap="none" spc="0" normalizeH="0" baseline="0" noProof="0" dirty="0">
              <a:latin typeface="楷体_GB2312" panose="02010609030101010101" pitchFamily="49" charset="-122"/>
              <a:ea typeface="楷体_GB2312" panose="02010609030101010101" pitchFamily="49" charset="-122"/>
              <a:cs typeface="+mn-cs"/>
            </a:endParaRPr>
          </a:p>
          <a:p>
            <a:pPr marR="0" defTabSz="914400">
              <a:buClrTx/>
              <a:buSzTx/>
              <a:buFontTx/>
              <a:buNone/>
              <a:defRPr/>
            </a:pPr>
            <a:endParaRPr kumimoji="0" lang="zh-CN" altLang="en-US" b="1" kern="1200" cap="none" spc="0" normalizeH="0" baseline="0" noProof="0" dirty="0">
              <a:latin typeface="楷体_GB2312" panose="02010609030101010101" pitchFamily="49" charset="-122"/>
              <a:ea typeface="楷体_GB2312" panose="02010609030101010101" pitchFamily="49" charset="-122"/>
              <a:cs typeface="+mn-cs"/>
            </a:endParaRPr>
          </a:p>
          <a:p>
            <a:pPr marR="0" defTabSz="914400">
              <a:buClrTx/>
              <a:buSzTx/>
              <a:buFontTx/>
              <a:buNone/>
              <a:defRPr/>
            </a:pPr>
            <a:endParaRPr kumimoji="0" lang="zh-CN" altLang="en-US" b="1" kern="1200" cap="none" spc="0" normalizeH="0" baseline="0" noProof="0" dirty="0">
              <a:latin typeface="楷体_GB2312" panose="02010609030101010101" pitchFamily="49" charset="-122"/>
              <a:ea typeface="楷体_GB2312" panose="02010609030101010101" pitchFamily="49" charset="-122"/>
              <a:cs typeface="+mn-cs"/>
            </a:endParaRPr>
          </a:p>
          <a:p>
            <a:pPr marR="0" defTabSz="914400">
              <a:buClrTx/>
              <a:buSzTx/>
              <a:buFontTx/>
              <a:buNone/>
              <a:defRPr/>
            </a:pPr>
            <a:endParaRPr kumimoji="0" lang="zh-CN" altLang="en-US" b="1" kern="1200" cap="none" spc="0" normalizeH="0" baseline="0" noProof="0" dirty="0">
              <a:solidFill>
                <a:srgbClr val="FFFFCC"/>
              </a:solidFill>
              <a:latin typeface="楷体_GB2312" panose="02010609030101010101" pitchFamily="49" charset="-122"/>
              <a:ea typeface="楷体_GB2312" panose="02010609030101010101" pitchFamily="49" charset="-122"/>
              <a:cs typeface="+mn-cs"/>
            </a:endParaRPr>
          </a:p>
          <a:p>
            <a:pPr marR="0" defTabSz="914400">
              <a:buClrTx/>
              <a:buSzTx/>
              <a:buFontTx/>
              <a:buNone/>
              <a:defRPr/>
            </a:pPr>
            <a:r>
              <a:rPr kumimoji="0" lang="zh-CN" altLang="en-US" b="1" kern="1200" cap="none" spc="0" normalizeH="0" baseline="0" noProof="0" dirty="0">
                <a:solidFill>
                  <a:srgbClr val="FFCCFF"/>
                </a:solidFill>
                <a:latin typeface="隶书" panose="02010509060101010101" pitchFamily="49" charset="-122"/>
                <a:ea typeface="隶书" panose="02010509060101010101" pitchFamily="49" charset="-122"/>
                <a:cs typeface="+mn-cs"/>
              </a:rPr>
              <a:t>                  </a:t>
            </a:r>
            <a:endParaRPr kumimoji="0" lang="zh-CN" altLang="en-US" b="1" kern="1200" cap="none" spc="0" normalizeH="0" baseline="0" noProof="0" dirty="0">
              <a:solidFill>
                <a:srgbClr val="FFFFCC"/>
              </a:solidFill>
              <a:latin typeface="楷体_GB2312" panose="02010609030101010101" pitchFamily="49" charset="-122"/>
              <a:ea typeface="楷体_GB2312" panose="02010609030101010101" pitchFamily="49" charset="-122"/>
              <a:cs typeface="+mn-cs"/>
            </a:endParaRPr>
          </a:p>
        </p:txBody>
      </p:sp>
      <p:sp>
        <p:nvSpPr>
          <p:cNvPr id="165890" name="TextBox 1"/>
          <p:cNvSpPr txBox="1"/>
          <p:nvPr/>
        </p:nvSpPr>
        <p:spPr>
          <a:xfrm>
            <a:off x="533400" y="555625"/>
            <a:ext cx="5072063" cy="522288"/>
          </a:xfrm>
          <a:prstGeom prst="rect">
            <a:avLst/>
          </a:prstGeom>
          <a:noFill/>
          <a:ln w="9525">
            <a:noFill/>
          </a:ln>
        </p:spPr>
        <p:txBody>
          <a:bodyPr anchor="t" anchorCtr="0">
            <a:spAutoFit/>
          </a:bodyPr>
          <a:p>
            <a:pPr algn="ctr" eaLnBrk="0" hangingPunct="0"/>
            <a:r>
              <a:rPr lang="zh-CN" altLang="zh-CN" sz="2800" dirty="0">
                <a:solidFill>
                  <a:schemeClr val="bg1"/>
                </a:solidFill>
                <a:latin typeface="微软雅黑" panose="020B0503020204020204" pitchFamily="34" charset="-122"/>
                <a:ea typeface="微软雅黑" panose="020B0503020204020204" pitchFamily="34" charset="-122"/>
              </a:rPr>
              <a:t>求解三角形最小路径问题</a:t>
            </a:r>
            <a:endParaRPr lang="zh-CN" altLang="zh-CN"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322">
                                            <p:txEl>
                                              <p:charRg st="54" end="9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322">
                                            <p:txEl>
                                              <p:charRg st="98" end="12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322">
                                            <p:txEl>
                                              <p:charRg st="129" end="18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322">
                                            <p:txEl>
                                              <p:charRg st="183" end="20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Text Box 3"/>
          <p:cNvSpPr txBox="1">
            <a:spLocks noChangeArrowheads="1"/>
          </p:cNvSpPr>
          <p:nvPr/>
        </p:nvSpPr>
        <p:spPr bwMode="auto">
          <a:xfrm>
            <a:off x="381000" y="1222375"/>
            <a:ext cx="8372475" cy="500063"/>
          </a:xfrm>
          <a:prstGeom prst="rect">
            <a:avLst/>
          </a:prstGeom>
          <a:noFill/>
          <a:ln>
            <a:noFill/>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Consolas" panose="020B0609020204030204" pitchFamily="49" charset="0"/>
                <a:ea typeface="黑体" panose="02010609060101010101" pitchFamily="49" charset="-122"/>
                <a:cs typeface="+mn-cs"/>
              </a:rPr>
              <a:t>3) </a:t>
            </a:r>
            <a:r>
              <a:rPr kumimoji="0" lang="zh-CN" altLang="en-US" sz="20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Consolas" panose="020B0609020204030204" pitchFamily="49" charset="0"/>
                <a:ea typeface="黑体" panose="02010609060101010101" pitchFamily="49" charset="-122"/>
                <a:cs typeface="+mn-cs"/>
              </a:rPr>
              <a:t>最优解路径求解及存储</a:t>
            </a:r>
            <a:endParaRPr kumimoji="0" lang="zh-CN" altLang="en-US" sz="20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Consolas" panose="020B0609020204030204" pitchFamily="49" charset="0"/>
              <a:ea typeface="黑体" panose="02010609060101010101" pitchFamily="49" charset="-122"/>
              <a:cs typeface="+mn-cs"/>
            </a:endParaRPr>
          </a:p>
        </p:txBody>
      </p:sp>
      <p:sp>
        <p:nvSpPr>
          <p:cNvPr id="2" name="矩形 1"/>
          <p:cNvSpPr>
            <a:spLocks noChangeArrowheads="1"/>
          </p:cNvSpPr>
          <p:nvPr/>
        </p:nvSpPr>
        <p:spPr bwMode="auto">
          <a:xfrm>
            <a:off x="741363" y="3213100"/>
            <a:ext cx="7651750" cy="2738438"/>
          </a:xfrm>
          <a:prstGeom prst="rect">
            <a:avLst/>
          </a:prstGeom>
          <a:noFill/>
          <a:ln>
            <a:noFill/>
          </a:ln>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数组</a:t>
            </a:r>
            <a:r>
              <a:rPr kumimoji="0" lang="en-US" altLang="zh-CN" sz="20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data                         </a:t>
            </a:r>
            <a:r>
              <a:rPr kumimoji="0" lang="zh-CN" altLang="en-US" sz="20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数组</a:t>
            </a:r>
            <a:r>
              <a:rPr kumimoji="0" lang="en-US" altLang="zh-CN" sz="2000" b="0" i="0" u="none" strike="noStrike" kern="1200" cap="none" spc="0" normalizeH="0" baseline="0" noProof="0" dirty="0" err="1">
                <a:ln>
                  <a:noFill/>
                </a:ln>
                <a:solidFill>
                  <a:srgbClr val="FF0000"/>
                </a:solidFill>
                <a:effectLst/>
                <a:uLnTx/>
                <a:uFillTx/>
                <a:latin typeface="Consolas" panose="020B0609020204030204" pitchFamily="49" charset="0"/>
                <a:ea typeface="+mn-ea"/>
                <a:cs typeface="+mn-cs"/>
              </a:rPr>
              <a:t>dp</a:t>
            </a:r>
            <a:endParaRPr kumimoji="0" lang="en-US" altLang="zh-CN" sz="20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200" b="1"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t>    </a:t>
            </a:r>
            <a:r>
              <a:rPr kumimoji="0" lang="en-US" altLang="zh-CN" sz="22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9                         59</a:t>
            </a:r>
            <a:endParaRPr kumimoji="0" lang="en-US" altLang="zh-CN" sz="22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2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12  15                    50  49</a:t>
            </a:r>
            <a:endParaRPr kumimoji="0" lang="en-US" altLang="zh-CN" sz="22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2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10  6   8                 38  34  29</a:t>
            </a:r>
            <a:endParaRPr kumimoji="0" lang="en-US" altLang="zh-CN" sz="22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2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2   18  9   5             21  28  19  21</a:t>
            </a:r>
            <a:endParaRPr kumimoji="0" lang="en-US" altLang="zh-CN" sz="22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2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19  7   10  4  16         19  7   10  4   16</a:t>
            </a:r>
            <a:r>
              <a:rPr kumimoji="0" lang="en-US" altLang="zh-CN" sz="2200" b="1"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t> </a:t>
            </a:r>
            <a:endParaRPr kumimoji="0" lang="en-US" altLang="zh-CN" sz="2200" b="1" i="0" u="none" strike="noStrike" kern="1200" cap="none" spc="0" normalizeH="0" baseline="0" noProof="0" dirty="0">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2400" b="1" i="0" u="none" strike="noStrike" kern="1200" cap="none" spc="0" normalizeH="0" baseline="0" noProof="0" dirty="0">
              <a:ln>
                <a:noFill/>
              </a:ln>
              <a:solidFill>
                <a:srgbClr val="FFFFCC"/>
              </a:solidFill>
              <a:effectLst/>
              <a:uLnTx/>
              <a:uFillTx/>
              <a:latin typeface="Arial Unicode MS" pitchFamily="34" charset="-122"/>
              <a:ea typeface="楷体_GB2312" panose="02010609030101010101"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                         </a:t>
            </a:r>
            <a:r>
              <a:rPr kumimoji="0" lang="zh-CN" altLang="en-US" sz="16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数塔及动态规划过程数据</a:t>
            </a:r>
            <a:endParaRPr kumimoji="0" lang="zh-CN" altLang="en-US" sz="16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3" name="矩形 2"/>
          <p:cNvSpPr/>
          <p:nvPr/>
        </p:nvSpPr>
        <p:spPr>
          <a:xfrm>
            <a:off x="2595563" y="2438400"/>
            <a:ext cx="6157912" cy="461963"/>
          </a:xfrm>
          <a:prstGeom prst="rect">
            <a:avLst/>
          </a:prstGeom>
          <a:noFill/>
          <a:ln w="9525">
            <a:noFill/>
          </a:ln>
        </p:spPr>
        <p:txBody>
          <a:bodyPr anchor="t" anchorCtr="0">
            <a:spAutoFit/>
          </a:bodyPr>
          <a:p>
            <a:r>
              <a:rPr lang="en-US" altLang="zh-CN" sz="2400" b="1" dirty="0">
                <a:latin typeface="楷体_GB2312" panose="02010609030101010101" pitchFamily="49" charset="-122"/>
                <a:ea typeface="楷体_GB2312" panose="02010609030101010101" pitchFamily="49" charset="-122"/>
              </a:rPr>
              <a:t> </a:t>
            </a:r>
            <a:r>
              <a:rPr lang="en-US" altLang="zh-CN" sz="2200" b="1" dirty="0">
                <a:solidFill>
                  <a:srgbClr val="FF0000"/>
                </a:solidFill>
                <a:latin typeface="Consolas" panose="020B0609020204030204" pitchFamily="49" charset="0"/>
                <a:ea typeface="黑体" panose="02010609060101010101" pitchFamily="49" charset="-122"/>
              </a:rPr>
              <a:t>21</a:t>
            </a:r>
            <a:r>
              <a:rPr lang="en-US" altLang="zh-CN" sz="2200" b="1" dirty="0">
                <a:solidFill>
                  <a:srgbClr val="000000"/>
                </a:solidFill>
                <a:latin typeface="Consolas" panose="020B0609020204030204" pitchFamily="49" charset="0"/>
                <a:ea typeface="黑体" panose="02010609060101010101" pitchFamily="49" charset="-122"/>
              </a:rPr>
              <a:t>(2+19),</a:t>
            </a:r>
            <a:r>
              <a:rPr lang="en-US" altLang="zh-CN" sz="2200" b="1" dirty="0">
                <a:solidFill>
                  <a:srgbClr val="FF0000"/>
                </a:solidFill>
                <a:latin typeface="Consolas" panose="020B0609020204030204" pitchFamily="49" charset="0"/>
                <a:ea typeface="黑体" panose="02010609060101010101" pitchFamily="49" charset="-122"/>
              </a:rPr>
              <a:t>28</a:t>
            </a:r>
            <a:r>
              <a:rPr lang="en-US" altLang="zh-CN" sz="2200" b="1" dirty="0">
                <a:solidFill>
                  <a:srgbClr val="000000"/>
                </a:solidFill>
                <a:latin typeface="Consolas" panose="020B0609020204030204" pitchFamily="49" charset="0"/>
                <a:ea typeface="黑体" panose="02010609060101010101" pitchFamily="49" charset="-122"/>
              </a:rPr>
              <a:t>(18+10),</a:t>
            </a:r>
            <a:r>
              <a:rPr lang="en-US" altLang="zh-CN" sz="2200" b="1" dirty="0">
                <a:solidFill>
                  <a:srgbClr val="FF0000"/>
                </a:solidFill>
                <a:latin typeface="Consolas" panose="020B0609020204030204" pitchFamily="49" charset="0"/>
                <a:ea typeface="黑体" panose="02010609060101010101" pitchFamily="49" charset="-122"/>
              </a:rPr>
              <a:t>19</a:t>
            </a:r>
            <a:r>
              <a:rPr lang="en-US" altLang="zh-CN" sz="2200" b="1" dirty="0">
                <a:solidFill>
                  <a:srgbClr val="000000"/>
                </a:solidFill>
                <a:latin typeface="Consolas" panose="020B0609020204030204" pitchFamily="49" charset="0"/>
                <a:ea typeface="黑体" panose="02010609060101010101" pitchFamily="49" charset="-122"/>
              </a:rPr>
              <a:t>(9+10),</a:t>
            </a:r>
            <a:r>
              <a:rPr lang="en-US" altLang="zh-CN" sz="2200" b="1" dirty="0">
                <a:solidFill>
                  <a:srgbClr val="FF0000"/>
                </a:solidFill>
                <a:latin typeface="Consolas" panose="020B0609020204030204" pitchFamily="49" charset="0"/>
                <a:ea typeface="黑体" panose="02010609060101010101" pitchFamily="49" charset="-122"/>
              </a:rPr>
              <a:t>21</a:t>
            </a:r>
            <a:r>
              <a:rPr lang="en-US" altLang="zh-CN" sz="2200" b="1" dirty="0">
                <a:solidFill>
                  <a:srgbClr val="000000"/>
                </a:solidFill>
                <a:latin typeface="Consolas" panose="020B0609020204030204" pitchFamily="49" charset="0"/>
                <a:ea typeface="黑体" panose="02010609060101010101" pitchFamily="49" charset="-122"/>
              </a:rPr>
              <a:t>(5+16)</a:t>
            </a:r>
            <a:endParaRPr lang="zh-CN" altLang="en-US" sz="2200" dirty="0">
              <a:solidFill>
                <a:srgbClr val="000000"/>
              </a:solidFill>
              <a:latin typeface="Consolas" panose="020B0609020204030204" pitchFamily="49" charset="0"/>
              <a:ea typeface="宋体" panose="02010600030101010101" pitchFamily="2" charset="-122"/>
            </a:endParaRPr>
          </a:p>
        </p:txBody>
      </p:sp>
      <p:sp>
        <p:nvSpPr>
          <p:cNvPr id="4" name="矩形 3"/>
          <p:cNvSpPr/>
          <p:nvPr/>
        </p:nvSpPr>
        <p:spPr>
          <a:xfrm>
            <a:off x="5137150" y="4587875"/>
            <a:ext cx="3060700" cy="279400"/>
          </a:xfrm>
          <a:prstGeom prst="rect">
            <a:avLst/>
          </a:prstGeom>
          <a:solidFill>
            <a:srgbClr val="FF0000">
              <a:alpha val="23922"/>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grpSp>
        <p:nvGrpSpPr>
          <p:cNvPr id="167941" name="组合 10"/>
          <p:cNvGrpSpPr/>
          <p:nvPr/>
        </p:nvGrpSpPr>
        <p:grpSpPr>
          <a:xfrm>
            <a:off x="5884863" y="461963"/>
            <a:ext cx="2312987" cy="1782762"/>
            <a:chOff x="5078413" y="549275"/>
            <a:chExt cx="3455987" cy="2625725"/>
          </a:xfrm>
        </p:grpSpPr>
        <p:pic>
          <p:nvPicPr>
            <p:cNvPr id="12" name="Picture 4">
              <a:hlinkClick r:id="rId1" action="ppaction://hlinksldjump"/>
            </p:cNvPr>
            <p:cNvPicPr>
              <a:picLocks noChangeAspect="1" noChangeArrowheads="1"/>
            </p:cNvPicPr>
            <p:nvPr/>
          </p:nvPicPr>
          <p:blipFill>
            <a:blip r:embed="rId2"/>
            <a:srcRect b="12251"/>
            <a:stretch>
              <a:fillRect/>
            </a:stretch>
          </p:blipFill>
          <p:spPr bwMode="auto">
            <a:xfrm>
              <a:off x="5186363" y="549275"/>
              <a:ext cx="3348037" cy="262572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13" name="圆角矩形 3"/>
            <p:cNvSpPr/>
            <p:nvPr/>
          </p:nvSpPr>
          <p:spPr>
            <a:xfrm>
              <a:off x="5078413" y="2492265"/>
              <a:ext cx="521838" cy="542447"/>
            </a:xfrm>
            <a:prstGeom prst="roundRect">
              <a:avLst/>
            </a:prstGeom>
            <a:solidFill>
              <a:srgbClr val="FF0000">
                <a:alpha val="47843"/>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14" name="圆角矩形 4"/>
            <p:cNvSpPr/>
            <p:nvPr/>
          </p:nvSpPr>
          <p:spPr>
            <a:xfrm>
              <a:off x="6591742" y="2492265"/>
              <a:ext cx="521838" cy="542447"/>
            </a:xfrm>
            <a:prstGeom prst="roundRect">
              <a:avLst/>
            </a:prstGeom>
            <a:solidFill>
              <a:srgbClr val="FF0000">
                <a:alpha val="47843"/>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15" name="圆角矩形 5"/>
            <p:cNvSpPr/>
            <p:nvPr/>
          </p:nvSpPr>
          <p:spPr>
            <a:xfrm>
              <a:off x="8012562" y="2492265"/>
              <a:ext cx="521838" cy="542447"/>
            </a:xfrm>
            <a:prstGeom prst="roundRect">
              <a:avLst/>
            </a:prstGeom>
            <a:solidFill>
              <a:srgbClr val="FF0000">
                <a:alpha val="47843"/>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grpSp>
      <p:sp>
        <p:nvSpPr>
          <p:cNvPr id="167946" name="TextBox 1"/>
          <p:cNvSpPr txBox="1"/>
          <p:nvPr/>
        </p:nvSpPr>
        <p:spPr>
          <a:xfrm>
            <a:off x="533400" y="555625"/>
            <a:ext cx="5072063" cy="522288"/>
          </a:xfrm>
          <a:prstGeom prst="rect">
            <a:avLst/>
          </a:prstGeom>
          <a:noFill/>
          <a:ln w="9525">
            <a:noFill/>
          </a:ln>
        </p:spPr>
        <p:txBody>
          <a:bodyPr anchor="t" anchorCtr="0">
            <a:spAutoFit/>
          </a:bodyPr>
          <a:p>
            <a:pPr algn="ctr" eaLnBrk="0" hangingPunct="0"/>
            <a:r>
              <a:rPr lang="zh-CN" altLang="zh-CN" sz="2800" dirty="0">
                <a:solidFill>
                  <a:schemeClr val="bg1"/>
                </a:solidFill>
                <a:latin typeface="微软雅黑" panose="020B0503020204020204" pitchFamily="34" charset="-122"/>
                <a:ea typeface="微软雅黑" panose="020B0503020204020204" pitchFamily="34" charset="-122"/>
              </a:rPr>
              <a:t>求解三角形最小路径问题</a:t>
            </a:r>
            <a:endParaRPr lang="zh-CN" altLang="zh-CN"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Text Box 2"/>
          <p:cNvSpPr txBox="1">
            <a:spLocks noChangeArrowheads="1"/>
          </p:cNvSpPr>
          <p:nvPr/>
        </p:nvSpPr>
        <p:spPr bwMode="auto">
          <a:xfrm>
            <a:off x="68263" y="0"/>
            <a:ext cx="8961438" cy="6334125"/>
          </a:xfrm>
          <a:prstGeom prst="rect">
            <a:avLst/>
          </a:prstGeom>
          <a:noFill/>
          <a:ln>
            <a:noFill/>
          </a:ln>
          <a:effectLst/>
        </p:spPr>
        <p:txBody>
          <a:bodyPr>
            <a:spAutoFit/>
          </a:bodyPr>
          <a:lstStyle/>
          <a:p>
            <a:pPr marR="0" defTabSz="914400">
              <a:buClrTx/>
              <a:buSzTx/>
              <a:buFontTx/>
              <a:buNone/>
              <a:defRPr/>
            </a:pPr>
            <a:r>
              <a:rPr kumimoji="0" lang="en-US" altLang="zh-CN" b="1" kern="1200" cap="none" spc="0" normalizeH="0" baseline="0" noProof="0" dirty="0">
                <a:solidFill>
                  <a:srgbClr val="FFFFCC"/>
                </a:solidFill>
                <a:latin typeface="黑体" panose="02010609060101010101" pitchFamily="49" charset="-122"/>
                <a:ea typeface="黑体" panose="02010609060101010101" pitchFamily="49" charset="-122"/>
                <a:cs typeface="+mn-cs"/>
              </a:rPr>
              <a:t> </a:t>
            </a:r>
            <a:r>
              <a:rPr kumimoji="0" lang="zh-CN" altLang="en-US" sz="2200" kern="1200" cap="none" spc="0" normalizeH="0" baseline="0" noProof="0" dirty="0">
                <a:latin typeface="Consolas" panose="020B0609020204030204" pitchFamily="49" charset="0"/>
                <a:ea typeface="黑体" panose="02010609060101010101" pitchFamily="49" charset="-122"/>
                <a:cs typeface="+mn-cs"/>
              </a:rPr>
              <a:t>输出</a:t>
            </a:r>
            <a:r>
              <a:rPr kumimoji="0" lang="en-US" altLang="zh-CN" sz="2200" kern="1200" cap="none" spc="0" normalizeH="0" baseline="0" noProof="0" dirty="0">
                <a:latin typeface="Consolas" panose="020B0609020204030204" pitchFamily="49" charset="0"/>
                <a:ea typeface="黑体" panose="02010609060101010101" pitchFamily="49" charset="-122"/>
                <a:cs typeface="+mn-cs"/>
              </a:rPr>
              <a:t>a[1][1]"9"</a:t>
            </a:r>
            <a:endParaRPr kumimoji="0" lang="en-US" altLang="zh-CN" sz="2200" kern="1200" cap="none" spc="0" normalizeH="0" baseline="0" noProof="0" dirty="0">
              <a:latin typeface="Consolas" panose="020B0609020204030204" pitchFamily="49" charset="0"/>
              <a:ea typeface="黑体" panose="02010609060101010101" pitchFamily="49" charset="-122"/>
              <a:cs typeface="+mn-cs"/>
            </a:endParaRPr>
          </a:p>
          <a:p>
            <a:pPr marR="0" defTabSz="914400">
              <a:buClrTx/>
              <a:buSzTx/>
              <a:buFontTx/>
              <a:buNone/>
              <a:defRPr/>
            </a:pPr>
            <a:endParaRPr kumimoji="0" lang="en-US" altLang="zh-CN" sz="2200" b="1" kern="1200" cap="none" spc="0" normalizeH="0" baseline="0" noProof="0" dirty="0">
              <a:latin typeface="黑体" panose="02010609060101010101" pitchFamily="49" charset="-122"/>
              <a:ea typeface="黑体" panose="02010609060101010101" pitchFamily="49" charset="-122"/>
              <a:cs typeface="+mn-cs"/>
            </a:endParaRPr>
          </a:p>
          <a:p>
            <a:pPr marR="0" defTabSz="914400">
              <a:lnSpc>
                <a:spcPct val="125000"/>
              </a:lnSpc>
              <a:buClrTx/>
              <a:buSzTx/>
              <a:buFontTx/>
              <a:buNone/>
              <a:defRPr/>
            </a:pPr>
            <a:r>
              <a:rPr kumimoji="0" lang="en-US" altLang="zh-CN" sz="2200" b="1" kern="1200" cap="none" spc="0" normalizeH="0" baseline="0" noProof="0" dirty="0">
                <a:latin typeface="黑体" panose="02010609060101010101" pitchFamily="49" charset="-122"/>
                <a:ea typeface="黑体" panose="02010609060101010101" pitchFamily="49" charset="-122"/>
                <a:cs typeface="+mn-cs"/>
              </a:rPr>
              <a:t>  </a:t>
            </a:r>
            <a:endParaRPr kumimoji="0" lang="en-US" altLang="zh-CN" sz="2200" b="1" kern="1200" cap="none" spc="0" normalizeH="0" baseline="0" noProof="0" dirty="0">
              <a:latin typeface="黑体" panose="02010609060101010101" pitchFamily="49" charset="-122"/>
              <a:ea typeface="黑体" panose="02010609060101010101" pitchFamily="49" charset="-122"/>
              <a:cs typeface="+mn-cs"/>
            </a:endParaRPr>
          </a:p>
          <a:p>
            <a:pPr marR="0" defTabSz="914400">
              <a:lnSpc>
                <a:spcPct val="125000"/>
              </a:lnSpc>
              <a:buClrTx/>
              <a:buSzTx/>
              <a:buFontTx/>
              <a:buNone/>
              <a:defRPr/>
            </a:pPr>
            <a:endParaRPr kumimoji="0" lang="en-US" altLang="zh-CN" sz="2200" b="1" kern="1200" cap="none" spc="0" normalizeH="0" baseline="0" noProof="0" dirty="0">
              <a:latin typeface="黑体" panose="02010609060101010101" pitchFamily="49" charset="-122"/>
              <a:ea typeface="黑体" panose="02010609060101010101" pitchFamily="49" charset="-122"/>
              <a:cs typeface="+mn-cs"/>
            </a:endParaRPr>
          </a:p>
          <a:p>
            <a:pPr marR="0" defTabSz="914400">
              <a:lnSpc>
                <a:spcPct val="125000"/>
              </a:lnSpc>
              <a:buClrTx/>
              <a:buSzTx/>
              <a:buFontTx/>
              <a:buNone/>
              <a:defRPr/>
            </a:pPr>
            <a:endParaRPr kumimoji="0" lang="en-US" altLang="zh-CN" sz="2200" b="1" kern="1200" cap="none" spc="0" normalizeH="0" baseline="0" noProof="0" dirty="0">
              <a:latin typeface="黑体" panose="02010609060101010101" pitchFamily="49" charset="-122"/>
              <a:ea typeface="黑体" panose="02010609060101010101" pitchFamily="49" charset="-122"/>
              <a:cs typeface="+mn-cs"/>
            </a:endParaRPr>
          </a:p>
          <a:p>
            <a:pPr marR="0" defTabSz="914400">
              <a:lnSpc>
                <a:spcPct val="125000"/>
              </a:lnSpc>
              <a:buClrTx/>
              <a:buSzTx/>
              <a:buFontTx/>
              <a:buNone/>
              <a:defRPr/>
            </a:pPr>
            <a:endParaRPr kumimoji="0" lang="en-US" altLang="zh-CN" sz="2200" b="1" kern="1200" cap="none" spc="0" normalizeH="0" baseline="0" noProof="0" dirty="0">
              <a:latin typeface="黑体" panose="02010609060101010101" pitchFamily="49" charset="-122"/>
              <a:ea typeface="黑体" panose="02010609060101010101" pitchFamily="49" charset="-122"/>
              <a:cs typeface="+mn-cs"/>
            </a:endParaRPr>
          </a:p>
          <a:p>
            <a:pPr marR="0" defTabSz="914400">
              <a:lnSpc>
                <a:spcPct val="125000"/>
              </a:lnSpc>
              <a:buClrTx/>
              <a:buSzTx/>
              <a:buFontTx/>
              <a:buNone/>
              <a:defRPr/>
            </a:pPr>
            <a:endParaRPr kumimoji="0" lang="en-US" altLang="zh-CN" sz="2200" b="1" kern="1200" cap="none" spc="0" normalizeH="0" baseline="0" noProof="0" dirty="0">
              <a:latin typeface="黑体" panose="02010609060101010101" pitchFamily="49" charset="-122"/>
              <a:ea typeface="黑体" panose="02010609060101010101" pitchFamily="49" charset="-122"/>
              <a:cs typeface="+mn-cs"/>
            </a:endParaRPr>
          </a:p>
          <a:p>
            <a:pPr marR="0" defTabSz="914400">
              <a:lnSpc>
                <a:spcPct val="125000"/>
              </a:lnSpc>
              <a:buClrTx/>
              <a:buSzTx/>
              <a:buFontTx/>
              <a:buNone/>
              <a:defRPr/>
            </a:pPr>
            <a:endParaRPr kumimoji="0" lang="en-US" altLang="zh-CN" sz="2200" b="1" kern="1200" cap="none" spc="0" normalizeH="0" baseline="0" noProof="0" dirty="0">
              <a:latin typeface="黑体" panose="02010609060101010101" pitchFamily="49" charset="-122"/>
              <a:ea typeface="黑体" panose="02010609060101010101" pitchFamily="49" charset="-122"/>
              <a:cs typeface="+mn-cs"/>
            </a:endParaRPr>
          </a:p>
          <a:p>
            <a:pPr marL="342900" marR="0" indent="-342900" defTabSz="914400">
              <a:lnSpc>
                <a:spcPct val="125000"/>
              </a:lnSpc>
              <a:buClrTx/>
              <a:buSzTx/>
              <a:buFont typeface="Arial" panose="020B0604020202020204" pitchFamily="34" charset="0"/>
              <a:buChar char="•"/>
              <a:defRPr/>
            </a:pPr>
            <a:r>
              <a:rPr kumimoji="0" lang="en-US" altLang="zh-CN" sz="2000" kern="1200" cap="none" spc="0" normalizeH="0" baseline="0" noProof="0" dirty="0">
                <a:solidFill>
                  <a:srgbClr val="000000"/>
                </a:solidFill>
                <a:latin typeface="Consolas" panose="020B0609020204030204" pitchFamily="49" charset="0"/>
                <a:ea typeface="黑体" panose="02010609060101010101" pitchFamily="49" charset="-122"/>
                <a:cs typeface="+mn-cs"/>
              </a:rPr>
              <a:t>b=</a:t>
            </a:r>
            <a:r>
              <a:rPr kumimoji="0" lang="en-US" altLang="zh-CN" sz="2000" kern="1200" cap="none" spc="0" normalizeH="0" baseline="0" noProof="0" dirty="0" err="1">
                <a:solidFill>
                  <a:srgbClr val="000000"/>
                </a:solidFill>
                <a:latin typeface="Consolas" panose="020B0609020204030204" pitchFamily="49" charset="0"/>
                <a:ea typeface="黑体" panose="02010609060101010101" pitchFamily="49" charset="-122"/>
                <a:cs typeface="+mn-cs"/>
              </a:rPr>
              <a:t>dp</a:t>
            </a:r>
            <a:r>
              <a:rPr kumimoji="0" lang="en-US" altLang="zh-CN" sz="2000" kern="1200" cap="none" spc="0" normalizeH="0" baseline="0" noProof="0" dirty="0">
                <a:solidFill>
                  <a:srgbClr val="000000"/>
                </a:solidFill>
                <a:latin typeface="Consolas" panose="020B0609020204030204" pitchFamily="49" charset="0"/>
                <a:ea typeface="黑体" panose="02010609060101010101" pitchFamily="49" charset="-122"/>
                <a:cs typeface="+mn-cs"/>
              </a:rPr>
              <a:t>[1][1]-data[1][1]=59-9=</a:t>
            </a:r>
            <a:r>
              <a:rPr kumimoji="0" lang="en-US" altLang="zh-CN" sz="2000" kern="1200" cap="none" spc="0" normalizeH="0" baseline="0" noProof="0" dirty="0">
                <a:solidFill>
                  <a:srgbClr val="FF0000"/>
                </a:solidFill>
                <a:latin typeface="Consolas" panose="020B0609020204030204" pitchFamily="49" charset="0"/>
                <a:ea typeface="黑体" panose="02010609060101010101" pitchFamily="49" charset="-122"/>
                <a:cs typeface="+mn-cs"/>
              </a:rPr>
              <a:t>50</a:t>
            </a:r>
            <a:r>
              <a:rPr kumimoji="0" lang="en-US" altLang="zh-CN" sz="2000" kern="1200" cap="none" spc="0" normalizeH="0" baseline="0" noProof="0" dirty="0">
                <a:solidFill>
                  <a:srgbClr val="000000"/>
                </a:solidFill>
                <a:latin typeface="Consolas" panose="020B0609020204030204" pitchFamily="49" charset="0"/>
                <a:ea typeface="黑体" panose="02010609060101010101" pitchFamily="49" charset="-122"/>
                <a:cs typeface="+mn-cs"/>
              </a:rPr>
              <a:t>   b</a:t>
            </a:r>
            <a:r>
              <a:rPr kumimoji="0" lang="zh-CN" altLang="en-US" sz="2000" kern="1200" cap="none" spc="0" normalizeH="0" baseline="0" noProof="0" dirty="0">
                <a:solidFill>
                  <a:srgbClr val="000000"/>
                </a:solidFill>
                <a:latin typeface="Consolas" panose="020B0609020204030204" pitchFamily="49" charset="0"/>
                <a:ea typeface="黑体" panose="02010609060101010101" pitchFamily="49" charset="-122"/>
                <a:cs typeface="+mn-cs"/>
              </a:rPr>
              <a:t>与</a:t>
            </a:r>
            <a:r>
              <a:rPr kumimoji="0" lang="en-US" altLang="zh-CN" sz="2000" kern="1200" cap="none" spc="0" normalizeH="0" baseline="0" noProof="0" dirty="0" err="1">
                <a:solidFill>
                  <a:srgbClr val="000000"/>
                </a:solidFill>
                <a:latin typeface="Consolas" panose="020B0609020204030204" pitchFamily="49" charset="0"/>
                <a:ea typeface="黑体" panose="02010609060101010101" pitchFamily="49" charset="-122"/>
                <a:cs typeface="+mn-cs"/>
              </a:rPr>
              <a:t>dp</a:t>
            </a:r>
            <a:r>
              <a:rPr kumimoji="0" lang="en-US" altLang="zh-CN" sz="2000" kern="1200" cap="none" spc="0" normalizeH="0" baseline="0" noProof="0" dirty="0">
                <a:solidFill>
                  <a:srgbClr val="000000"/>
                </a:solidFill>
                <a:latin typeface="Consolas" panose="020B0609020204030204" pitchFamily="49" charset="0"/>
                <a:ea typeface="黑体" panose="02010609060101010101" pitchFamily="49" charset="-122"/>
                <a:cs typeface="+mn-cs"/>
              </a:rPr>
              <a:t>[2][1],</a:t>
            </a:r>
            <a:r>
              <a:rPr kumimoji="0" lang="en-US" altLang="zh-CN" sz="2000" kern="1200" cap="none" spc="0" normalizeH="0" baseline="0" noProof="0" dirty="0" err="1">
                <a:solidFill>
                  <a:srgbClr val="000000"/>
                </a:solidFill>
                <a:latin typeface="Consolas" panose="020B0609020204030204" pitchFamily="49" charset="0"/>
                <a:ea typeface="黑体" panose="02010609060101010101" pitchFamily="49" charset="-122"/>
                <a:cs typeface="+mn-cs"/>
              </a:rPr>
              <a:t>dp</a:t>
            </a:r>
            <a:r>
              <a:rPr kumimoji="0" lang="en-US" altLang="zh-CN" sz="2000" kern="1200" cap="none" spc="0" normalizeH="0" baseline="0" noProof="0" dirty="0">
                <a:solidFill>
                  <a:srgbClr val="000000"/>
                </a:solidFill>
                <a:latin typeface="Consolas" panose="020B0609020204030204" pitchFamily="49" charset="0"/>
                <a:ea typeface="黑体" panose="02010609060101010101" pitchFamily="49" charset="-122"/>
                <a:cs typeface="+mn-cs"/>
              </a:rPr>
              <a:t>[2][2] </a:t>
            </a:r>
            <a:r>
              <a:rPr kumimoji="0" lang="zh-CN" altLang="en-US" sz="2000" kern="1200" cap="none" spc="0" normalizeH="0" baseline="0" noProof="0" dirty="0">
                <a:solidFill>
                  <a:srgbClr val="000000"/>
                </a:solidFill>
                <a:latin typeface="Consolas" panose="020B0609020204030204" pitchFamily="49" charset="0"/>
                <a:ea typeface="黑体" panose="02010609060101010101" pitchFamily="49" charset="-122"/>
                <a:cs typeface="+mn-cs"/>
              </a:rPr>
              <a:t>比较 </a:t>
            </a:r>
            <a:r>
              <a:rPr kumimoji="0" lang="en-US" altLang="zh-CN" sz="2000" kern="1200" cap="none" spc="0" normalizeH="0" baseline="0" noProof="0" dirty="0">
                <a:solidFill>
                  <a:srgbClr val="000000"/>
                </a:solidFill>
                <a:latin typeface="Consolas" panose="020B0609020204030204" pitchFamily="49" charset="0"/>
                <a:ea typeface="黑体" panose="02010609060101010101" pitchFamily="49" charset="-122"/>
                <a:cs typeface="+mn-cs"/>
              </a:rPr>
              <a:t>=&gt;b</a:t>
            </a:r>
            <a:r>
              <a:rPr kumimoji="0" lang="zh-CN" altLang="en-US" sz="2000" kern="1200" cap="none" spc="0" normalizeH="0" baseline="0" noProof="0" dirty="0">
                <a:solidFill>
                  <a:srgbClr val="000000"/>
                </a:solidFill>
                <a:latin typeface="Consolas" panose="020B0609020204030204" pitchFamily="49" charset="0"/>
                <a:ea typeface="黑体" panose="02010609060101010101" pitchFamily="49" charset="-122"/>
                <a:cs typeface="+mn-cs"/>
              </a:rPr>
              <a:t>与</a:t>
            </a:r>
            <a:r>
              <a:rPr kumimoji="0" lang="en-US" altLang="zh-CN" sz="2000" kern="1200" cap="none" spc="0" normalizeH="0" baseline="0" noProof="0" dirty="0" err="1">
                <a:solidFill>
                  <a:srgbClr val="000000"/>
                </a:solidFill>
                <a:latin typeface="Consolas" panose="020B0609020204030204" pitchFamily="49" charset="0"/>
                <a:ea typeface="黑体" panose="02010609060101010101" pitchFamily="49" charset="-122"/>
                <a:cs typeface="+mn-cs"/>
              </a:rPr>
              <a:t>dp</a:t>
            </a:r>
            <a:r>
              <a:rPr kumimoji="0" lang="en-US" altLang="zh-CN" sz="2000" kern="1200" cap="none" spc="0" normalizeH="0" baseline="0" noProof="0" dirty="0">
                <a:solidFill>
                  <a:srgbClr val="000000"/>
                </a:solidFill>
                <a:latin typeface="Consolas" panose="020B0609020204030204" pitchFamily="49" charset="0"/>
                <a:ea typeface="黑体" panose="02010609060101010101" pitchFamily="49" charset="-122"/>
                <a:cs typeface="+mn-cs"/>
              </a:rPr>
              <a:t>[2][1]</a:t>
            </a:r>
            <a:r>
              <a:rPr kumimoji="0" lang="zh-CN" altLang="en-US" sz="2000" kern="1200" cap="none" spc="0" normalizeH="0" baseline="0" noProof="0" dirty="0">
                <a:solidFill>
                  <a:srgbClr val="000000"/>
                </a:solidFill>
                <a:latin typeface="Consolas" panose="020B0609020204030204" pitchFamily="49" charset="0"/>
                <a:ea typeface="黑体" panose="02010609060101010101" pitchFamily="49" charset="-122"/>
                <a:cs typeface="+mn-cs"/>
              </a:rPr>
              <a:t>相等</a:t>
            </a:r>
            <a:r>
              <a:rPr kumimoji="0" lang="en-US" altLang="zh-CN" sz="2000" kern="1200" cap="none" spc="0" normalizeH="0" baseline="0" noProof="0" dirty="0">
                <a:solidFill>
                  <a:srgbClr val="000000"/>
                </a:solidFill>
                <a:latin typeface="Consolas" panose="020B0609020204030204" pitchFamily="49" charset="0"/>
                <a:ea typeface="黑体" panose="02010609060101010101" pitchFamily="49" charset="-122"/>
                <a:cs typeface="+mn-cs"/>
              </a:rPr>
              <a:t>,</a:t>
            </a:r>
            <a:r>
              <a:rPr kumimoji="0" lang="zh-CN" altLang="en-US" sz="2000" kern="1200" cap="none" spc="0" normalizeH="0" baseline="0" noProof="0" dirty="0">
                <a:solidFill>
                  <a:srgbClr val="000000"/>
                </a:solidFill>
                <a:latin typeface="Consolas" panose="020B0609020204030204" pitchFamily="49" charset="0"/>
                <a:ea typeface="黑体" panose="02010609060101010101" pitchFamily="49" charset="-122"/>
                <a:cs typeface="+mn-cs"/>
              </a:rPr>
              <a:t>输出</a:t>
            </a:r>
            <a:r>
              <a:rPr kumimoji="0" lang="en-US" altLang="zh-CN" sz="2000" kern="1200" cap="none" spc="0" normalizeH="0" baseline="0" noProof="0" dirty="0">
                <a:solidFill>
                  <a:srgbClr val="000000"/>
                </a:solidFill>
                <a:latin typeface="Consolas" panose="020B0609020204030204" pitchFamily="49" charset="0"/>
                <a:ea typeface="黑体" panose="02010609060101010101" pitchFamily="49" charset="-122"/>
                <a:cs typeface="+mn-cs"/>
              </a:rPr>
              <a:t>data[2][1] </a:t>
            </a:r>
            <a:r>
              <a:rPr kumimoji="0" lang="en-US" altLang="zh-CN" sz="2000" kern="1200" cap="none" spc="0" normalizeH="0" baseline="0" noProof="0" dirty="0">
                <a:solidFill>
                  <a:srgbClr val="FF0000"/>
                </a:solidFill>
                <a:latin typeface="Consolas" panose="020B0609020204030204" pitchFamily="49" charset="0"/>
                <a:ea typeface="黑体" panose="02010609060101010101" pitchFamily="49" charset="-122"/>
                <a:cs typeface="+mn-cs"/>
              </a:rPr>
              <a:t>"12"</a:t>
            </a:r>
            <a:endParaRPr kumimoji="0" lang="en-US" altLang="zh-CN" sz="2000" kern="1200" cap="none" spc="0" normalizeH="0" baseline="0" noProof="0" dirty="0">
              <a:solidFill>
                <a:srgbClr val="FF0000"/>
              </a:solidFill>
              <a:latin typeface="Consolas" panose="020B0609020204030204" pitchFamily="49" charset="0"/>
              <a:ea typeface="黑体" panose="02010609060101010101" pitchFamily="49" charset="-122"/>
              <a:cs typeface="+mn-cs"/>
            </a:endParaRPr>
          </a:p>
          <a:p>
            <a:pPr marL="342900" marR="0" indent="-342900" defTabSz="914400">
              <a:lnSpc>
                <a:spcPct val="125000"/>
              </a:lnSpc>
              <a:buClrTx/>
              <a:buSzTx/>
              <a:buFont typeface="Arial" panose="020B0604020202020204" pitchFamily="34" charset="0"/>
              <a:buChar char="•"/>
              <a:defRPr/>
            </a:pPr>
            <a:r>
              <a:rPr kumimoji="0" lang="en-US" altLang="zh-CN" sz="2000" kern="1200" cap="none" spc="0" normalizeH="0" baseline="0" noProof="0" dirty="0">
                <a:solidFill>
                  <a:srgbClr val="000000"/>
                </a:solidFill>
                <a:latin typeface="Consolas" panose="020B0609020204030204" pitchFamily="49" charset="0"/>
                <a:ea typeface="黑体" panose="02010609060101010101" pitchFamily="49" charset="-122"/>
                <a:cs typeface="+mn-cs"/>
              </a:rPr>
              <a:t>  b=</a:t>
            </a:r>
            <a:r>
              <a:rPr kumimoji="0" lang="en-US" altLang="zh-CN" sz="2000" kern="1200" cap="none" spc="0" normalizeH="0" baseline="0" noProof="0" dirty="0" err="1">
                <a:solidFill>
                  <a:srgbClr val="000000"/>
                </a:solidFill>
                <a:latin typeface="Consolas" panose="020B0609020204030204" pitchFamily="49" charset="0"/>
                <a:ea typeface="黑体" panose="02010609060101010101" pitchFamily="49" charset="-122"/>
                <a:cs typeface="+mn-cs"/>
              </a:rPr>
              <a:t>dp</a:t>
            </a:r>
            <a:r>
              <a:rPr kumimoji="0" lang="en-US" altLang="zh-CN" sz="2000" kern="1200" cap="none" spc="0" normalizeH="0" baseline="0" noProof="0" dirty="0">
                <a:solidFill>
                  <a:srgbClr val="000000"/>
                </a:solidFill>
                <a:latin typeface="Consolas" panose="020B0609020204030204" pitchFamily="49" charset="0"/>
                <a:ea typeface="黑体" panose="02010609060101010101" pitchFamily="49" charset="-122"/>
                <a:cs typeface="+mn-cs"/>
              </a:rPr>
              <a:t>[2][1]-data[2][1]=50-12=</a:t>
            </a:r>
            <a:r>
              <a:rPr kumimoji="0" lang="en-US" altLang="zh-CN" sz="2000" kern="1200" cap="none" spc="0" normalizeH="0" baseline="0" noProof="0" dirty="0">
                <a:solidFill>
                  <a:srgbClr val="FF0000"/>
                </a:solidFill>
                <a:latin typeface="Consolas" panose="020B0609020204030204" pitchFamily="49" charset="0"/>
                <a:ea typeface="黑体" panose="02010609060101010101" pitchFamily="49" charset="-122"/>
                <a:cs typeface="+mn-cs"/>
              </a:rPr>
              <a:t>38</a:t>
            </a:r>
            <a:r>
              <a:rPr kumimoji="0" lang="en-US" altLang="zh-CN" sz="2000" kern="1200" cap="none" spc="0" normalizeH="0" baseline="0" noProof="0" dirty="0">
                <a:solidFill>
                  <a:srgbClr val="000000"/>
                </a:solidFill>
                <a:latin typeface="Consolas" panose="020B0609020204030204" pitchFamily="49" charset="0"/>
                <a:ea typeface="黑体" panose="02010609060101010101" pitchFamily="49" charset="-122"/>
                <a:cs typeface="+mn-cs"/>
              </a:rPr>
              <a:t>   b</a:t>
            </a:r>
            <a:r>
              <a:rPr kumimoji="0" lang="zh-CN" altLang="en-US" sz="2000" kern="1200" cap="none" spc="0" normalizeH="0" baseline="0" noProof="0" dirty="0">
                <a:solidFill>
                  <a:srgbClr val="000000"/>
                </a:solidFill>
                <a:latin typeface="Consolas" panose="020B0609020204030204" pitchFamily="49" charset="0"/>
                <a:ea typeface="黑体" panose="02010609060101010101" pitchFamily="49" charset="-122"/>
                <a:cs typeface="+mn-cs"/>
              </a:rPr>
              <a:t>与</a:t>
            </a:r>
            <a:r>
              <a:rPr kumimoji="0" lang="en-US" altLang="zh-CN" sz="2000" kern="1200" cap="none" spc="0" normalizeH="0" baseline="0" noProof="0" dirty="0" err="1">
                <a:solidFill>
                  <a:srgbClr val="000000"/>
                </a:solidFill>
                <a:latin typeface="Consolas" panose="020B0609020204030204" pitchFamily="49" charset="0"/>
                <a:ea typeface="黑体" panose="02010609060101010101" pitchFamily="49" charset="-122"/>
                <a:cs typeface="+mn-cs"/>
              </a:rPr>
              <a:t>dp</a:t>
            </a:r>
            <a:r>
              <a:rPr kumimoji="0" lang="en-US" altLang="zh-CN" sz="2000" kern="1200" cap="none" spc="0" normalizeH="0" baseline="0" noProof="0" dirty="0">
                <a:solidFill>
                  <a:srgbClr val="000000"/>
                </a:solidFill>
                <a:latin typeface="Consolas" panose="020B0609020204030204" pitchFamily="49" charset="0"/>
                <a:ea typeface="黑体" panose="02010609060101010101" pitchFamily="49" charset="-122"/>
                <a:cs typeface="+mn-cs"/>
              </a:rPr>
              <a:t>[3][1],</a:t>
            </a:r>
            <a:r>
              <a:rPr kumimoji="0" lang="en-US" altLang="zh-CN" sz="2000" kern="1200" cap="none" spc="0" normalizeH="0" baseline="0" noProof="0" dirty="0" err="1">
                <a:solidFill>
                  <a:srgbClr val="000000"/>
                </a:solidFill>
                <a:latin typeface="Consolas" panose="020B0609020204030204" pitchFamily="49" charset="0"/>
                <a:ea typeface="黑体" panose="02010609060101010101" pitchFamily="49" charset="-122"/>
                <a:cs typeface="+mn-cs"/>
              </a:rPr>
              <a:t>dp</a:t>
            </a:r>
            <a:r>
              <a:rPr kumimoji="0" lang="en-US" altLang="zh-CN" sz="2000" kern="1200" cap="none" spc="0" normalizeH="0" baseline="0" noProof="0" dirty="0">
                <a:solidFill>
                  <a:srgbClr val="000000"/>
                </a:solidFill>
                <a:latin typeface="Consolas" panose="020B0609020204030204" pitchFamily="49" charset="0"/>
                <a:ea typeface="黑体" panose="02010609060101010101" pitchFamily="49" charset="-122"/>
                <a:cs typeface="+mn-cs"/>
              </a:rPr>
              <a:t>[3][2] </a:t>
            </a:r>
            <a:r>
              <a:rPr kumimoji="0" lang="zh-CN" altLang="en-US" sz="2000" kern="1200" cap="none" spc="0" normalizeH="0" baseline="0" noProof="0" dirty="0">
                <a:solidFill>
                  <a:srgbClr val="000000"/>
                </a:solidFill>
                <a:latin typeface="Consolas" panose="020B0609020204030204" pitchFamily="49" charset="0"/>
                <a:ea typeface="黑体" panose="02010609060101010101" pitchFamily="49" charset="-122"/>
                <a:cs typeface="+mn-cs"/>
              </a:rPr>
              <a:t>比较</a:t>
            </a:r>
            <a:r>
              <a:rPr kumimoji="0" lang="en-US" altLang="zh-CN" sz="2000" kern="1200" cap="none" spc="0" normalizeH="0" baseline="0" noProof="0" dirty="0">
                <a:solidFill>
                  <a:srgbClr val="000000"/>
                </a:solidFill>
                <a:latin typeface="Consolas" panose="020B0609020204030204" pitchFamily="49" charset="0"/>
                <a:ea typeface="黑体" panose="02010609060101010101" pitchFamily="49" charset="-122"/>
                <a:cs typeface="+mn-cs"/>
              </a:rPr>
              <a:t>=&gt;b</a:t>
            </a:r>
            <a:r>
              <a:rPr kumimoji="0" lang="zh-CN" altLang="en-US" sz="2000" kern="1200" cap="none" spc="0" normalizeH="0" baseline="0" noProof="0" dirty="0">
                <a:solidFill>
                  <a:srgbClr val="000000"/>
                </a:solidFill>
                <a:latin typeface="Consolas" panose="020B0609020204030204" pitchFamily="49" charset="0"/>
                <a:ea typeface="黑体" panose="02010609060101010101" pitchFamily="49" charset="-122"/>
                <a:cs typeface="+mn-cs"/>
              </a:rPr>
              <a:t>与</a:t>
            </a:r>
            <a:r>
              <a:rPr kumimoji="0" lang="en-US" altLang="zh-CN" sz="2000" kern="1200" cap="none" spc="0" normalizeH="0" baseline="0" noProof="0" dirty="0" err="1">
                <a:solidFill>
                  <a:srgbClr val="000000"/>
                </a:solidFill>
                <a:latin typeface="Consolas" panose="020B0609020204030204" pitchFamily="49" charset="0"/>
                <a:ea typeface="黑体" panose="02010609060101010101" pitchFamily="49" charset="-122"/>
                <a:cs typeface="+mn-cs"/>
              </a:rPr>
              <a:t>dp</a:t>
            </a:r>
            <a:r>
              <a:rPr kumimoji="0" lang="en-US" altLang="zh-CN" sz="2000" kern="1200" cap="none" spc="0" normalizeH="0" baseline="0" noProof="0" dirty="0">
                <a:solidFill>
                  <a:srgbClr val="000000"/>
                </a:solidFill>
                <a:latin typeface="Consolas" panose="020B0609020204030204" pitchFamily="49" charset="0"/>
                <a:ea typeface="黑体" panose="02010609060101010101" pitchFamily="49" charset="-122"/>
                <a:cs typeface="+mn-cs"/>
              </a:rPr>
              <a:t>[3][1]</a:t>
            </a:r>
            <a:r>
              <a:rPr kumimoji="0" lang="zh-CN" altLang="en-US" sz="2000" kern="1200" cap="none" spc="0" normalizeH="0" baseline="0" noProof="0" dirty="0">
                <a:solidFill>
                  <a:srgbClr val="000000"/>
                </a:solidFill>
                <a:latin typeface="Consolas" panose="020B0609020204030204" pitchFamily="49" charset="0"/>
                <a:ea typeface="黑体" panose="02010609060101010101" pitchFamily="49" charset="-122"/>
                <a:cs typeface="+mn-cs"/>
              </a:rPr>
              <a:t>相等</a:t>
            </a:r>
            <a:r>
              <a:rPr kumimoji="0" lang="en-US" altLang="zh-CN" sz="2000" kern="1200" cap="none" spc="0" normalizeH="0" baseline="0" noProof="0" dirty="0">
                <a:solidFill>
                  <a:srgbClr val="000000"/>
                </a:solidFill>
                <a:latin typeface="Consolas" panose="020B0609020204030204" pitchFamily="49" charset="0"/>
                <a:ea typeface="黑体" panose="02010609060101010101" pitchFamily="49" charset="-122"/>
                <a:cs typeface="+mn-cs"/>
              </a:rPr>
              <a:t>,</a:t>
            </a:r>
            <a:r>
              <a:rPr kumimoji="0" lang="zh-CN" altLang="en-US" sz="2000" kern="1200" cap="none" spc="0" normalizeH="0" baseline="0" noProof="0" dirty="0">
                <a:solidFill>
                  <a:srgbClr val="000000"/>
                </a:solidFill>
                <a:latin typeface="Consolas" panose="020B0609020204030204" pitchFamily="49" charset="0"/>
                <a:ea typeface="黑体" panose="02010609060101010101" pitchFamily="49" charset="-122"/>
                <a:cs typeface="+mn-cs"/>
              </a:rPr>
              <a:t>输出</a:t>
            </a:r>
            <a:r>
              <a:rPr kumimoji="0" lang="en-US" altLang="zh-CN" sz="2000" kern="1200" cap="none" spc="0" normalizeH="0" baseline="0" noProof="0" dirty="0">
                <a:solidFill>
                  <a:srgbClr val="000000"/>
                </a:solidFill>
                <a:latin typeface="Consolas" panose="020B0609020204030204" pitchFamily="49" charset="0"/>
                <a:ea typeface="黑体" panose="02010609060101010101" pitchFamily="49" charset="-122"/>
                <a:cs typeface="+mn-cs"/>
              </a:rPr>
              <a:t>data[3][1] </a:t>
            </a:r>
            <a:r>
              <a:rPr kumimoji="0" lang="en-US" altLang="zh-CN" sz="2000" kern="1200" cap="none" spc="0" normalizeH="0" baseline="0" noProof="0" dirty="0">
                <a:solidFill>
                  <a:srgbClr val="FF0000"/>
                </a:solidFill>
                <a:latin typeface="Consolas" panose="020B0609020204030204" pitchFamily="49" charset="0"/>
                <a:ea typeface="黑体" panose="02010609060101010101" pitchFamily="49" charset="-122"/>
                <a:cs typeface="+mn-cs"/>
              </a:rPr>
              <a:t>"10"</a:t>
            </a:r>
            <a:endParaRPr kumimoji="0" lang="en-US" altLang="zh-CN" sz="2000" kern="1200" cap="none" spc="0" normalizeH="0" baseline="0" noProof="0" dirty="0">
              <a:solidFill>
                <a:srgbClr val="FF0000"/>
              </a:solidFill>
              <a:latin typeface="Consolas" panose="020B0609020204030204" pitchFamily="49" charset="0"/>
              <a:ea typeface="黑体" panose="02010609060101010101" pitchFamily="49" charset="-122"/>
              <a:cs typeface="+mn-cs"/>
            </a:endParaRPr>
          </a:p>
          <a:p>
            <a:pPr marL="342900" marR="0" indent="-342900" defTabSz="914400">
              <a:lnSpc>
                <a:spcPct val="125000"/>
              </a:lnSpc>
              <a:buClrTx/>
              <a:buSzTx/>
              <a:buFont typeface="Arial" panose="020B0604020202020204" pitchFamily="34" charset="0"/>
              <a:buChar char="•"/>
              <a:defRPr/>
            </a:pPr>
            <a:r>
              <a:rPr kumimoji="0" lang="en-US" altLang="zh-CN" sz="2000" kern="1200" cap="none" spc="0" normalizeH="0" baseline="0" noProof="0" dirty="0">
                <a:solidFill>
                  <a:srgbClr val="000000"/>
                </a:solidFill>
                <a:latin typeface="Consolas" panose="020B0609020204030204" pitchFamily="49" charset="0"/>
                <a:ea typeface="黑体" panose="02010609060101010101" pitchFamily="49" charset="-122"/>
                <a:cs typeface="+mn-cs"/>
              </a:rPr>
              <a:t>  b=a[3][1]-data[3][1]=38-10=</a:t>
            </a:r>
            <a:r>
              <a:rPr kumimoji="0" lang="en-US" altLang="zh-CN" sz="2000" kern="1200" cap="none" spc="0" normalizeH="0" baseline="0" noProof="0" dirty="0">
                <a:solidFill>
                  <a:srgbClr val="FF0000"/>
                </a:solidFill>
                <a:latin typeface="Consolas" panose="020B0609020204030204" pitchFamily="49" charset="0"/>
                <a:ea typeface="黑体" panose="02010609060101010101" pitchFamily="49" charset="-122"/>
                <a:cs typeface="+mn-cs"/>
              </a:rPr>
              <a:t>28</a:t>
            </a:r>
            <a:r>
              <a:rPr kumimoji="0" lang="en-US" altLang="zh-CN" sz="2000" kern="1200" cap="none" spc="0" normalizeH="0" baseline="0" noProof="0" dirty="0">
                <a:solidFill>
                  <a:srgbClr val="000000"/>
                </a:solidFill>
                <a:latin typeface="Consolas" panose="020B0609020204030204" pitchFamily="49" charset="0"/>
                <a:ea typeface="黑体" panose="02010609060101010101" pitchFamily="49" charset="-122"/>
                <a:cs typeface="+mn-cs"/>
              </a:rPr>
              <a:t>    b</a:t>
            </a:r>
            <a:r>
              <a:rPr kumimoji="0" lang="zh-CN" altLang="en-US" sz="2000" kern="1200" cap="none" spc="0" normalizeH="0" baseline="0" noProof="0" dirty="0">
                <a:solidFill>
                  <a:srgbClr val="000000"/>
                </a:solidFill>
                <a:latin typeface="Consolas" panose="020B0609020204030204" pitchFamily="49" charset="0"/>
                <a:ea typeface="黑体" panose="02010609060101010101" pitchFamily="49" charset="-122"/>
                <a:cs typeface="+mn-cs"/>
              </a:rPr>
              <a:t>与</a:t>
            </a:r>
            <a:r>
              <a:rPr kumimoji="0" lang="en-US" altLang="zh-CN" sz="2000" kern="1200" cap="none" spc="0" normalizeH="0" baseline="0" noProof="0" dirty="0" err="1">
                <a:solidFill>
                  <a:srgbClr val="000000"/>
                </a:solidFill>
                <a:latin typeface="Consolas" panose="020B0609020204030204" pitchFamily="49" charset="0"/>
                <a:ea typeface="黑体" panose="02010609060101010101" pitchFamily="49" charset="-122"/>
                <a:cs typeface="+mn-cs"/>
              </a:rPr>
              <a:t>dp</a:t>
            </a:r>
            <a:r>
              <a:rPr kumimoji="0" lang="en-US" altLang="zh-CN" sz="2000" kern="1200" cap="none" spc="0" normalizeH="0" baseline="0" noProof="0" dirty="0">
                <a:solidFill>
                  <a:srgbClr val="000000"/>
                </a:solidFill>
                <a:latin typeface="Consolas" panose="020B0609020204030204" pitchFamily="49" charset="0"/>
                <a:ea typeface="黑体" panose="02010609060101010101" pitchFamily="49" charset="-122"/>
                <a:cs typeface="+mn-cs"/>
              </a:rPr>
              <a:t>[4][1],</a:t>
            </a:r>
            <a:r>
              <a:rPr kumimoji="0" lang="en-US" altLang="zh-CN" sz="2000" kern="1200" cap="none" spc="0" normalizeH="0" baseline="0" noProof="0" dirty="0" err="1">
                <a:solidFill>
                  <a:srgbClr val="000000"/>
                </a:solidFill>
                <a:latin typeface="Consolas" panose="020B0609020204030204" pitchFamily="49" charset="0"/>
                <a:ea typeface="黑体" panose="02010609060101010101" pitchFamily="49" charset="-122"/>
                <a:cs typeface="+mn-cs"/>
              </a:rPr>
              <a:t>dp</a:t>
            </a:r>
            <a:r>
              <a:rPr kumimoji="0" lang="en-US" altLang="zh-CN" sz="2000" kern="1200" cap="none" spc="0" normalizeH="0" baseline="0" noProof="0" dirty="0">
                <a:solidFill>
                  <a:srgbClr val="000000"/>
                </a:solidFill>
                <a:latin typeface="Consolas" panose="020B0609020204030204" pitchFamily="49" charset="0"/>
                <a:ea typeface="黑体" panose="02010609060101010101" pitchFamily="49" charset="-122"/>
                <a:cs typeface="+mn-cs"/>
              </a:rPr>
              <a:t>[4][2] </a:t>
            </a:r>
            <a:r>
              <a:rPr kumimoji="0" lang="zh-CN" altLang="en-US" sz="2000" kern="1200" cap="none" spc="0" normalizeH="0" baseline="0" noProof="0" dirty="0">
                <a:solidFill>
                  <a:srgbClr val="000000"/>
                </a:solidFill>
                <a:latin typeface="Consolas" panose="020B0609020204030204" pitchFamily="49" charset="0"/>
                <a:ea typeface="黑体" panose="02010609060101010101" pitchFamily="49" charset="-122"/>
                <a:cs typeface="+mn-cs"/>
              </a:rPr>
              <a:t>比较 </a:t>
            </a:r>
            <a:r>
              <a:rPr kumimoji="0" lang="en-US" altLang="zh-CN" sz="2000" kern="1200" cap="none" spc="0" normalizeH="0" baseline="0" noProof="0" dirty="0">
                <a:solidFill>
                  <a:srgbClr val="000000"/>
                </a:solidFill>
                <a:latin typeface="Consolas" panose="020B0609020204030204" pitchFamily="49" charset="0"/>
                <a:ea typeface="黑体" panose="02010609060101010101" pitchFamily="49" charset="-122"/>
                <a:cs typeface="+mn-cs"/>
              </a:rPr>
              <a:t>=&gt;b</a:t>
            </a:r>
            <a:r>
              <a:rPr kumimoji="0" lang="zh-CN" altLang="en-US" sz="2000" kern="1200" cap="none" spc="0" normalizeH="0" baseline="0" noProof="0" dirty="0">
                <a:solidFill>
                  <a:srgbClr val="000000"/>
                </a:solidFill>
                <a:latin typeface="Consolas" panose="020B0609020204030204" pitchFamily="49" charset="0"/>
                <a:ea typeface="黑体" panose="02010609060101010101" pitchFamily="49" charset="-122"/>
                <a:cs typeface="+mn-cs"/>
              </a:rPr>
              <a:t>与</a:t>
            </a:r>
            <a:r>
              <a:rPr kumimoji="0" lang="en-US" altLang="zh-CN" sz="2000" kern="1200" cap="none" spc="0" normalizeH="0" baseline="0" noProof="0" dirty="0" err="1">
                <a:solidFill>
                  <a:srgbClr val="000000"/>
                </a:solidFill>
                <a:latin typeface="Consolas" panose="020B0609020204030204" pitchFamily="49" charset="0"/>
                <a:ea typeface="黑体" panose="02010609060101010101" pitchFamily="49" charset="-122"/>
                <a:cs typeface="+mn-cs"/>
              </a:rPr>
              <a:t>dp</a:t>
            </a:r>
            <a:r>
              <a:rPr kumimoji="0" lang="en-US" altLang="zh-CN" sz="2000" kern="1200" cap="none" spc="0" normalizeH="0" baseline="0" noProof="0" dirty="0">
                <a:solidFill>
                  <a:srgbClr val="000000"/>
                </a:solidFill>
                <a:latin typeface="Consolas" panose="020B0609020204030204" pitchFamily="49" charset="0"/>
                <a:ea typeface="黑体" panose="02010609060101010101" pitchFamily="49" charset="-122"/>
                <a:cs typeface="+mn-cs"/>
              </a:rPr>
              <a:t>[4][2]</a:t>
            </a:r>
            <a:r>
              <a:rPr kumimoji="0" lang="zh-CN" altLang="en-US" sz="2000" kern="1200" cap="none" spc="0" normalizeH="0" baseline="0" noProof="0" dirty="0">
                <a:solidFill>
                  <a:srgbClr val="000000"/>
                </a:solidFill>
                <a:latin typeface="Consolas" panose="020B0609020204030204" pitchFamily="49" charset="0"/>
                <a:ea typeface="黑体" panose="02010609060101010101" pitchFamily="49" charset="-122"/>
                <a:cs typeface="+mn-cs"/>
              </a:rPr>
              <a:t>相等</a:t>
            </a:r>
            <a:r>
              <a:rPr kumimoji="0" lang="en-US" altLang="zh-CN" sz="2000" kern="1200" cap="none" spc="0" normalizeH="0" baseline="0" noProof="0" dirty="0">
                <a:solidFill>
                  <a:srgbClr val="000000"/>
                </a:solidFill>
                <a:latin typeface="Consolas" panose="020B0609020204030204" pitchFamily="49" charset="0"/>
                <a:ea typeface="黑体" panose="02010609060101010101" pitchFamily="49" charset="-122"/>
                <a:cs typeface="+mn-cs"/>
              </a:rPr>
              <a:t>,</a:t>
            </a:r>
            <a:r>
              <a:rPr kumimoji="0" lang="zh-CN" altLang="en-US" sz="2000" kern="1200" cap="none" spc="0" normalizeH="0" baseline="0" noProof="0" dirty="0">
                <a:solidFill>
                  <a:srgbClr val="000000"/>
                </a:solidFill>
                <a:latin typeface="Consolas" panose="020B0609020204030204" pitchFamily="49" charset="0"/>
                <a:ea typeface="黑体" panose="02010609060101010101" pitchFamily="49" charset="-122"/>
                <a:cs typeface="+mn-cs"/>
              </a:rPr>
              <a:t>输出</a:t>
            </a:r>
            <a:r>
              <a:rPr kumimoji="0" lang="en-US" altLang="zh-CN" sz="2000" kern="1200" cap="none" spc="0" normalizeH="0" baseline="0" noProof="0" dirty="0">
                <a:solidFill>
                  <a:srgbClr val="000000"/>
                </a:solidFill>
                <a:latin typeface="Consolas" panose="020B0609020204030204" pitchFamily="49" charset="0"/>
                <a:ea typeface="黑体" panose="02010609060101010101" pitchFamily="49" charset="-122"/>
                <a:cs typeface="+mn-cs"/>
              </a:rPr>
              <a:t>data[4][2] </a:t>
            </a:r>
            <a:r>
              <a:rPr kumimoji="0" lang="en-US" altLang="zh-CN" sz="2000" kern="1200" cap="none" spc="0" normalizeH="0" baseline="0" noProof="0" dirty="0">
                <a:solidFill>
                  <a:srgbClr val="FF0000"/>
                </a:solidFill>
                <a:latin typeface="Consolas" panose="020B0609020204030204" pitchFamily="49" charset="0"/>
                <a:ea typeface="黑体" panose="02010609060101010101" pitchFamily="49" charset="-122"/>
                <a:cs typeface="+mn-cs"/>
              </a:rPr>
              <a:t>"18"</a:t>
            </a:r>
            <a:endParaRPr kumimoji="0" lang="en-US" altLang="zh-CN" sz="2000" kern="1200" cap="none" spc="0" normalizeH="0" baseline="0" noProof="0" dirty="0">
              <a:solidFill>
                <a:srgbClr val="FF0000"/>
              </a:solidFill>
              <a:latin typeface="Consolas" panose="020B0609020204030204" pitchFamily="49" charset="0"/>
              <a:ea typeface="黑体" panose="02010609060101010101" pitchFamily="49" charset="-122"/>
              <a:cs typeface="+mn-cs"/>
            </a:endParaRPr>
          </a:p>
          <a:p>
            <a:pPr marL="342900" marR="0" indent="-342900" defTabSz="914400">
              <a:lnSpc>
                <a:spcPct val="125000"/>
              </a:lnSpc>
              <a:buClrTx/>
              <a:buSzTx/>
              <a:buFont typeface="Arial" panose="020B0604020202020204" pitchFamily="34" charset="0"/>
              <a:buChar char="•"/>
              <a:defRPr/>
            </a:pPr>
            <a:r>
              <a:rPr kumimoji="0" lang="en-US" altLang="zh-CN" sz="2000" kern="1200" cap="none" spc="0" normalizeH="0" baseline="0" noProof="0" dirty="0">
                <a:solidFill>
                  <a:srgbClr val="000000"/>
                </a:solidFill>
                <a:latin typeface="Consolas" panose="020B0609020204030204" pitchFamily="49" charset="0"/>
                <a:ea typeface="黑体" panose="02010609060101010101" pitchFamily="49" charset="-122"/>
                <a:cs typeface="+mn-cs"/>
              </a:rPr>
              <a:t>  b=</a:t>
            </a:r>
            <a:r>
              <a:rPr kumimoji="0" lang="en-US" altLang="zh-CN" sz="2000" kern="1200" cap="none" spc="0" normalizeH="0" baseline="0" noProof="0" dirty="0" err="1">
                <a:solidFill>
                  <a:srgbClr val="000000"/>
                </a:solidFill>
                <a:latin typeface="Consolas" panose="020B0609020204030204" pitchFamily="49" charset="0"/>
                <a:ea typeface="黑体" panose="02010609060101010101" pitchFamily="49" charset="-122"/>
                <a:cs typeface="+mn-cs"/>
              </a:rPr>
              <a:t>dp</a:t>
            </a:r>
            <a:r>
              <a:rPr kumimoji="0" lang="en-US" altLang="zh-CN" sz="2000" kern="1200" cap="none" spc="0" normalizeH="0" baseline="0" noProof="0" dirty="0">
                <a:solidFill>
                  <a:srgbClr val="000000"/>
                </a:solidFill>
                <a:latin typeface="Consolas" panose="020B0609020204030204" pitchFamily="49" charset="0"/>
                <a:ea typeface="黑体" panose="02010609060101010101" pitchFamily="49" charset="-122"/>
                <a:cs typeface="+mn-cs"/>
              </a:rPr>
              <a:t>[4][2]-data[4][2]=28-18=</a:t>
            </a:r>
            <a:r>
              <a:rPr kumimoji="0" lang="en-US" altLang="zh-CN" sz="2000" kern="1200" cap="none" spc="0" normalizeH="0" baseline="0" noProof="0" dirty="0">
                <a:solidFill>
                  <a:srgbClr val="FF0000"/>
                </a:solidFill>
                <a:latin typeface="Consolas" panose="020B0609020204030204" pitchFamily="49" charset="0"/>
                <a:ea typeface="黑体" panose="02010609060101010101" pitchFamily="49" charset="-122"/>
                <a:cs typeface="+mn-cs"/>
              </a:rPr>
              <a:t>10 </a:t>
            </a:r>
            <a:r>
              <a:rPr kumimoji="0" lang="en-US" altLang="zh-CN" sz="2000" kern="1200" cap="none" spc="0" normalizeH="0" baseline="0" noProof="0" dirty="0">
                <a:solidFill>
                  <a:srgbClr val="000000"/>
                </a:solidFill>
                <a:latin typeface="Consolas" panose="020B0609020204030204" pitchFamily="49" charset="0"/>
                <a:ea typeface="黑体" panose="02010609060101010101" pitchFamily="49" charset="-122"/>
                <a:cs typeface="+mn-cs"/>
              </a:rPr>
              <a:t> b</a:t>
            </a:r>
            <a:r>
              <a:rPr kumimoji="0" lang="zh-CN" altLang="en-US" sz="2000" kern="1200" cap="none" spc="0" normalizeH="0" baseline="0" noProof="0" dirty="0">
                <a:solidFill>
                  <a:srgbClr val="000000"/>
                </a:solidFill>
                <a:latin typeface="Consolas" panose="020B0609020204030204" pitchFamily="49" charset="0"/>
                <a:ea typeface="黑体" panose="02010609060101010101" pitchFamily="49" charset="-122"/>
                <a:cs typeface="+mn-cs"/>
              </a:rPr>
              <a:t>与</a:t>
            </a:r>
            <a:r>
              <a:rPr kumimoji="0" lang="en-US" altLang="zh-CN" sz="2000" kern="1200" cap="none" spc="0" normalizeH="0" baseline="0" noProof="0" dirty="0" err="1">
                <a:solidFill>
                  <a:srgbClr val="000000"/>
                </a:solidFill>
                <a:latin typeface="Consolas" panose="020B0609020204030204" pitchFamily="49" charset="0"/>
                <a:ea typeface="黑体" panose="02010609060101010101" pitchFamily="49" charset="-122"/>
                <a:cs typeface="+mn-cs"/>
              </a:rPr>
              <a:t>dp</a:t>
            </a:r>
            <a:r>
              <a:rPr kumimoji="0" lang="en-US" altLang="zh-CN" sz="2000" kern="1200" cap="none" spc="0" normalizeH="0" baseline="0" noProof="0" dirty="0">
                <a:solidFill>
                  <a:srgbClr val="000000"/>
                </a:solidFill>
                <a:latin typeface="Consolas" panose="020B0609020204030204" pitchFamily="49" charset="0"/>
                <a:ea typeface="黑体" panose="02010609060101010101" pitchFamily="49" charset="-122"/>
                <a:cs typeface="+mn-cs"/>
              </a:rPr>
              <a:t>[5][2],</a:t>
            </a:r>
            <a:r>
              <a:rPr kumimoji="0" lang="en-US" altLang="zh-CN" sz="2000" kern="1200" cap="none" spc="0" normalizeH="0" baseline="0" noProof="0" dirty="0" err="1">
                <a:solidFill>
                  <a:srgbClr val="000000"/>
                </a:solidFill>
                <a:latin typeface="Consolas" panose="020B0609020204030204" pitchFamily="49" charset="0"/>
                <a:ea typeface="黑体" panose="02010609060101010101" pitchFamily="49" charset="-122"/>
                <a:cs typeface="+mn-cs"/>
              </a:rPr>
              <a:t>dp</a:t>
            </a:r>
            <a:r>
              <a:rPr kumimoji="0" lang="en-US" altLang="zh-CN" sz="2000" kern="1200" cap="none" spc="0" normalizeH="0" baseline="0" noProof="0" dirty="0">
                <a:solidFill>
                  <a:srgbClr val="000000"/>
                </a:solidFill>
                <a:latin typeface="Consolas" panose="020B0609020204030204" pitchFamily="49" charset="0"/>
                <a:ea typeface="黑体" panose="02010609060101010101" pitchFamily="49" charset="-122"/>
                <a:cs typeface="+mn-cs"/>
              </a:rPr>
              <a:t>[5][3] </a:t>
            </a:r>
            <a:r>
              <a:rPr kumimoji="0" lang="zh-CN" altLang="en-US" sz="2000" kern="1200" cap="none" spc="0" normalizeH="0" baseline="0" noProof="0" dirty="0">
                <a:solidFill>
                  <a:srgbClr val="000000"/>
                </a:solidFill>
                <a:latin typeface="Consolas" panose="020B0609020204030204" pitchFamily="49" charset="0"/>
                <a:ea typeface="黑体" panose="02010609060101010101" pitchFamily="49" charset="-122"/>
                <a:cs typeface="+mn-cs"/>
              </a:rPr>
              <a:t>比较</a:t>
            </a:r>
            <a:r>
              <a:rPr kumimoji="0" lang="en-US" altLang="zh-CN" sz="2000" kern="1200" cap="none" spc="0" normalizeH="0" baseline="0" noProof="0" dirty="0">
                <a:solidFill>
                  <a:srgbClr val="000000"/>
                </a:solidFill>
                <a:latin typeface="Consolas" panose="020B0609020204030204" pitchFamily="49" charset="0"/>
                <a:ea typeface="黑体" panose="02010609060101010101" pitchFamily="49" charset="-122"/>
                <a:cs typeface="+mn-cs"/>
              </a:rPr>
              <a:t>=&gt;</a:t>
            </a:r>
            <a:r>
              <a:rPr kumimoji="0" lang="zh-CN" altLang="en-US" sz="2000" kern="1200" cap="none" spc="0" normalizeH="0" baseline="0" noProof="0" dirty="0">
                <a:solidFill>
                  <a:srgbClr val="000000"/>
                </a:solidFill>
                <a:latin typeface="Consolas" panose="020B0609020204030204" pitchFamily="49" charset="0"/>
                <a:ea typeface="黑体" panose="02010609060101010101" pitchFamily="49" charset="-122"/>
                <a:cs typeface="+mn-cs"/>
              </a:rPr>
              <a:t> </a:t>
            </a:r>
            <a:r>
              <a:rPr kumimoji="0" lang="en-US" altLang="zh-CN" sz="2000" kern="1200" cap="none" spc="0" normalizeH="0" baseline="0" noProof="0" dirty="0">
                <a:solidFill>
                  <a:srgbClr val="000000"/>
                </a:solidFill>
                <a:latin typeface="Consolas" panose="020B0609020204030204" pitchFamily="49" charset="0"/>
                <a:ea typeface="黑体" panose="02010609060101010101" pitchFamily="49" charset="-122"/>
                <a:cs typeface="+mn-cs"/>
              </a:rPr>
              <a:t>b</a:t>
            </a:r>
            <a:r>
              <a:rPr kumimoji="0" lang="zh-CN" altLang="en-US" sz="2000" kern="1200" cap="none" spc="0" normalizeH="0" baseline="0" noProof="0" dirty="0">
                <a:solidFill>
                  <a:srgbClr val="000000"/>
                </a:solidFill>
                <a:latin typeface="Consolas" panose="020B0609020204030204" pitchFamily="49" charset="0"/>
                <a:ea typeface="黑体" panose="02010609060101010101" pitchFamily="49" charset="-122"/>
                <a:cs typeface="+mn-cs"/>
              </a:rPr>
              <a:t>与</a:t>
            </a:r>
            <a:r>
              <a:rPr kumimoji="0" lang="en-US" altLang="zh-CN" sz="2000" kern="1200" cap="none" spc="0" normalizeH="0" baseline="0" noProof="0" dirty="0" err="1">
                <a:solidFill>
                  <a:srgbClr val="000000"/>
                </a:solidFill>
                <a:latin typeface="Consolas" panose="020B0609020204030204" pitchFamily="49" charset="0"/>
                <a:ea typeface="黑体" panose="02010609060101010101" pitchFamily="49" charset="-122"/>
                <a:cs typeface="+mn-cs"/>
              </a:rPr>
              <a:t>dp</a:t>
            </a:r>
            <a:r>
              <a:rPr kumimoji="0" lang="en-US" altLang="zh-CN" sz="2000" kern="1200" cap="none" spc="0" normalizeH="0" baseline="0" noProof="0" dirty="0">
                <a:solidFill>
                  <a:srgbClr val="000000"/>
                </a:solidFill>
                <a:latin typeface="Consolas" panose="020B0609020204030204" pitchFamily="49" charset="0"/>
                <a:ea typeface="黑体" panose="02010609060101010101" pitchFamily="49" charset="-122"/>
                <a:cs typeface="+mn-cs"/>
              </a:rPr>
              <a:t>[5][3]</a:t>
            </a:r>
            <a:r>
              <a:rPr kumimoji="0" lang="zh-CN" altLang="en-US" sz="2000" kern="1200" cap="none" spc="0" normalizeH="0" baseline="0" noProof="0" dirty="0">
                <a:solidFill>
                  <a:srgbClr val="000000"/>
                </a:solidFill>
                <a:latin typeface="Consolas" panose="020B0609020204030204" pitchFamily="49" charset="0"/>
                <a:ea typeface="黑体" panose="02010609060101010101" pitchFamily="49" charset="-122"/>
                <a:cs typeface="+mn-cs"/>
              </a:rPr>
              <a:t>相等</a:t>
            </a:r>
            <a:r>
              <a:rPr kumimoji="0" lang="en-US" altLang="zh-CN" sz="2000" kern="1200" cap="none" spc="0" normalizeH="0" baseline="0" noProof="0" dirty="0">
                <a:solidFill>
                  <a:srgbClr val="000000"/>
                </a:solidFill>
                <a:latin typeface="Consolas" panose="020B0609020204030204" pitchFamily="49" charset="0"/>
                <a:ea typeface="黑体" panose="02010609060101010101" pitchFamily="49" charset="-122"/>
                <a:cs typeface="+mn-cs"/>
              </a:rPr>
              <a:t>,</a:t>
            </a:r>
            <a:r>
              <a:rPr kumimoji="0" lang="zh-CN" altLang="en-US" sz="2000" kern="1200" cap="none" spc="0" normalizeH="0" baseline="0" noProof="0" dirty="0">
                <a:solidFill>
                  <a:srgbClr val="000000"/>
                </a:solidFill>
                <a:latin typeface="Consolas" panose="020B0609020204030204" pitchFamily="49" charset="0"/>
                <a:ea typeface="黑体" panose="02010609060101010101" pitchFamily="49" charset="-122"/>
                <a:cs typeface="+mn-cs"/>
              </a:rPr>
              <a:t>输出</a:t>
            </a:r>
            <a:r>
              <a:rPr kumimoji="0" lang="en-US" altLang="zh-CN" sz="2000" kern="1200" cap="none" spc="0" normalizeH="0" baseline="0" noProof="0" dirty="0">
                <a:solidFill>
                  <a:srgbClr val="000000"/>
                </a:solidFill>
                <a:latin typeface="Consolas" panose="020B0609020204030204" pitchFamily="49" charset="0"/>
                <a:ea typeface="黑体" panose="02010609060101010101" pitchFamily="49" charset="-122"/>
                <a:cs typeface="+mn-cs"/>
              </a:rPr>
              <a:t>data[5][3] </a:t>
            </a:r>
            <a:r>
              <a:rPr kumimoji="0" lang="en-US" altLang="zh-CN" sz="2000" kern="1200" cap="none" spc="0" normalizeH="0" baseline="0" noProof="0" dirty="0">
                <a:solidFill>
                  <a:srgbClr val="FF0000"/>
                </a:solidFill>
                <a:latin typeface="Consolas" panose="020B0609020204030204" pitchFamily="49" charset="0"/>
                <a:ea typeface="黑体" panose="02010609060101010101" pitchFamily="49" charset="-122"/>
                <a:cs typeface="+mn-cs"/>
              </a:rPr>
              <a:t>"10"</a:t>
            </a:r>
            <a:endParaRPr kumimoji="0" lang="en-US" altLang="zh-CN" sz="2000" kern="1200" cap="none" spc="0" normalizeH="0" baseline="0" noProof="0" dirty="0">
              <a:solidFill>
                <a:srgbClr val="FF0000"/>
              </a:solidFill>
              <a:latin typeface="Consolas" panose="020B0609020204030204" pitchFamily="49" charset="0"/>
              <a:ea typeface="黑体" panose="02010609060101010101" pitchFamily="49" charset="-122"/>
              <a:cs typeface="+mn-cs"/>
            </a:endParaRPr>
          </a:p>
        </p:txBody>
      </p:sp>
      <p:sp>
        <p:nvSpPr>
          <p:cNvPr id="2" name="矩形 1"/>
          <p:cNvSpPr/>
          <p:nvPr/>
        </p:nvSpPr>
        <p:spPr>
          <a:xfrm>
            <a:off x="703263" y="1330325"/>
            <a:ext cx="6002338" cy="1754188"/>
          </a:xfrm>
          <a:prstGeom prst="rect">
            <a:avLst/>
          </a:prstGeom>
          <a:solidFill>
            <a:schemeClr val="accent5">
              <a:lumMod val="20000"/>
              <a:lumOff val="80000"/>
            </a:schemeClr>
          </a:solidFill>
          <a:ln w="19050">
            <a:noFill/>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数组</a:t>
            </a:r>
            <a:r>
              <a:rPr kumimoji="0" lang="en-US" altLang="zh-CN" sz="18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data                   </a:t>
            </a:r>
            <a:r>
              <a:rPr kumimoji="0" lang="zh-CN" altLang="en-US" sz="18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数组</a:t>
            </a:r>
            <a:r>
              <a:rPr kumimoji="0" lang="en-US" altLang="zh-CN" sz="1800" b="1" i="0" u="none" strike="noStrike" kern="1200" cap="none" spc="0" normalizeH="0" baseline="0" noProof="0" dirty="0" err="1">
                <a:ln>
                  <a:noFill/>
                </a:ln>
                <a:solidFill>
                  <a:srgbClr val="FF0000"/>
                </a:solidFill>
                <a:effectLst/>
                <a:uLnTx/>
                <a:uFillTx/>
                <a:latin typeface="黑体" panose="02010609060101010101" pitchFamily="49" charset="-122"/>
                <a:ea typeface="黑体" panose="02010609060101010101" pitchFamily="49" charset="-122"/>
                <a:cs typeface="+mn-cs"/>
              </a:rPr>
              <a:t>dp</a:t>
            </a:r>
            <a:endParaRPr kumimoji="0" lang="en-US" altLang="zh-CN" sz="18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    9                         59</a:t>
            </a:r>
            <a:endParaRPr kumimoji="0" lang="en-US" altLang="zh-CN" sz="18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    12  15                    50  49</a:t>
            </a:r>
            <a:endParaRPr kumimoji="0" lang="en-US" altLang="zh-CN" sz="18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    10  6   8                 38  34  29</a:t>
            </a:r>
            <a:endParaRPr kumimoji="0" lang="en-US" altLang="zh-CN" sz="18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    2   18  9   5             21  28  19  21</a:t>
            </a:r>
            <a:endParaRPr kumimoji="0" lang="en-US" altLang="zh-CN" sz="18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    19  7   10  4  16         19  7   10  4   16</a:t>
            </a:r>
            <a:endParaRPr kumimoji="0" lang="en-US" altLang="zh-CN" sz="18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3" name="圆角矩形 2"/>
          <p:cNvSpPr/>
          <p:nvPr/>
        </p:nvSpPr>
        <p:spPr>
          <a:xfrm>
            <a:off x="4116388" y="1919288"/>
            <a:ext cx="431800" cy="287338"/>
          </a:xfrm>
          <a:prstGeom prst="roundRect">
            <a:avLst/>
          </a:prstGeom>
          <a:solidFill>
            <a:srgbClr val="FF0000">
              <a:alpha val="27843"/>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5" name="圆角矩形 4"/>
          <p:cNvSpPr/>
          <p:nvPr/>
        </p:nvSpPr>
        <p:spPr>
          <a:xfrm>
            <a:off x="4595813" y="1919288"/>
            <a:ext cx="431800" cy="287338"/>
          </a:xfrm>
          <a:prstGeom prst="roundRect">
            <a:avLst/>
          </a:prstGeom>
          <a:solidFill>
            <a:srgbClr val="FF0000">
              <a:alpha val="27843"/>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7" name="圆角矩形 6"/>
          <p:cNvSpPr/>
          <p:nvPr/>
        </p:nvSpPr>
        <p:spPr>
          <a:xfrm>
            <a:off x="1144588" y="1919288"/>
            <a:ext cx="431800" cy="287338"/>
          </a:xfrm>
          <a:prstGeom prst="roundRect">
            <a:avLst/>
          </a:prstGeom>
          <a:solidFill>
            <a:srgbClr val="FF0000">
              <a:alpha val="27843"/>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cxnSp>
        <p:nvCxnSpPr>
          <p:cNvPr id="8" name="直接连接符 7"/>
          <p:cNvCxnSpPr/>
          <p:nvPr/>
        </p:nvCxnSpPr>
        <p:spPr>
          <a:xfrm>
            <a:off x="5043488" y="3646488"/>
            <a:ext cx="3324225" cy="3651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圆角矩形 10"/>
          <p:cNvSpPr/>
          <p:nvPr/>
        </p:nvSpPr>
        <p:spPr>
          <a:xfrm>
            <a:off x="1144588" y="2216150"/>
            <a:ext cx="431800" cy="287338"/>
          </a:xfrm>
          <a:prstGeom prst="roundRect">
            <a:avLst/>
          </a:prstGeom>
          <a:solidFill>
            <a:srgbClr val="FF0000">
              <a:alpha val="27843"/>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12" name="圆角矩形 11"/>
          <p:cNvSpPr/>
          <p:nvPr/>
        </p:nvSpPr>
        <p:spPr>
          <a:xfrm>
            <a:off x="1624013" y="2503488"/>
            <a:ext cx="431800" cy="287338"/>
          </a:xfrm>
          <a:prstGeom prst="roundRect">
            <a:avLst/>
          </a:prstGeom>
          <a:solidFill>
            <a:srgbClr val="FF0000">
              <a:alpha val="27843"/>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13" name="圆角矩形 12"/>
          <p:cNvSpPr/>
          <p:nvPr/>
        </p:nvSpPr>
        <p:spPr>
          <a:xfrm>
            <a:off x="2082800" y="2771775"/>
            <a:ext cx="431800" cy="287338"/>
          </a:xfrm>
          <a:prstGeom prst="roundRect">
            <a:avLst/>
          </a:prstGeom>
          <a:solidFill>
            <a:srgbClr val="FF0000">
              <a:alpha val="27843"/>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cxnSp>
        <p:nvCxnSpPr>
          <p:cNvPr id="14" name="直接连接符 13"/>
          <p:cNvCxnSpPr/>
          <p:nvPr/>
        </p:nvCxnSpPr>
        <p:spPr>
          <a:xfrm>
            <a:off x="5410200" y="4354513"/>
            <a:ext cx="3322638" cy="3651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69995" name="TextBox 1"/>
          <p:cNvSpPr txBox="1"/>
          <p:nvPr/>
        </p:nvSpPr>
        <p:spPr>
          <a:xfrm>
            <a:off x="533400" y="555625"/>
            <a:ext cx="5072063" cy="522288"/>
          </a:xfrm>
          <a:prstGeom prst="rect">
            <a:avLst/>
          </a:prstGeom>
          <a:noFill/>
          <a:ln w="9525">
            <a:noFill/>
          </a:ln>
        </p:spPr>
        <p:txBody>
          <a:bodyPr anchor="t" anchorCtr="0">
            <a:spAutoFit/>
          </a:bodyPr>
          <a:p>
            <a:pPr algn="ctr" eaLnBrk="0" hangingPunct="0"/>
            <a:r>
              <a:rPr lang="zh-CN" altLang="zh-CN" sz="2800" dirty="0">
                <a:solidFill>
                  <a:schemeClr val="bg1"/>
                </a:solidFill>
                <a:latin typeface="微软雅黑" panose="020B0503020204020204" pitchFamily="34" charset="-122"/>
                <a:ea typeface="微软雅黑" panose="020B0503020204020204" pitchFamily="34" charset="-122"/>
              </a:rPr>
              <a:t>求解三角形最小路径问题</a:t>
            </a:r>
            <a:endParaRPr lang="zh-CN" altLang="zh-CN"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370">
                                            <p:txEl>
                                              <p:charRg st="0" end="1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370">
                                            <p:txEl>
                                              <p:charRg st="23" end="11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5"/>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58370">
                                            <p:txEl>
                                              <p:charRg st="111" end="201"/>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left)">
                                      <p:cBhvr>
                                        <p:cTn id="40" dur="500"/>
                                        <p:tgtEl>
                                          <p:spTgt spid="14"/>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8370">
                                            <p:txEl>
                                              <p:charRg st="201" end="29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8370">
                                            <p:txEl>
                                              <p:charRg st="292" end="38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5" grpId="1" animBg="1"/>
      <p:bldP spid="7" grpId="0" animBg="1"/>
      <p:bldP spid="11" grpId="0" animBg="1"/>
      <p:bldP spid="12" grpId="0" animBg="1"/>
      <p:bldP spid="13"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1009" name="TextBox 1"/>
          <p:cNvSpPr txBox="1"/>
          <p:nvPr/>
        </p:nvSpPr>
        <p:spPr>
          <a:xfrm>
            <a:off x="392113" y="1211263"/>
            <a:ext cx="8359775" cy="871537"/>
          </a:xfrm>
          <a:prstGeom prst="rect">
            <a:avLst/>
          </a:prstGeom>
          <a:noFill/>
          <a:ln w="9525">
            <a:noFill/>
          </a:ln>
        </p:spPr>
        <p:txBody>
          <a:bodyPr anchor="t" anchorCtr="0">
            <a:spAutoFit/>
          </a:bodyPr>
          <a:p>
            <a:pPr eaLnBrk="0" hangingPunct="0">
              <a:lnSpc>
                <a:spcPts val="3200"/>
              </a:lnSpc>
            </a:pPr>
            <a:r>
              <a:rPr lang="zh-CN" altLang="zh-CN" sz="2000" dirty="0">
                <a:solidFill>
                  <a:srgbClr val="FF0000"/>
                </a:solidFill>
                <a:latin typeface="微软雅黑" panose="020B0503020204020204" pitchFamily="34" charset="-122"/>
                <a:ea typeface="微软雅黑" panose="020B0503020204020204" pitchFamily="34" charset="-122"/>
              </a:rPr>
              <a:t>【问题求解】</a:t>
            </a:r>
            <a:r>
              <a:rPr lang="zh-CN" altLang="zh-CN" sz="2000" dirty="0">
                <a:solidFill>
                  <a:srgbClr val="000000"/>
                </a:solidFill>
                <a:latin typeface="Consolas" panose="020B0609020204030204" pitchFamily="49" charset="0"/>
                <a:ea typeface="黑体" panose="02010609060101010101" pitchFamily="49" charset="-122"/>
              </a:rPr>
              <a:t>将三角形采用二维数组</a:t>
            </a:r>
            <a:r>
              <a:rPr lang="en-US" altLang="zh-CN" sz="2000" i="1" dirty="0">
                <a:solidFill>
                  <a:srgbClr val="000000"/>
                </a:solidFill>
                <a:latin typeface="Consolas" panose="020B0609020204030204" pitchFamily="49" charset="0"/>
                <a:ea typeface="黑体" panose="02010609060101010101" pitchFamily="49" charset="-122"/>
              </a:rPr>
              <a:t>a</a:t>
            </a:r>
            <a:r>
              <a:rPr lang="zh-CN" altLang="zh-CN" sz="2000" dirty="0">
                <a:solidFill>
                  <a:srgbClr val="000000"/>
                </a:solidFill>
                <a:latin typeface="Consolas" panose="020B0609020204030204" pitchFamily="49" charset="0"/>
                <a:ea typeface="黑体" panose="02010609060101010101" pitchFamily="49" charset="-122"/>
              </a:rPr>
              <a:t>存放</a:t>
            </a:r>
            <a:r>
              <a:rPr lang="zh-CN" altLang="en-US" sz="2000" dirty="0">
                <a:solidFill>
                  <a:srgbClr val="000000"/>
                </a:solidFill>
                <a:latin typeface="Consolas" panose="020B0609020204030204" pitchFamily="49" charset="0"/>
                <a:ea typeface="黑体" panose="02010609060101010101" pitchFamily="49" charset="-122"/>
              </a:rPr>
              <a:t>，前面</a:t>
            </a:r>
            <a:r>
              <a:rPr lang="zh-CN" altLang="zh-CN" sz="2000" dirty="0">
                <a:solidFill>
                  <a:srgbClr val="000000"/>
                </a:solidFill>
                <a:latin typeface="Consolas" panose="020B0609020204030204" pitchFamily="49" charset="0"/>
                <a:ea typeface="黑体" panose="02010609060101010101" pitchFamily="49" charset="-122"/>
              </a:rPr>
              <a:t>的三角形对应的二维数组如</a:t>
            </a:r>
            <a:r>
              <a:rPr lang="zh-CN" altLang="en-US" sz="2000" dirty="0">
                <a:solidFill>
                  <a:srgbClr val="000000"/>
                </a:solidFill>
                <a:latin typeface="Consolas" panose="020B0609020204030204" pitchFamily="49" charset="0"/>
                <a:ea typeface="黑体" panose="02010609060101010101" pitchFamily="49" charset="-122"/>
              </a:rPr>
              <a:t>下：</a:t>
            </a:r>
            <a:endParaRPr lang="zh-CN" altLang="en-US" sz="2000" dirty="0">
              <a:solidFill>
                <a:srgbClr val="000000"/>
              </a:solidFill>
              <a:latin typeface="Consolas" panose="020B0609020204030204" pitchFamily="49" charset="0"/>
              <a:ea typeface="黑体" panose="02010609060101010101" pitchFamily="49" charset="-122"/>
            </a:endParaRPr>
          </a:p>
        </p:txBody>
      </p:sp>
      <p:sp>
        <p:nvSpPr>
          <p:cNvPr id="3" name="TextBox 2"/>
          <p:cNvSpPr txBox="1"/>
          <p:nvPr/>
        </p:nvSpPr>
        <p:spPr>
          <a:xfrm>
            <a:off x="428625" y="3795713"/>
            <a:ext cx="8286750" cy="871537"/>
          </a:xfrm>
          <a:prstGeom prst="rect">
            <a:avLst/>
          </a:prstGeom>
          <a:noFill/>
          <a:ln w="9525">
            <a:noFill/>
          </a:ln>
        </p:spPr>
        <p:txBody>
          <a:bodyPr anchor="t" anchorCtr="0">
            <a:spAutoFit/>
          </a:bodyPr>
          <a:p>
            <a:pPr eaLnBrk="0" hangingPunct="0">
              <a:lnSpc>
                <a:spcPts val="3200"/>
              </a:lnSpc>
            </a:pPr>
            <a:r>
              <a:rPr lang="en-US" altLang="zh-CN" sz="2000" dirty="0">
                <a:solidFill>
                  <a:srgbClr val="0000FF"/>
                </a:solidFill>
                <a:latin typeface="Consolas" panose="020B0609020204030204" pitchFamily="49" charset="0"/>
                <a:ea typeface="楷体" panose="02010609060101010101" pitchFamily="49" charset="-122"/>
              </a:rPr>
              <a:t>    </a:t>
            </a:r>
            <a:r>
              <a:rPr lang="zh-CN" altLang="zh-CN" sz="2000" dirty="0">
                <a:solidFill>
                  <a:srgbClr val="000000"/>
                </a:solidFill>
                <a:latin typeface="Consolas" panose="020B0609020204030204" pitchFamily="49" charset="0"/>
                <a:ea typeface="黑体" panose="02010609060101010101" pitchFamily="49" charset="-122"/>
              </a:rPr>
              <a:t>从顶部到底部查找最小路径</a:t>
            </a:r>
            <a:r>
              <a:rPr lang="zh-CN" altLang="en-US" sz="2000" dirty="0">
                <a:solidFill>
                  <a:srgbClr val="000000"/>
                </a:solidFill>
                <a:latin typeface="Consolas" panose="020B0609020204030204" pitchFamily="49" charset="0"/>
                <a:ea typeface="黑体" panose="02010609060101010101" pitchFamily="49" charset="-122"/>
              </a:rPr>
              <a:t>，</a:t>
            </a:r>
            <a:r>
              <a:rPr lang="zh-CN" altLang="zh-CN" sz="2000" dirty="0">
                <a:solidFill>
                  <a:srgbClr val="000000"/>
                </a:solidFill>
                <a:latin typeface="Consolas" panose="020B0609020204030204" pitchFamily="49" charset="0"/>
                <a:ea typeface="黑体" panose="02010609060101010101" pitchFamily="49" charset="-122"/>
              </a:rPr>
              <a:t>那么结点（</a:t>
            </a:r>
            <a:r>
              <a:rPr lang="en-US" altLang="zh-CN" sz="2000" i="1" dirty="0">
                <a:solidFill>
                  <a:srgbClr val="000000"/>
                </a:solidFill>
                <a:latin typeface="Consolas" panose="020B0609020204030204" pitchFamily="49" charset="0"/>
                <a:ea typeface="黑体" panose="02010609060101010101" pitchFamily="49" charset="-122"/>
              </a:rPr>
              <a:t>i</a:t>
            </a:r>
            <a:r>
              <a:rPr lang="zh-CN" altLang="en-US" sz="2000" dirty="0">
                <a:solidFill>
                  <a:srgbClr val="000000"/>
                </a:solidFill>
                <a:latin typeface="Consolas" panose="020B0609020204030204" pitchFamily="49" charset="0"/>
                <a:ea typeface="黑体" panose="02010609060101010101" pitchFamily="49" charset="-122"/>
              </a:rPr>
              <a:t>，</a:t>
            </a:r>
            <a:r>
              <a:rPr lang="en-US" altLang="zh-CN" sz="2000" i="1" dirty="0">
                <a:solidFill>
                  <a:srgbClr val="000000"/>
                </a:solidFill>
                <a:latin typeface="Consolas" panose="020B0609020204030204" pitchFamily="49" charset="0"/>
                <a:ea typeface="黑体" panose="02010609060101010101" pitchFamily="49" charset="-122"/>
              </a:rPr>
              <a:t>j</a:t>
            </a:r>
            <a:r>
              <a:rPr lang="zh-CN" altLang="zh-CN" sz="2000" dirty="0">
                <a:solidFill>
                  <a:srgbClr val="000000"/>
                </a:solidFill>
                <a:latin typeface="Consolas" panose="020B0609020204030204" pitchFamily="49" charset="0"/>
                <a:ea typeface="黑体" panose="02010609060101010101" pitchFamily="49" charset="-122"/>
              </a:rPr>
              <a:t>）的前驱结点只有</a:t>
            </a:r>
            <a:endParaRPr lang="en-US" altLang="zh-CN" sz="2000" dirty="0">
              <a:solidFill>
                <a:srgbClr val="000000"/>
              </a:solidFill>
              <a:latin typeface="Consolas" panose="020B0609020204030204" pitchFamily="49" charset="0"/>
              <a:ea typeface="黑体" panose="02010609060101010101" pitchFamily="49" charset="-122"/>
            </a:endParaRPr>
          </a:p>
          <a:p>
            <a:pPr eaLnBrk="0" hangingPunct="0">
              <a:lnSpc>
                <a:spcPts val="3200"/>
              </a:lnSpc>
            </a:pPr>
            <a:r>
              <a:rPr lang="zh-CN" altLang="zh-CN" sz="2000" dirty="0">
                <a:solidFill>
                  <a:srgbClr val="000000"/>
                </a:solidFill>
                <a:latin typeface="Consolas" panose="020B0609020204030204" pitchFamily="49" charset="0"/>
                <a:ea typeface="黑体" panose="02010609060101010101" pitchFamily="49" charset="-122"/>
              </a:rPr>
              <a:t>（</a:t>
            </a:r>
            <a:r>
              <a:rPr lang="en-US" altLang="zh-CN" sz="2000" i="1" dirty="0">
                <a:solidFill>
                  <a:srgbClr val="000000"/>
                </a:solidFill>
                <a:latin typeface="Consolas" panose="020B0609020204030204" pitchFamily="49" charset="0"/>
                <a:ea typeface="黑体" panose="02010609060101010101" pitchFamily="49" charset="-122"/>
              </a:rPr>
              <a:t>i</a:t>
            </a:r>
            <a:r>
              <a:rPr lang="en-US" altLang="zh-CN" sz="2000" dirty="0">
                <a:solidFill>
                  <a:srgbClr val="000000"/>
                </a:solidFill>
                <a:latin typeface="Consolas" panose="020B0609020204030204" pitchFamily="49" charset="0"/>
                <a:ea typeface="黑体" panose="02010609060101010101" pitchFamily="49" charset="-122"/>
              </a:rPr>
              <a:t>-1</a:t>
            </a:r>
            <a:r>
              <a:rPr lang="zh-CN" altLang="en-US" sz="2000" dirty="0">
                <a:solidFill>
                  <a:srgbClr val="000000"/>
                </a:solidFill>
                <a:latin typeface="Consolas" panose="020B0609020204030204" pitchFamily="49" charset="0"/>
                <a:ea typeface="黑体" panose="02010609060101010101" pitchFamily="49" charset="-122"/>
              </a:rPr>
              <a:t>，</a:t>
            </a:r>
            <a:r>
              <a:rPr lang="en-US" altLang="zh-CN" sz="2000" i="1" dirty="0">
                <a:solidFill>
                  <a:srgbClr val="000000"/>
                </a:solidFill>
                <a:latin typeface="Consolas" panose="020B0609020204030204" pitchFamily="49" charset="0"/>
                <a:ea typeface="黑体" panose="02010609060101010101" pitchFamily="49" charset="-122"/>
              </a:rPr>
              <a:t>j</a:t>
            </a:r>
            <a:r>
              <a:rPr lang="en-US" altLang="zh-CN" sz="2000" dirty="0">
                <a:solidFill>
                  <a:srgbClr val="000000"/>
                </a:solidFill>
                <a:latin typeface="Consolas" panose="020B0609020204030204" pitchFamily="49" charset="0"/>
                <a:ea typeface="黑体" panose="02010609060101010101" pitchFamily="49" charset="-122"/>
              </a:rPr>
              <a:t>-1</a:t>
            </a:r>
            <a:r>
              <a:rPr lang="zh-CN" altLang="zh-CN" sz="2000" dirty="0">
                <a:solidFill>
                  <a:srgbClr val="000000"/>
                </a:solidFill>
                <a:latin typeface="Consolas" panose="020B0609020204030204" pitchFamily="49" charset="0"/>
                <a:ea typeface="黑体" panose="02010609060101010101" pitchFamily="49" charset="-122"/>
              </a:rPr>
              <a:t>）和（</a:t>
            </a:r>
            <a:r>
              <a:rPr lang="en-US" altLang="zh-CN" sz="2000" i="1" dirty="0">
                <a:solidFill>
                  <a:srgbClr val="000000"/>
                </a:solidFill>
                <a:latin typeface="Consolas" panose="020B0609020204030204" pitchFamily="49" charset="0"/>
                <a:ea typeface="黑体" panose="02010609060101010101" pitchFamily="49" charset="-122"/>
              </a:rPr>
              <a:t>i</a:t>
            </a:r>
            <a:r>
              <a:rPr lang="en-US" altLang="zh-CN" sz="2000" dirty="0">
                <a:solidFill>
                  <a:srgbClr val="000000"/>
                </a:solidFill>
                <a:latin typeface="Consolas" panose="020B0609020204030204" pitchFamily="49" charset="0"/>
                <a:ea typeface="黑体" panose="02010609060101010101" pitchFamily="49" charset="-122"/>
              </a:rPr>
              <a:t>-1</a:t>
            </a:r>
            <a:r>
              <a:rPr lang="zh-CN" altLang="en-US" sz="2000" dirty="0">
                <a:solidFill>
                  <a:srgbClr val="000000"/>
                </a:solidFill>
                <a:latin typeface="Consolas" panose="020B0609020204030204" pitchFamily="49" charset="0"/>
                <a:ea typeface="黑体" panose="02010609060101010101" pitchFamily="49" charset="-122"/>
              </a:rPr>
              <a:t>，</a:t>
            </a:r>
            <a:r>
              <a:rPr lang="en-US" altLang="zh-CN" sz="2000" i="1" dirty="0">
                <a:solidFill>
                  <a:srgbClr val="000000"/>
                </a:solidFill>
                <a:latin typeface="Consolas" panose="020B0609020204030204" pitchFamily="49" charset="0"/>
                <a:ea typeface="黑体" panose="02010609060101010101" pitchFamily="49" charset="-122"/>
              </a:rPr>
              <a:t>j</a:t>
            </a:r>
            <a:r>
              <a:rPr lang="zh-CN" altLang="zh-CN" sz="2000" dirty="0">
                <a:solidFill>
                  <a:srgbClr val="000000"/>
                </a:solidFill>
                <a:latin typeface="Consolas" panose="020B0609020204030204" pitchFamily="49" charset="0"/>
                <a:ea typeface="黑体" panose="02010609060101010101" pitchFamily="49" charset="-122"/>
              </a:rPr>
              <a:t>）两个</a:t>
            </a:r>
            <a:r>
              <a:rPr lang="zh-CN" altLang="en-US" sz="2000" dirty="0">
                <a:solidFill>
                  <a:srgbClr val="000000"/>
                </a:solidFill>
                <a:latin typeface="Consolas" panose="020B0609020204030204" pitchFamily="49" charset="0"/>
                <a:ea typeface="黑体" panose="02010609060101010101" pitchFamily="49" charset="-122"/>
              </a:rPr>
              <a:t>：</a:t>
            </a:r>
            <a:endParaRPr lang="zh-CN" altLang="en-US" sz="2000" dirty="0">
              <a:solidFill>
                <a:srgbClr val="000000"/>
              </a:solidFill>
              <a:latin typeface="Consolas" panose="020B0609020204030204" pitchFamily="49" charset="0"/>
              <a:ea typeface="黑体" panose="02010609060101010101" pitchFamily="49" charset="-122"/>
            </a:endParaRPr>
          </a:p>
        </p:txBody>
      </p:sp>
      <p:grpSp>
        <p:nvGrpSpPr>
          <p:cNvPr id="14" name="组合 13"/>
          <p:cNvGrpSpPr/>
          <p:nvPr/>
        </p:nvGrpSpPr>
        <p:grpSpPr>
          <a:xfrm>
            <a:off x="4535488" y="1838325"/>
            <a:ext cx="1928812" cy="1857375"/>
            <a:chOff x="1643042" y="1142984"/>
            <a:chExt cx="1928826" cy="1857388"/>
          </a:xfrm>
        </p:grpSpPr>
        <p:sp>
          <p:nvSpPr>
            <p:cNvPr id="171012" name="TextBox 3"/>
            <p:cNvSpPr txBox="1"/>
            <p:nvPr/>
          </p:nvSpPr>
          <p:spPr>
            <a:xfrm>
              <a:off x="1643042" y="1142984"/>
              <a:ext cx="285752" cy="400110"/>
            </a:xfrm>
            <a:prstGeom prst="rect">
              <a:avLst/>
            </a:prstGeom>
            <a:noFill/>
            <a:ln w="9525">
              <a:noFill/>
            </a:ln>
          </p:spPr>
          <p:txBody>
            <a:bodyPr anchor="t" anchorCtr="0">
              <a:spAutoFit/>
            </a:bodyPr>
            <a:p>
              <a:pPr eaLnBrk="0" hangingPunct="0"/>
              <a:r>
                <a:rPr lang="en-US" altLang="zh-CN" sz="2000" dirty="0">
                  <a:solidFill>
                    <a:srgbClr val="FF0000"/>
                  </a:solidFill>
                  <a:latin typeface="Consolas" panose="020B0609020204030204" pitchFamily="49" charset="0"/>
                  <a:ea typeface="宋体" panose="02010600030101010101" pitchFamily="2" charset="-122"/>
                </a:rPr>
                <a:t>2</a:t>
              </a:r>
              <a:endParaRPr lang="zh-CN" altLang="en-US" sz="2000" dirty="0">
                <a:solidFill>
                  <a:srgbClr val="FF0000"/>
                </a:solidFill>
                <a:latin typeface="Consolas" panose="020B0609020204030204" pitchFamily="49" charset="0"/>
                <a:ea typeface="宋体" panose="02010600030101010101" pitchFamily="2" charset="-122"/>
              </a:endParaRPr>
            </a:p>
          </p:txBody>
        </p:sp>
        <p:sp>
          <p:nvSpPr>
            <p:cNvPr id="171013" name="TextBox 4"/>
            <p:cNvSpPr txBox="1"/>
            <p:nvPr/>
          </p:nvSpPr>
          <p:spPr>
            <a:xfrm>
              <a:off x="1643042" y="1643050"/>
              <a:ext cx="285752" cy="400110"/>
            </a:xfrm>
            <a:prstGeom prst="rect">
              <a:avLst/>
            </a:prstGeom>
            <a:noFill/>
            <a:ln w="9525">
              <a:noFill/>
            </a:ln>
          </p:spPr>
          <p:txBody>
            <a:bodyPr anchor="t" anchorCtr="0">
              <a:spAutoFit/>
            </a:bodyPr>
            <a:p>
              <a:pPr eaLnBrk="0" hangingPunct="0"/>
              <a:r>
                <a:rPr lang="en-US" altLang="zh-CN" sz="2000" dirty="0">
                  <a:solidFill>
                    <a:srgbClr val="FF0000"/>
                  </a:solidFill>
                  <a:latin typeface="Consolas" panose="020B0609020204030204" pitchFamily="49" charset="0"/>
                  <a:ea typeface="宋体" panose="02010600030101010101" pitchFamily="2" charset="-122"/>
                </a:rPr>
                <a:t>3</a:t>
              </a:r>
              <a:endParaRPr lang="zh-CN" altLang="en-US" sz="2000" dirty="0">
                <a:solidFill>
                  <a:srgbClr val="FF0000"/>
                </a:solidFill>
                <a:latin typeface="Consolas" panose="020B0609020204030204" pitchFamily="49" charset="0"/>
                <a:ea typeface="宋体" panose="02010600030101010101" pitchFamily="2" charset="-122"/>
              </a:endParaRPr>
            </a:p>
          </p:txBody>
        </p:sp>
        <p:sp>
          <p:nvSpPr>
            <p:cNvPr id="171014" name="TextBox 5"/>
            <p:cNvSpPr txBox="1"/>
            <p:nvPr/>
          </p:nvSpPr>
          <p:spPr>
            <a:xfrm>
              <a:off x="2214546" y="1643050"/>
              <a:ext cx="285752" cy="400110"/>
            </a:xfrm>
            <a:prstGeom prst="rect">
              <a:avLst/>
            </a:prstGeom>
            <a:noFill/>
            <a:ln w="9525">
              <a:noFill/>
            </a:ln>
          </p:spPr>
          <p:txBody>
            <a:bodyPr anchor="t" anchorCtr="0">
              <a:spAutoFit/>
            </a:bodyPr>
            <a:p>
              <a:pPr eaLnBrk="0" hangingPunct="0"/>
              <a:r>
                <a:rPr lang="en-US" altLang="zh-CN" sz="2000" dirty="0">
                  <a:solidFill>
                    <a:srgbClr val="0000FF"/>
                  </a:solidFill>
                  <a:latin typeface="Consolas" panose="020B0609020204030204" pitchFamily="49" charset="0"/>
                  <a:ea typeface="宋体" panose="02010600030101010101" pitchFamily="2" charset="-122"/>
                </a:rPr>
                <a:t>4</a:t>
              </a:r>
              <a:endParaRPr lang="zh-CN" altLang="en-US" sz="2000" dirty="0">
                <a:solidFill>
                  <a:srgbClr val="0000FF"/>
                </a:solidFill>
                <a:latin typeface="Consolas" panose="020B0609020204030204" pitchFamily="49" charset="0"/>
                <a:ea typeface="宋体" panose="02010600030101010101" pitchFamily="2" charset="-122"/>
              </a:endParaRPr>
            </a:p>
          </p:txBody>
        </p:sp>
        <p:sp>
          <p:nvSpPr>
            <p:cNvPr id="171015" name="TextBox 6"/>
            <p:cNvSpPr txBox="1"/>
            <p:nvPr/>
          </p:nvSpPr>
          <p:spPr>
            <a:xfrm>
              <a:off x="2214546" y="2100196"/>
              <a:ext cx="285752" cy="400110"/>
            </a:xfrm>
            <a:prstGeom prst="rect">
              <a:avLst/>
            </a:prstGeom>
            <a:noFill/>
            <a:ln w="9525">
              <a:noFill/>
            </a:ln>
          </p:spPr>
          <p:txBody>
            <a:bodyPr anchor="t" anchorCtr="0">
              <a:spAutoFit/>
            </a:bodyPr>
            <a:p>
              <a:pPr eaLnBrk="0" hangingPunct="0"/>
              <a:r>
                <a:rPr lang="en-US" altLang="zh-CN" sz="2000" dirty="0">
                  <a:solidFill>
                    <a:srgbClr val="FF0000"/>
                  </a:solidFill>
                  <a:latin typeface="Consolas" panose="020B0609020204030204" pitchFamily="49" charset="0"/>
                  <a:ea typeface="宋体" panose="02010600030101010101" pitchFamily="2" charset="-122"/>
                </a:rPr>
                <a:t>5</a:t>
              </a:r>
              <a:endParaRPr lang="zh-CN" altLang="en-US" sz="2000" dirty="0">
                <a:solidFill>
                  <a:srgbClr val="FF0000"/>
                </a:solidFill>
                <a:latin typeface="Consolas" panose="020B0609020204030204" pitchFamily="49" charset="0"/>
                <a:ea typeface="宋体" panose="02010600030101010101" pitchFamily="2" charset="-122"/>
              </a:endParaRPr>
            </a:p>
          </p:txBody>
        </p:sp>
        <p:sp>
          <p:nvSpPr>
            <p:cNvPr id="171016" name="TextBox 7"/>
            <p:cNvSpPr txBox="1"/>
            <p:nvPr/>
          </p:nvSpPr>
          <p:spPr>
            <a:xfrm>
              <a:off x="2786050" y="2100196"/>
              <a:ext cx="285752" cy="400110"/>
            </a:xfrm>
            <a:prstGeom prst="rect">
              <a:avLst/>
            </a:prstGeom>
            <a:noFill/>
            <a:ln w="9525">
              <a:noFill/>
            </a:ln>
          </p:spPr>
          <p:txBody>
            <a:bodyPr anchor="t" anchorCtr="0">
              <a:spAutoFit/>
            </a:bodyPr>
            <a:p>
              <a:pPr eaLnBrk="0" hangingPunct="0"/>
              <a:r>
                <a:rPr lang="en-US" altLang="zh-CN" sz="2000" dirty="0">
                  <a:solidFill>
                    <a:srgbClr val="0000FF"/>
                  </a:solidFill>
                  <a:latin typeface="Consolas" panose="020B0609020204030204" pitchFamily="49" charset="0"/>
                  <a:ea typeface="宋体" panose="02010600030101010101" pitchFamily="2" charset="-122"/>
                </a:rPr>
                <a:t>7</a:t>
              </a:r>
              <a:endParaRPr lang="zh-CN" altLang="en-US" sz="2000" dirty="0">
                <a:solidFill>
                  <a:srgbClr val="0000FF"/>
                </a:solidFill>
                <a:latin typeface="Consolas" panose="020B0609020204030204" pitchFamily="49" charset="0"/>
                <a:ea typeface="宋体" panose="02010600030101010101" pitchFamily="2" charset="-122"/>
              </a:endParaRPr>
            </a:p>
          </p:txBody>
        </p:sp>
        <p:sp>
          <p:nvSpPr>
            <p:cNvPr id="171017" name="TextBox 8"/>
            <p:cNvSpPr txBox="1"/>
            <p:nvPr/>
          </p:nvSpPr>
          <p:spPr>
            <a:xfrm>
              <a:off x="1643042" y="2100196"/>
              <a:ext cx="285752" cy="400110"/>
            </a:xfrm>
            <a:prstGeom prst="rect">
              <a:avLst/>
            </a:prstGeom>
            <a:noFill/>
            <a:ln w="9525">
              <a:noFill/>
            </a:ln>
          </p:spPr>
          <p:txBody>
            <a:bodyPr anchor="t" anchorCtr="0">
              <a:spAutoFit/>
            </a:bodyPr>
            <a:p>
              <a:pPr eaLnBrk="0" hangingPunct="0"/>
              <a:r>
                <a:rPr lang="en-US" altLang="zh-CN" sz="2000" dirty="0">
                  <a:solidFill>
                    <a:srgbClr val="0000FF"/>
                  </a:solidFill>
                  <a:latin typeface="Consolas" panose="020B0609020204030204" pitchFamily="49" charset="0"/>
                  <a:ea typeface="宋体" panose="02010600030101010101" pitchFamily="2" charset="-122"/>
                </a:rPr>
                <a:t>6</a:t>
              </a:r>
              <a:endParaRPr lang="zh-CN" altLang="en-US" sz="2000" dirty="0">
                <a:solidFill>
                  <a:srgbClr val="0000FF"/>
                </a:solidFill>
                <a:latin typeface="Consolas" panose="020B0609020204030204" pitchFamily="49" charset="0"/>
                <a:ea typeface="宋体" panose="02010600030101010101" pitchFamily="2" charset="-122"/>
              </a:endParaRPr>
            </a:p>
          </p:txBody>
        </p:sp>
        <p:sp>
          <p:nvSpPr>
            <p:cNvPr id="171018" name="TextBox 9"/>
            <p:cNvSpPr txBox="1"/>
            <p:nvPr/>
          </p:nvSpPr>
          <p:spPr>
            <a:xfrm>
              <a:off x="1643042" y="2600262"/>
              <a:ext cx="285752" cy="400110"/>
            </a:xfrm>
            <a:prstGeom prst="rect">
              <a:avLst/>
            </a:prstGeom>
            <a:noFill/>
            <a:ln w="9525">
              <a:noFill/>
            </a:ln>
          </p:spPr>
          <p:txBody>
            <a:bodyPr anchor="t" anchorCtr="0">
              <a:spAutoFit/>
            </a:bodyPr>
            <a:p>
              <a:pPr eaLnBrk="0" hangingPunct="0"/>
              <a:r>
                <a:rPr lang="en-US" altLang="zh-CN" sz="2000" dirty="0">
                  <a:solidFill>
                    <a:srgbClr val="0000FF"/>
                  </a:solidFill>
                  <a:latin typeface="Consolas" panose="020B0609020204030204" pitchFamily="49" charset="0"/>
                  <a:ea typeface="宋体" panose="02010600030101010101" pitchFamily="2" charset="-122"/>
                </a:rPr>
                <a:t>8</a:t>
              </a:r>
              <a:endParaRPr lang="zh-CN" altLang="en-US" sz="2000" dirty="0">
                <a:solidFill>
                  <a:srgbClr val="0000FF"/>
                </a:solidFill>
                <a:latin typeface="Consolas" panose="020B0609020204030204" pitchFamily="49" charset="0"/>
                <a:ea typeface="宋体" panose="02010600030101010101" pitchFamily="2" charset="-122"/>
              </a:endParaRPr>
            </a:p>
          </p:txBody>
        </p:sp>
        <p:sp>
          <p:nvSpPr>
            <p:cNvPr id="171019" name="TextBox 10"/>
            <p:cNvSpPr txBox="1"/>
            <p:nvPr/>
          </p:nvSpPr>
          <p:spPr>
            <a:xfrm>
              <a:off x="2214546" y="2600262"/>
              <a:ext cx="285752" cy="400110"/>
            </a:xfrm>
            <a:prstGeom prst="rect">
              <a:avLst/>
            </a:prstGeom>
            <a:noFill/>
            <a:ln w="9525">
              <a:noFill/>
            </a:ln>
          </p:spPr>
          <p:txBody>
            <a:bodyPr anchor="t" anchorCtr="0">
              <a:spAutoFit/>
            </a:bodyPr>
            <a:p>
              <a:pPr eaLnBrk="0" hangingPunct="0"/>
              <a:r>
                <a:rPr lang="en-US" altLang="zh-CN" sz="2000" dirty="0">
                  <a:solidFill>
                    <a:srgbClr val="FF0000"/>
                  </a:solidFill>
                  <a:latin typeface="Consolas" panose="020B0609020204030204" pitchFamily="49" charset="0"/>
                  <a:ea typeface="宋体" panose="02010600030101010101" pitchFamily="2" charset="-122"/>
                </a:rPr>
                <a:t>3</a:t>
              </a:r>
              <a:endParaRPr lang="zh-CN" altLang="en-US" sz="2000" dirty="0">
                <a:solidFill>
                  <a:srgbClr val="FF0000"/>
                </a:solidFill>
                <a:latin typeface="Consolas" panose="020B0609020204030204" pitchFamily="49" charset="0"/>
                <a:ea typeface="宋体" panose="02010600030101010101" pitchFamily="2" charset="-122"/>
              </a:endParaRPr>
            </a:p>
          </p:txBody>
        </p:sp>
        <p:sp>
          <p:nvSpPr>
            <p:cNvPr id="171020" name="TextBox 11"/>
            <p:cNvSpPr txBox="1"/>
            <p:nvPr/>
          </p:nvSpPr>
          <p:spPr>
            <a:xfrm>
              <a:off x="2786050" y="2600262"/>
              <a:ext cx="285752" cy="400110"/>
            </a:xfrm>
            <a:prstGeom prst="rect">
              <a:avLst/>
            </a:prstGeom>
            <a:noFill/>
            <a:ln w="9525">
              <a:noFill/>
            </a:ln>
          </p:spPr>
          <p:txBody>
            <a:bodyPr anchor="t" anchorCtr="0">
              <a:spAutoFit/>
            </a:bodyPr>
            <a:p>
              <a:pPr eaLnBrk="0" hangingPunct="0"/>
              <a:r>
                <a:rPr lang="en-US" altLang="zh-CN" sz="2000" dirty="0">
                  <a:solidFill>
                    <a:srgbClr val="0000FF"/>
                  </a:solidFill>
                  <a:latin typeface="Consolas" panose="020B0609020204030204" pitchFamily="49" charset="0"/>
                  <a:ea typeface="宋体" panose="02010600030101010101" pitchFamily="2" charset="-122"/>
                </a:rPr>
                <a:t>9</a:t>
              </a:r>
              <a:endParaRPr lang="zh-CN" altLang="en-US" sz="2000" dirty="0">
                <a:solidFill>
                  <a:srgbClr val="0000FF"/>
                </a:solidFill>
                <a:latin typeface="Consolas" panose="020B0609020204030204" pitchFamily="49" charset="0"/>
                <a:ea typeface="宋体" panose="02010600030101010101" pitchFamily="2" charset="-122"/>
              </a:endParaRPr>
            </a:p>
          </p:txBody>
        </p:sp>
        <p:sp>
          <p:nvSpPr>
            <p:cNvPr id="171021" name="TextBox 12"/>
            <p:cNvSpPr txBox="1"/>
            <p:nvPr/>
          </p:nvSpPr>
          <p:spPr>
            <a:xfrm>
              <a:off x="3286116" y="2600262"/>
              <a:ext cx="285752" cy="400110"/>
            </a:xfrm>
            <a:prstGeom prst="rect">
              <a:avLst/>
            </a:prstGeom>
            <a:noFill/>
            <a:ln w="9525">
              <a:noFill/>
            </a:ln>
          </p:spPr>
          <p:txBody>
            <a:bodyPr anchor="t" anchorCtr="0">
              <a:spAutoFit/>
            </a:bodyPr>
            <a:p>
              <a:pPr eaLnBrk="0" hangingPunct="0"/>
              <a:r>
                <a:rPr lang="en-US" altLang="zh-CN" sz="2000" dirty="0">
                  <a:solidFill>
                    <a:srgbClr val="0000FF"/>
                  </a:solidFill>
                  <a:latin typeface="Consolas" panose="020B0609020204030204" pitchFamily="49" charset="0"/>
                  <a:ea typeface="宋体" panose="02010600030101010101" pitchFamily="2" charset="-122"/>
                </a:rPr>
                <a:t>2</a:t>
              </a:r>
              <a:endParaRPr lang="zh-CN" altLang="en-US" sz="2000" dirty="0">
                <a:solidFill>
                  <a:srgbClr val="0000FF"/>
                </a:solidFill>
                <a:latin typeface="Consolas" panose="020B0609020204030204" pitchFamily="49" charset="0"/>
                <a:ea typeface="宋体" panose="02010600030101010101" pitchFamily="2" charset="-122"/>
              </a:endParaRPr>
            </a:p>
          </p:txBody>
        </p:sp>
      </p:grpSp>
      <p:grpSp>
        <p:nvGrpSpPr>
          <p:cNvPr id="18" name="组合 21"/>
          <p:cNvGrpSpPr/>
          <p:nvPr/>
        </p:nvGrpSpPr>
        <p:grpSpPr>
          <a:xfrm>
            <a:off x="4535488" y="4538663"/>
            <a:ext cx="2214562" cy="1428750"/>
            <a:chOff x="2714612" y="4429132"/>
            <a:chExt cx="2214578" cy="1428760"/>
          </a:xfrm>
        </p:grpSpPr>
        <p:sp>
          <p:nvSpPr>
            <p:cNvPr id="15" name="矩形 14"/>
            <p:cNvSpPr/>
            <p:nvPr/>
          </p:nvSpPr>
          <p:spPr>
            <a:xfrm>
              <a:off x="3929058" y="5357825"/>
              <a:ext cx="1000132" cy="500067"/>
            </a:xfrm>
            <a:prstGeom prst="rect">
              <a:avLst/>
            </a:prstGeom>
            <a:solidFill>
              <a:srgbClr val="FFCCCC"/>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1"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i</a:t>
              </a:r>
              <a:r>
                <a:rPr kumimoji="0" lang="zh-CN" altLang="en-US"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a:t>
              </a:r>
              <a:r>
                <a:rPr kumimoji="0" lang="en-US" altLang="zh-CN" sz="1600" b="0" i="1"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j</a:t>
              </a:r>
              <a:endParaRPr kumimoji="0" lang="zh-CN" altLang="en-US" sz="1600" b="0" i="1"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16" name="矩形 15"/>
            <p:cNvSpPr/>
            <p:nvPr/>
          </p:nvSpPr>
          <p:spPr>
            <a:xfrm>
              <a:off x="3929058" y="4429132"/>
              <a:ext cx="1000132" cy="500065"/>
            </a:xfrm>
            <a:prstGeom prst="rect">
              <a:avLst/>
            </a:prstGeom>
            <a:solidFill>
              <a:srgbClr val="CCCC00">
                <a:alpha val="41961"/>
              </a:srgb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1"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i</a:t>
              </a: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-1</a:t>
              </a:r>
              <a:r>
                <a:rPr kumimoji="0" lang="zh-CN" altLang="en-US" sz="16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a:t>
              </a:r>
              <a:r>
                <a:rPr kumimoji="0" lang="en-US" altLang="zh-CN" sz="1600" b="0" i="1"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j</a:t>
              </a:r>
              <a:endParaRPr kumimoji="0" lang="zh-CN" altLang="en-US" sz="1600" b="0" i="1"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17" name="矩形 16"/>
            <p:cNvSpPr/>
            <p:nvPr/>
          </p:nvSpPr>
          <p:spPr>
            <a:xfrm>
              <a:off x="2714612" y="4429132"/>
              <a:ext cx="1000132" cy="500065"/>
            </a:xfrm>
            <a:prstGeom prst="rect">
              <a:avLst/>
            </a:prstGeom>
            <a:solidFill>
              <a:srgbClr val="CCCC00">
                <a:alpha val="41961"/>
              </a:srgb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1"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i</a:t>
              </a: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-1</a:t>
              </a:r>
              <a:r>
                <a:rPr kumimoji="0" lang="zh-CN" altLang="en-US" sz="16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a:t>
              </a:r>
              <a:r>
                <a:rPr kumimoji="0" lang="en-US" altLang="zh-CN" sz="1600" b="0" i="1"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j</a:t>
              </a: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-1</a:t>
              </a:r>
              <a:endParaRPr kumimoji="0" lang="zh-CN" altLang="en-US" sz="16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cxnSp>
          <p:nvCxnSpPr>
            <p:cNvPr id="19" name="直接箭头连接符 18"/>
            <p:cNvCxnSpPr>
              <a:stCxn id="16" idx="2"/>
              <a:endCxn id="15" idx="0"/>
            </p:cNvCxnSpPr>
            <p:nvPr/>
          </p:nvCxnSpPr>
          <p:spPr>
            <a:xfrm rot="5400000">
              <a:off x="4214809" y="5143512"/>
              <a:ext cx="428628" cy="31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直接箭头连接符 20"/>
            <p:cNvCxnSpPr>
              <a:stCxn id="17" idx="2"/>
              <a:endCxn id="15" idx="0"/>
            </p:cNvCxnSpPr>
            <p:nvPr/>
          </p:nvCxnSpPr>
          <p:spPr>
            <a:xfrm rot="16200000" flipH="1">
              <a:off x="3321833" y="4822041"/>
              <a:ext cx="428628" cy="64294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171028" name="TextBox 1"/>
          <p:cNvSpPr txBox="1"/>
          <p:nvPr/>
        </p:nvSpPr>
        <p:spPr>
          <a:xfrm>
            <a:off x="533400" y="555625"/>
            <a:ext cx="5072063" cy="522288"/>
          </a:xfrm>
          <a:prstGeom prst="rect">
            <a:avLst/>
          </a:prstGeom>
          <a:noFill/>
          <a:ln w="9525">
            <a:noFill/>
          </a:ln>
        </p:spPr>
        <p:txBody>
          <a:bodyPr anchor="t" anchorCtr="0">
            <a:spAutoFit/>
          </a:bodyPr>
          <a:p>
            <a:pPr algn="ctr" eaLnBrk="0" hangingPunct="0"/>
            <a:r>
              <a:rPr lang="zh-CN" altLang="zh-CN" sz="2800" dirty="0">
                <a:solidFill>
                  <a:schemeClr val="bg1"/>
                </a:solidFill>
                <a:latin typeface="微软雅黑" panose="020B0503020204020204" pitchFamily="34" charset="-122"/>
                <a:ea typeface="微软雅黑" panose="020B0503020204020204" pitchFamily="34" charset="-122"/>
              </a:rPr>
              <a:t>求解三角形最小路径问题</a:t>
            </a:r>
            <a:endParaRPr lang="zh-CN" altLang="zh-CN"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3057" name="TextBox 1"/>
          <p:cNvSpPr txBox="1"/>
          <p:nvPr/>
        </p:nvSpPr>
        <p:spPr>
          <a:xfrm>
            <a:off x="285750" y="1214438"/>
            <a:ext cx="8429625" cy="500062"/>
          </a:xfrm>
          <a:prstGeom prst="rect">
            <a:avLst/>
          </a:prstGeom>
          <a:noFill/>
          <a:ln w="9525">
            <a:noFill/>
          </a:ln>
        </p:spPr>
        <p:txBody>
          <a:bodyPr anchor="t" anchorCtr="0">
            <a:spAutoFit/>
          </a:bodyPr>
          <a:p>
            <a:pPr eaLnBrk="0" hangingPunct="0">
              <a:lnSpc>
                <a:spcPct val="150000"/>
              </a:lnSpc>
            </a:pPr>
            <a:r>
              <a:rPr lang="en-US" altLang="zh-CN" sz="2000" dirty="0">
                <a:solidFill>
                  <a:srgbClr val="000000"/>
                </a:solidFill>
                <a:latin typeface="Consolas" panose="020B0609020204030204" pitchFamily="49" charset="0"/>
                <a:ea typeface="黑体" panose="02010609060101010101" pitchFamily="49" charset="-122"/>
              </a:rPr>
              <a:t>dp[</a:t>
            </a:r>
            <a:r>
              <a:rPr lang="en-US" altLang="zh-CN" sz="2000" i="1" dirty="0">
                <a:solidFill>
                  <a:srgbClr val="000000"/>
                </a:solidFill>
                <a:latin typeface="Consolas" panose="020B0609020204030204" pitchFamily="49" charset="0"/>
                <a:ea typeface="黑体" panose="02010609060101010101" pitchFamily="49" charset="-122"/>
              </a:rPr>
              <a:t>i</a:t>
            </a:r>
            <a:r>
              <a:rPr lang="en-US" altLang="zh-CN" sz="2000" dirty="0">
                <a:solidFill>
                  <a:srgbClr val="000000"/>
                </a:solidFill>
                <a:latin typeface="Consolas" panose="020B0609020204030204" pitchFamily="49" charset="0"/>
                <a:ea typeface="黑体" panose="02010609060101010101" pitchFamily="49" charset="-122"/>
              </a:rPr>
              <a:t>][</a:t>
            </a:r>
            <a:r>
              <a:rPr lang="en-US" altLang="zh-CN" sz="2000" i="1" dirty="0">
                <a:solidFill>
                  <a:srgbClr val="000000"/>
                </a:solidFill>
                <a:latin typeface="Consolas" panose="020B0609020204030204" pitchFamily="49" charset="0"/>
                <a:ea typeface="黑体" panose="02010609060101010101" pitchFamily="49" charset="-122"/>
              </a:rPr>
              <a:t>j</a:t>
            </a:r>
            <a:r>
              <a:rPr lang="en-US" altLang="zh-CN" sz="2000" dirty="0">
                <a:solidFill>
                  <a:srgbClr val="000000"/>
                </a:solidFill>
                <a:latin typeface="Consolas" panose="020B0609020204030204" pitchFamily="49" charset="0"/>
                <a:ea typeface="黑体" panose="02010609060101010101" pitchFamily="49" charset="-122"/>
              </a:rPr>
              <a:t>]</a:t>
            </a:r>
            <a:r>
              <a:rPr lang="zh-CN" altLang="zh-CN" sz="2000" dirty="0">
                <a:solidFill>
                  <a:srgbClr val="000000"/>
                </a:solidFill>
                <a:latin typeface="Consolas" panose="020B0609020204030204" pitchFamily="49" charset="0"/>
                <a:ea typeface="黑体" panose="02010609060101010101" pitchFamily="49" charset="-122"/>
              </a:rPr>
              <a:t>表示从顶部</a:t>
            </a:r>
            <a:r>
              <a:rPr lang="en-US" altLang="zh-CN" sz="2000" i="1" dirty="0">
                <a:solidFill>
                  <a:srgbClr val="000000"/>
                </a:solidFill>
                <a:latin typeface="Consolas" panose="020B0609020204030204" pitchFamily="49" charset="0"/>
                <a:ea typeface="黑体" panose="02010609060101010101" pitchFamily="49" charset="-122"/>
              </a:rPr>
              <a:t>a</a:t>
            </a:r>
            <a:r>
              <a:rPr lang="en-US" altLang="zh-CN" sz="2000" dirty="0">
                <a:solidFill>
                  <a:srgbClr val="000000"/>
                </a:solidFill>
                <a:latin typeface="Consolas" panose="020B0609020204030204" pitchFamily="49" charset="0"/>
                <a:ea typeface="黑体" panose="02010609060101010101" pitchFamily="49" charset="-122"/>
              </a:rPr>
              <a:t>[0][0]</a:t>
            </a:r>
            <a:r>
              <a:rPr lang="zh-CN" altLang="zh-CN" sz="2000" dirty="0">
                <a:solidFill>
                  <a:srgbClr val="000000"/>
                </a:solidFill>
                <a:latin typeface="Consolas" panose="020B0609020204030204" pitchFamily="49" charset="0"/>
                <a:ea typeface="黑体" panose="02010609060101010101" pitchFamily="49" charset="-122"/>
              </a:rPr>
              <a:t>查找到（</a:t>
            </a:r>
            <a:r>
              <a:rPr lang="en-US" altLang="zh-CN" sz="2000" i="1" dirty="0">
                <a:solidFill>
                  <a:srgbClr val="000000"/>
                </a:solidFill>
                <a:latin typeface="Consolas" panose="020B0609020204030204" pitchFamily="49" charset="0"/>
                <a:ea typeface="黑体" panose="02010609060101010101" pitchFamily="49" charset="-122"/>
              </a:rPr>
              <a:t>i</a:t>
            </a:r>
            <a:r>
              <a:rPr lang="zh-CN" altLang="en-US" sz="2000" dirty="0">
                <a:solidFill>
                  <a:srgbClr val="000000"/>
                </a:solidFill>
                <a:latin typeface="Consolas" panose="020B0609020204030204" pitchFamily="49" charset="0"/>
                <a:ea typeface="黑体" panose="02010609060101010101" pitchFamily="49" charset="-122"/>
              </a:rPr>
              <a:t>，</a:t>
            </a:r>
            <a:r>
              <a:rPr lang="en-US" altLang="zh-CN" sz="2000" i="1" dirty="0">
                <a:solidFill>
                  <a:srgbClr val="000000"/>
                </a:solidFill>
                <a:latin typeface="Consolas" panose="020B0609020204030204" pitchFamily="49" charset="0"/>
                <a:ea typeface="黑体" panose="02010609060101010101" pitchFamily="49" charset="-122"/>
              </a:rPr>
              <a:t>j</a:t>
            </a:r>
            <a:r>
              <a:rPr lang="zh-CN" altLang="zh-CN" sz="2000" dirty="0">
                <a:solidFill>
                  <a:srgbClr val="000000"/>
                </a:solidFill>
                <a:latin typeface="Consolas" panose="020B0609020204030204" pitchFamily="49" charset="0"/>
                <a:ea typeface="黑体" panose="02010609060101010101" pitchFamily="49" charset="-122"/>
              </a:rPr>
              <a:t>）结点时的最小路径和。</a:t>
            </a:r>
            <a:endParaRPr lang="zh-CN" altLang="zh-CN" sz="2000" dirty="0">
              <a:solidFill>
                <a:srgbClr val="000000"/>
              </a:solidFill>
              <a:latin typeface="Consolas" panose="020B0609020204030204" pitchFamily="49" charset="0"/>
              <a:ea typeface="黑体" panose="02010609060101010101" pitchFamily="49" charset="-122"/>
            </a:endParaRPr>
          </a:p>
        </p:txBody>
      </p:sp>
      <p:grpSp>
        <p:nvGrpSpPr>
          <p:cNvPr id="173058" name="组合 34"/>
          <p:cNvGrpSpPr/>
          <p:nvPr/>
        </p:nvGrpSpPr>
        <p:grpSpPr>
          <a:xfrm>
            <a:off x="2428875" y="2487613"/>
            <a:ext cx="3429000" cy="2441575"/>
            <a:chOff x="-32" y="2285992"/>
            <a:chExt cx="3429024" cy="2441034"/>
          </a:xfrm>
        </p:grpSpPr>
        <p:grpSp>
          <p:nvGrpSpPr>
            <p:cNvPr id="173059" name="组合 21"/>
            <p:cNvGrpSpPr/>
            <p:nvPr/>
          </p:nvGrpSpPr>
          <p:grpSpPr>
            <a:xfrm>
              <a:off x="571472" y="2857496"/>
              <a:ext cx="2214578" cy="1428760"/>
              <a:chOff x="2714612" y="4429132"/>
              <a:chExt cx="2214578" cy="1428760"/>
            </a:xfrm>
          </p:grpSpPr>
          <p:sp>
            <p:nvSpPr>
              <p:cNvPr id="23" name="矩形 22"/>
              <p:cNvSpPr/>
              <p:nvPr/>
            </p:nvSpPr>
            <p:spPr>
              <a:xfrm>
                <a:off x="3929058" y="5357482"/>
                <a:ext cx="1000132" cy="499952"/>
              </a:xfrm>
              <a:prstGeom prst="rect">
                <a:avLst/>
              </a:prstGeom>
              <a:solidFill>
                <a:srgbClr val="FFCCCC"/>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1"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i</a:t>
                </a:r>
                <a:r>
                  <a:rPr kumimoji="0" lang="zh-CN" altLang="en-US"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a:t>
                </a:r>
                <a:r>
                  <a:rPr kumimoji="0" lang="en-US" altLang="zh-CN" sz="1600" b="0" i="1"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j</a:t>
                </a:r>
                <a:endParaRPr kumimoji="0" lang="zh-CN" altLang="en-US" sz="1600" b="0" i="1"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24" name="矩形 23"/>
              <p:cNvSpPr/>
              <p:nvPr/>
            </p:nvSpPr>
            <p:spPr>
              <a:xfrm>
                <a:off x="3929058" y="4429001"/>
                <a:ext cx="1000132" cy="499951"/>
              </a:xfrm>
              <a:prstGeom prst="rect">
                <a:avLst/>
              </a:prstGeom>
              <a:solidFill>
                <a:srgbClr val="CCCC00">
                  <a:alpha val="47843"/>
                </a:srgbClr>
              </a:solidFill>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1"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i</a:t>
                </a: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-1</a:t>
                </a:r>
                <a:r>
                  <a:rPr kumimoji="0" lang="zh-CN" altLang="en-US" sz="16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a:t>
                </a:r>
                <a:r>
                  <a:rPr kumimoji="0" lang="en-US" altLang="zh-CN" sz="1600" b="0" i="1"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j</a:t>
                </a:r>
                <a:endParaRPr kumimoji="0" lang="zh-CN" altLang="en-US" sz="1600" b="0" i="1"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25" name="矩形 24"/>
              <p:cNvSpPr/>
              <p:nvPr/>
            </p:nvSpPr>
            <p:spPr>
              <a:xfrm>
                <a:off x="2714612" y="4429001"/>
                <a:ext cx="1000132" cy="499951"/>
              </a:xfrm>
              <a:prstGeom prst="rect">
                <a:avLst/>
              </a:prstGeom>
              <a:solidFill>
                <a:srgbClr val="CCCC00">
                  <a:alpha val="47843"/>
                </a:srgbClr>
              </a:solidFill>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1"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i</a:t>
                </a: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-1</a:t>
                </a:r>
                <a:r>
                  <a:rPr kumimoji="0" lang="zh-CN" altLang="en-US" sz="16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a:t>
                </a:r>
                <a:r>
                  <a:rPr kumimoji="0" lang="en-US" altLang="zh-CN" sz="1600" b="0" i="1"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j</a:t>
                </a: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-1</a:t>
                </a:r>
                <a:endParaRPr kumimoji="0" lang="zh-CN" altLang="en-US" sz="16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cxnSp>
            <p:nvCxnSpPr>
              <p:cNvPr id="26" name="直接箭头连接符 25"/>
              <p:cNvCxnSpPr>
                <a:stCxn id="24" idx="2"/>
                <a:endCxn id="23" idx="0"/>
              </p:cNvCxnSpPr>
              <p:nvPr/>
            </p:nvCxnSpPr>
            <p:spPr>
              <a:xfrm rot="5400000">
                <a:off x="4214858" y="5143217"/>
                <a:ext cx="428530" cy="31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7" name="直接箭头连接符 26"/>
              <p:cNvCxnSpPr>
                <a:stCxn id="25" idx="2"/>
                <a:endCxn id="23" idx="0"/>
              </p:cNvCxnSpPr>
              <p:nvPr/>
            </p:nvCxnSpPr>
            <p:spPr>
              <a:xfrm rot="16200000" flipH="1">
                <a:off x="3321883" y="4821746"/>
                <a:ext cx="428530" cy="64294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173065" name="TextBox 27"/>
            <p:cNvSpPr txBox="1"/>
            <p:nvPr/>
          </p:nvSpPr>
          <p:spPr>
            <a:xfrm>
              <a:off x="-32" y="2285992"/>
              <a:ext cx="1857388" cy="369332"/>
            </a:xfrm>
            <a:prstGeom prst="rect">
              <a:avLst/>
            </a:prstGeom>
            <a:noFill/>
            <a:ln w="9525">
              <a:noFill/>
            </a:ln>
          </p:spPr>
          <p:txBody>
            <a:bodyPr anchor="t" anchorCtr="0">
              <a:spAutoFit/>
            </a:bodyPr>
            <a:p>
              <a:pPr eaLnBrk="0" hangingPunct="0"/>
              <a:r>
                <a:rPr lang="en-US" altLang="zh-CN" dirty="0">
                  <a:solidFill>
                    <a:srgbClr val="FF00FF"/>
                  </a:solidFill>
                  <a:latin typeface="Consolas" panose="020B0609020204030204" pitchFamily="49" charset="0"/>
                  <a:ea typeface="宋体" panose="02010600030101010101" pitchFamily="2" charset="-122"/>
                </a:rPr>
                <a:t>dp[</a:t>
              </a:r>
              <a:r>
                <a:rPr lang="en-US" altLang="zh-CN" i="1" dirty="0">
                  <a:solidFill>
                    <a:srgbClr val="FF00FF"/>
                  </a:solidFill>
                  <a:latin typeface="Consolas" panose="020B0609020204030204" pitchFamily="49" charset="0"/>
                  <a:ea typeface="宋体" panose="02010600030101010101" pitchFamily="2" charset="-122"/>
                </a:rPr>
                <a:t>i</a:t>
              </a:r>
              <a:r>
                <a:rPr lang="en-US" altLang="zh-CN" dirty="0">
                  <a:solidFill>
                    <a:srgbClr val="FF00FF"/>
                  </a:solidFill>
                  <a:latin typeface="Consolas" panose="020B0609020204030204" pitchFamily="49" charset="0"/>
                  <a:ea typeface="宋体" panose="02010600030101010101" pitchFamily="2" charset="-122"/>
                </a:rPr>
                <a:t>-1][</a:t>
              </a:r>
              <a:r>
                <a:rPr lang="en-US" altLang="zh-CN" i="1" dirty="0">
                  <a:solidFill>
                    <a:srgbClr val="FF00FF"/>
                  </a:solidFill>
                  <a:latin typeface="Consolas" panose="020B0609020204030204" pitchFamily="49" charset="0"/>
                  <a:ea typeface="宋体" panose="02010600030101010101" pitchFamily="2" charset="-122"/>
                </a:rPr>
                <a:t>j</a:t>
              </a:r>
              <a:r>
                <a:rPr lang="en-US" altLang="zh-CN" dirty="0">
                  <a:solidFill>
                    <a:srgbClr val="FF00FF"/>
                  </a:solidFill>
                  <a:latin typeface="Consolas" panose="020B0609020204030204" pitchFamily="49" charset="0"/>
                  <a:ea typeface="宋体" panose="02010600030101010101" pitchFamily="2" charset="-122"/>
                </a:rPr>
                <a:t>-1]</a:t>
              </a:r>
              <a:endParaRPr lang="zh-CN" altLang="en-US" dirty="0">
                <a:solidFill>
                  <a:srgbClr val="FF00FF"/>
                </a:solidFill>
                <a:latin typeface="Consolas" panose="020B0609020204030204" pitchFamily="49" charset="0"/>
                <a:ea typeface="宋体" panose="02010600030101010101" pitchFamily="2" charset="-122"/>
              </a:endParaRPr>
            </a:p>
          </p:txBody>
        </p:sp>
        <p:sp>
          <p:nvSpPr>
            <p:cNvPr id="173066" name="TextBox 28"/>
            <p:cNvSpPr txBox="1"/>
            <p:nvPr/>
          </p:nvSpPr>
          <p:spPr>
            <a:xfrm>
              <a:off x="1785918" y="2285992"/>
              <a:ext cx="1643074" cy="369332"/>
            </a:xfrm>
            <a:prstGeom prst="rect">
              <a:avLst/>
            </a:prstGeom>
            <a:noFill/>
            <a:ln w="9525">
              <a:noFill/>
            </a:ln>
          </p:spPr>
          <p:txBody>
            <a:bodyPr anchor="t" anchorCtr="0">
              <a:spAutoFit/>
            </a:bodyPr>
            <a:p>
              <a:pPr eaLnBrk="0" hangingPunct="0"/>
              <a:r>
                <a:rPr lang="en-US" altLang="zh-CN" dirty="0">
                  <a:solidFill>
                    <a:srgbClr val="FF00FF"/>
                  </a:solidFill>
                  <a:latin typeface="Consolas" panose="020B0609020204030204" pitchFamily="49" charset="0"/>
                  <a:ea typeface="宋体" panose="02010600030101010101" pitchFamily="2" charset="-122"/>
                </a:rPr>
                <a:t>dp[</a:t>
              </a:r>
              <a:r>
                <a:rPr lang="en-US" altLang="zh-CN" i="1" dirty="0">
                  <a:solidFill>
                    <a:srgbClr val="FF00FF"/>
                  </a:solidFill>
                  <a:latin typeface="Consolas" panose="020B0609020204030204" pitchFamily="49" charset="0"/>
                  <a:ea typeface="宋体" panose="02010600030101010101" pitchFamily="2" charset="-122"/>
                </a:rPr>
                <a:t>i</a:t>
              </a:r>
              <a:r>
                <a:rPr lang="en-US" altLang="zh-CN" dirty="0">
                  <a:solidFill>
                    <a:srgbClr val="FF00FF"/>
                  </a:solidFill>
                  <a:latin typeface="Consolas" panose="020B0609020204030204" pitchFamily="49" charset="0"/>
                  <a:ea typeface="宋体" panose="02010600030101010101" pitchFamily="2" charset="-122"/>
                </a:rPr>
                <a:t>-1][</a:t>
              </a:r>
              <a:r>
                <a:rPr lang="en-US" altLang="zh-CN" i="1" dirty="0">
                  <a:solidFill>
                    <a:srgbClr val="FF00FF"/>
                  </a:solidFill>
                  <a:latin typeface="Consolas" panose="020B0609020204030204" pitchFamily="49" charset="0"/>
                  <a:ea typeface="宋体" panose="02010600030101010101" pitchFamily="2" charset="-122"/>
                </a:rPr>
                <a:t>j</a:t>
              </a:r>
              <a:r>
                <a:rPr lang="en-US" altLang="zh-CN" dirty="0">
                  <a:solidFill>
                    <a:srgbClr val="FF00FF"/>
                  </a:solidFill>
                  <a:latin typeface="Consolas" panose="020B0609020204030204" pitchFamily="49" charset="0"/>
                  <a:ea typeface="宋体" panose="02010600030101010101" pitchFamily="2" charset="-122"/>
                </a:rPr>
                <a:t>]</a:t>
              </a:r>
              <a:endParaRPr lang="zh-CN" altLang="en-US" dirty="0">
                <a:solidFill>
                  <a:srgbClr val="FF00FF"/>
                </a:solidFill>
                <a:latin typeface="Consolas" panose="020B0609020204030204" pitchFamily="49" charset="0"/>
                <a:ea typeface="宋体" panose="02010600030101010101" pitchFamily="2" charset="-122"/>
              </a:endParaRPr>
            </a:p>
          </p:txBody>
        </p:sp>
        <p:sp>
          <p:nvSpPr>
            <p:cNvPr id="173067" name="TextBox 29"/>
            <p:cNvSpPr txBox="1"/>
            <p:nvPr/>
          </p:nvSpPr>
          <p:spPr>
            <a:xfrm>
              <a:off x="1785918" y="4357694"/>
              <a:ext cx="1285884" cy="369332"/>
            </a:xfrm>
            <a:prstGeom prst="rect">
              <a:avLst/>
            </a:prstGeom>
            <a:noFill/>
            <a:ln w="9525">
              <a:noFill/>
            </a:ln>
          </p:spPr>
          <p:txBody>
            <a:bodyPr anchor="t" anchorCtr="0">
              <a:spAutoFit/>
            </a:bodyPr>
            <a:p>
              <a:pPr eaLnBrk="0" hangingPunct="0"/>
              <a:r>
                <a:rPr lang="en-US" altLang="zh-CN" dirty="0">
                  <a:solidFill>
                    <a:srgbClr val="FF00FF"/>
                  </a:solidFill>
                  <a:latin typeface="Consolas" panose="020B0609020204030204" pitchFamily="49" charset="0"/>
                  <a:ea typeface="宋体" panose="02010600030101010101" pitchFamily="2" charset="-122"/>
                </a:rPr>
                <a:t>dp[</a:t>
              </a:r>
              <a:r>
                <a:rPr lang="en-US" altLang="zh-CN" i="1" dirty="0">
                  <a:solidFill>
                    <a:srgbClr val="FF00FF"/>
                  </a:solidFill>
                  <a:latin typeface="Consolas" panose="020B0609020204030204" pitchFamily="49" charset="0"/>
                  <a:ea typeface="宋体" panose="02010600030101010101" pitchFamily="2" charset="-122"/>
                </a:rPr>
                <a:t>i</a:t>
              </a:r>
              <a:r>
                <a:rPr lang="en-US" altLang="zh-CN" dirty="0">
                  <a:solidFill>
                    <a:srgbClr val="FF00FF"/>
                  </a:solidFill>
                  <a:latin typeface="Consolas" panose="020B0609020204030204" pitchFamily="49" charset="0"/>
                  <a:ea typeface="宋体" panose="02010600030101010101" pitchFamily="2" charset="-122"/>
                </a:rPr>
                <a:t>][</a:t>
              </a:r>
              <a:r>
                <a:rPr lang="en-US" altLang="zh-CN" i="1" dirty="0">
                  <a:solidFill>
                    <a:srgbClr val="FF00FF"/>
                  </a:solidFill>
                  <a:latin typeface="Consolas" panose="020B0609020204030204" pitchFamily="49" charset="0"/>
                  <a:ea typeface="宋体" panose="02010600030101010101" pitchFamily="2" charset="-122"/>
                </a:rPr>
                <a:t>j</a:t>
              </a:r>
              <a:r>
                <a:rPr lang="en-US" altLang="zh-CN" dirty="0">
                  <a:solidFill>
                    <a:srgbClr val="FF00FF"/>
                  </a:solidFill>
                  <a:latin typeface="Consolas" panose="020B0609020204030204" pitchFamily="49" charset="0"/>
                  <a:ea typeface="宋体" panose="02010600030101010101" pitchFamily="2" charset="-122"/>
                </a:rPr>
                <a:t>]</a:t>
              </a:r>
              <a:endParaRPr lang="zh-CN" altLang="en-US" dirty="0">
                <a:solidFill>
                  <a:srgbClr val="FF00FF"/>
                </a:solidFill>
                <a:latin typeface="Consolas" panose="020B0609020204030204" pitchFamily="49" charset="0"/>
                <a:ea typeface="宋体" panose="02010600030101010101" pitchFamily="2" charset="-122"/>
              </a:endParaRPr>
            </a:p>
          </p:txBody>
        </p:sp>
      </p:grpSp>
      <p:sp>
        <p:nvSpPr>
          <p:cNvPr id="173068" name="TextBox 33"/>
          <p:cNvSpPr txBox="1"/>
          <p:nvPr/>
        </p:nvSpPr>
        <p:spPr>
          <a:xfrm>
            <a:off x="762000" y="5314950"/>
            <a:ext cx="7453313" cy="400050"/>
          </a:xfrm>
          <a:prstGeom prst="rect">
            <a:avLst/>
          </a:prstGeom>
          <a:noFill/>
          <a:ln w="9525">
            <a:noFill/>
          </a:ln>
        </p:spPr>
        <p:txBody>
          <a:bodyPr anchor="t" anchorCtr="0">
            <a:spAutoFit/>
          </a:bodyPr>
          <a:p>
            <a:pPr eaLnBrk="0" hangingPunct="0"/>
            <a:r>
              <a:rPr lang="en-US" altLang="zh-CN" sz="2000" dirty="0">
                <a:solidFill>
                  <a:srgbClr val="000000"/>
                </a:solidFill>
                <a:latin typeface="Consolas" panose="020B0609020204030204" pitchFamily="49" charset="0"/>
                <a:ea typeface="楷体" panose="02010609060101010101" pitchFamily="49" charset="-122"/>
              </a:rPr>
              <a:t>dp[</a:t>
            </a:r>
            <a:r>
              <a:rPr lang="en-US" altLang="zh-CN" sz="2000" i="1" dirty="0">
                <a:solidFill>
                  <a:srgbClr val="000000"/>
                </a:solidFill>
                <a:latin typeface="Consolas" panose="020B0609020204030204" pitchFamily="49" charset="0"/>
                <a:ea typeface="楷体" panose="02010609060101010101" pitchFamily="49" charset="-122"/>
              </a:rPr>
              <a:t>i</a:t>
            </a:r>
            <a:r>
              <a:rPr lang="en-US" altLang="zh-CN" sz="2000" dirty="0">
                <a:solidFill>
                  <a:srgbClr val="000000"/>
                </a:solidFill>
                <a:latin typeface="Consolas" panose="020B0609020204030204" pitchFamily="49" charset="0"/>
                <a:ea typeface="楷体" panose="02010609060101010101" pitchFamily="49" charset="-122"/>
              </a:rPr>
              <a:t>][</a:t>
            </a:r>
            <a:r>
              <a:rPr lang="en-US" altLang="zh-CN" sz="2000" i="1" dirty="0">
                <a:solidFill>
                  <a:srgbClr val="000000"/>
                </a:solidFill>
                <a:latin typeface="Consolas" panose="020B0609020204030204" pitchFamily="49" charset="0"/>
                <a:ea typeface="楷体" panose="02010609060101010101" pitchFamily="49" charset="-122"/>
              </a:rPr>
              <a:t>j</a:t>
            </a:r>
            <a:r>
              <a:rPr lang="en-US" altLang="zh-CN" sz="2000" dirty="0">
                <a:solidFill>
                  <a:srgbClr val="000000"/>
                </a:solidFill>
                <a:latin typeface="Consolas" panose="020B0609020204030204" pitchFamily="49" charset="0"/>
                <a:ea typeface="楷体" panose="02010609060101010101" pitchFamily="49" charset="-122"/>
              </a:rPr>
              <a:t>]=</a:t>
            </a:r>
            <a:r>
              <a:rPr lang="en-US" altLang="zh-CN" sz="2000" dirty="0">
                <a:solidFill>
                  <a:srgbClr val="FF0000"/>
                </a:solidFill>
                <a:latin typeface="Consolas" panose="020B0609020204030204" pitchFamily="49" charset="0"/>
                <a:ea typeface="楷体" panose="02010609060101010101" pitchFamily="49" charset="-122"/>
              </a:rPr>
              <a:t>min</a:t>
            </a:r>
            <a:r>
              <a:rPr lang="en-US" altLang="zh-CN" sz="2000" dirty="0">
                <a:solidFill>
                  <a:srgbClr val="000000"/>
                </a:solidFill>
                <a:latin typeface="Consolas" panose="020B0609020204030204" pitchFamily="49" charset="0"/>
                <a:ea typeface="楷体" panose="02010609060101010101" pitchFamily="49" charset="-122"/>
              </a:rPr>
              <a:t>(dp[</a:t>
            </a:r>
            <a:r>
              <a:rPr lang="en-US" altLang="zh-CN" sz="2000" i="1" dirty="0">
                <a:solidFill>
                  <a:srgbClr val="000000"/>
                </a:solidFill>
                <a:latin typeface="Consolas" panose="020B0609020204030204" pitchFamily="49" charset="0"/>
                <a:ea typeface="楷体" panose="02010609060101010101" pitchFamily="49" charset="-122"/>
              </a:rPr>
              <a:t>i</a:t>
            </a:r>
            <a:r>
              <a:rPr lang="en-US" altLang="zh-CN" sz="2000" dirty="0">
                <a:solidFill>
                  <a:srgbClr val="000000"/>
                </a:solidFill>
                <a:latin typeface="Consolas" panose="020B0609020204030204" pitchFamily="49" charset="0"/>
                <a:ea typeface="楷体" panose="02010609060101010101" pitchFamily="49" charset="-122"/>
              </a:rPr>
              <a:t>-1][</a:t>
            </a:r>
            <a:r>
              <a:rPr lang="en-US" altLang="zh-CN" sz="2000" i="1" dirty="0">
                <a:solidFill>
                  <a:srgbClr val="000000"/>
                </a:solidFill>
                <a:latin typeface="Consolas" panose="020B0609020204030204" pitchFamily="49" charset="0"/>
                <a:ea typeface="楷体" panose="02010609060101010101" pitchFamily="49" charset="-122"/>
              </a:rPr>
              <a:t>j</a:t>
            </a:r>
            <a:r>
              <a:rPr lang="en-US" altLang="zh-CN" sz="2000" dirty="0">
                <a:solidFill>
                  <a:srgbClr val="000000"/>
                </a:solidFill>
                <a:latin typeface="Consolas" panose="020B0609020204030204" pitchFamily="49" charset="0"/>
                <a:ea typeface="楷体" panose="02010609060101010101" pitchFamily="49" charset="-122"/>
              </a:rPr>
              <a:t>-1]</a:t>
            </a:r>
            <a:r>
              <a:rPr lang="zh-CN" altLang="en-US" sz="2000" dirty="0">
                <a:solidFill>
                  <a:srgbClr val="000000"/>
                </a:solidFill>
                <a:latin typeface="Consolas" panose="020B0609020204030204" pitchFamily="49" charset="0"/>
                <a:ea typeface="楷体" panose="02010609060101010101" pitchFamily="49" charset="-122"/>
              </a:rPr>
              <a:t>，</a:t>
            </a:r>
            <a:r>
              <a:rPr lang="en-US" altLang="zh-CN" sz="2000" dirty="0">
                <a:solidFill>
                  <a:srgbClr val="000000"/>
                </a:solidFill>
                <a:latin typeface="Consolas" panose="020B0609020204030204" pitchFamily="49" charset="0"/>
                <a:ea typeface="楷体" panose="02010609060101010101" pitchFamily="49" charset="-122"/>
              </a:rPr>
              <a:t>dp[</a:t>
            </a:r>
            <a:r>
              <a:rPr lang="en-US" altLang="zh-CN" sz="2000" i="1" dirty="0">
                <a:solidFill>
                  <a:srgbClr val="000000"/>
                </a:solidFill>
                <a:latin typeface="Consolas" panose="020B0609020204030204" pitchFamily="49" charset="0"/>
                <a:ea typeface="楷体" panose="02010609060101010101" pitchFamily="49" charset="-122"/>
              </a:rPr>
              <a:t>i</a:t>
            </a:r>
            <a:r>
              <a:rPr lang="en-US" altLang="zh-CN" sz="2000" dirty="0">
                <a:solidFill>
                  <a:srgbClr val="000000"/>
                </a:solidFill>
                <a:latin typeface="Consolas" panose="020B0609020204030204" pitchFamily="49" charset="0"/>
                <a:ea typeface="楷体" panose="02010609060101010101" pitchFamily="49" charset="-122"/>
              </a:rPr>
              <a:t>-1][</a:t>
            </a:r>
            <a:r>
              <a:rPr lang="en-US" altLang="zh-CN" sz="2000" i="1" dirty="0">
                <a:solidFill>
                  <a:srgbClr val="000000"/>
                </a:solidFill>
                <a:latin typeface="Consolas" panose="020B0609020204030204" pitchFamily="49" charset="0"/>
                <a:ea typeface="楷体" panose="02010609060101010101" pitchFamily="49" charset="-122"/>
              </a:rPr>
              <a:t>j</a:t>
            </a:r>
            <a:r>
              <a:rPr lang="en-US" altLang="zh-CN" sz="2000" dirty="0">
                <a:solidFill>
                  <a:srgbClr val="000000"/>
                </a:solidFill>
                <a:latin typeface="Consolas" panose="020B0609020204030204" pitchFamily="49" charset="0"/>
                <a:ea typeface="楷体" panose="02010609060101010101" pitchFamily="49" charset="-122"/>
              </a:rPr>
              <a:t>])+</a:t>
            </a:r>
            <a:r>
              <a:rPr lang="en-US" altLang="zh-CN" sz="2000" i="1" dirty="0">
                <a:solidFill>
                  <a:srgbClr val="000000"/>
                </a:solidFill>
                <a:latin typeface="Consolas" panose="020B0609020204030204" pitchFamily="49" charset="0"/>
                <a:ea typeface="楷体" panose="02010609060101010101" pitchFamily="49" charset="-122"/>
              </a:rPr>
              <a:t>a</a:t>
            </a:r>
            <a:r>
              <a:rPr lang="en-US" altLang="zh-CN" sz="2000" dirty="0">
                <a:solidFill>
                  <a:srgbClr val="000000"/>
                </a:solidFill>
                <a:latin typeface="Consolas" panose="020B0609020204030204" pitchFamily="49" charset="0"/>
                <a:ea typeface="楷体" panose="02010609060101010101" pitchFamily="49" charset="-122"/>
              </a:rPr>
              <a:t>[</a:t>
            </a:r>
            <a:r>
              <a:rPr lang="en-US" altLang="zh-CN" sz="2000" i="1" dirty="0">
                <a:solidFill>
                  <a:srgbClr val="000000"/>
                </a:solidFill>
                <a:latin typeface="Consolas" panose="020B0609020204030204" pitchFamily="49" charset="0"/>
                <a:ea typeface="楷体" panose="02010609060101010101" pitchFamily="49" charset="-122"/>
              </a:rPr>
              <a:t>i</a:t>
            </a:r>
            <a:r>
              <a:rPr lang="en-US" altLang="zh-CN" sz="2000" dirty="0">
                <a:solidFill>
                  <a:srgbClr val="000000"/>
                </a:solidFill>
                <a:latin typeface="Consolas" panose="020B0609020204030204" pitchFamily="49" charset="0"/>
                <a:ea typeface="楷体" panose="02010609060101010101" pitchFamily="49" charset="-122"/>
              </a:rPr>
              <a:t>][</a:t>
            </a:r>
            <a:r>
              <a:rPr lang="en-US" altLang="zh-CN" sz="2000" i="1" dirty="0">
                <a:solidFill>
                  <a:srgbClr val="000000"/>
                </a:solidFill>
                <a:latin typeface="Consolas" panose="020B0609020204030204" pitchFamily="49" charset="0"/>
                <a:ea typeface="楷体" panose="02010609060101010101" pitchFamily="49" charset="-122"/>
              </a:rPr>
              <a:t>j</a:t>
            </a:r>
            <a:r>
              <a:rPr lang="en-US" altLang="zh-CN" sz="2000" dirty="0">
                <a:solidFill>
                  <a:srgbClr val="000000"/>
                </a:solidFill>
                <a:latin typeface="Consolas" panose="020B0609020204030204" pitchFamily="49" charset="0"/>
                <a:ea typeface="楷体" panose="02010609060101010101" pitchFamily="49" charset="-122"/>
              </a:rPr>
              <a:t>]</a:t>
            </a:r>
            <a:endParaRPr lang="zh-CN" altLang="en-US" sz="2000" dirty="0">
              <a:solidFill>
                <a:srgbClr val="000000"/>
              </a:solidFill>
              <a:latin typeface="Arial" panose="020B0604020202020204" pitchFamily="34" charset="0"/>
              <a:ea typeface="楷体" panose="02010609060101010101" pitchFamily="49" charset="-122"/>
            </a:endParaRPr>
          </a:p>
        </p:txBody>
      </p:sp>
      <p:sp>
        <p:nvSpPr>
          <p:cNvPr id="37" name="左弧形箭头 36"/>
          <p:cNvSpPr/>
          <p:nvPr/>
        </p:nvSpPr>
        <p:spPr>
          <a:xfrm>
            <a:off x="3071813" y="4000500"/>
            <a:ext cx="357188" cy="1143000"/>
          </a:xfrm>
          <a:prstGeom prst="curvedRightArrow">
            <a:avLst/>
          </a:prstGeom>
        </p:spPr>
        <p:style>
          <a:lnRef idx="1">
            <a:schemeClr val="accent2"/>
          </a:lnRef>
          <a:fillRef idx="2">
            <a:schemeClr val="accent2"/>
          </a:fillRef>
          <a:effectRef idx="1">
            <a:schemeClr val="accent2"/>
          </a:effectRef>
          <a:fontRef idx="minor">
            <a:schemeClr val="dk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73070" name="TextBox 37"/>
          <p:cNvSpPr txBox="1"/>
          <p:nvPr/>
        </p:nvSpPr>
        <p:spPr>
          <a:xfrm>
            <a:off x="428625" y="2000250"/>
            <a:ext cx="2000250" cy="400050"/>
          </a:xfrm>
          <a:prstGeom prst="rect">
            <a:avLst/>
          </a:prstGeom>
          <a:noFill/>
          <a:ln w="9525">
            <a:noFill/>
          </a:ln>
        </p:spPr>
        <p:txBody>
          <a:bodyPr anchor="t" anchorCtr="0">
            <a:spAutoFit/>
          </a:bodyPr>
          <a:p>
            <a:pPr marL="457200" indent="-457200" eaLnBrk="0" hangingPunct="0">
              <a:buBlip>
                <a:blip r:embed="rId1"/>
              </a:buBlip>
            </a:pPr>
            <a:r>
              <a:rPr lang="zh-CN" altLang="en-US" sz="2000" dirty="0">
                <a:solidFill>
                  <a:srgbClr val="FF0000"/>
                </a:solidFill>
                <a:latin typeface="微软雅黑" panose="020B0503020204020204" pitchFamily="34" charset="-122"/>
                <a:ea typeface="微软雅黑" panose="020B0503020204020204" pitchFamily="34" charset="-122"/>
              </a:rPr>
              <a:t>一般情况：</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
        <p:nvSpPr>
          <p:cNvPr id="173071" name="TextBox 1"/>
          <p:cNvSpPr txBox="1"/>
          <p:nvPr/>
        </p:nvSpPr>
        <p:spPr>
          <a:xfrm>
            <a:off x="533400" y="555625"/>
            <a:ext cx="5072063" cy="522288"/>
          </a:xfrm>
          <a:prstGeom prst="rect">
            <a:avLst/>
          </a:prstGeom>
          <a:noFill/>
          <a:ln w="9525">
            <a:noFill/>
          </a:ln>
        </p:spPr>
        <p:txBody>
          <a:bodyPr anchor="t" anchorCtr="0">
            <a:spAutoFit/>
          </a:bodyPr>
          <a:p>
            <a:pPr algn="ctr" eaLnBrk="0" hangingPunct="0"/>
            <a:r>
              <a:rPr lang="zh-CN" altLang="zh-CN" sz="2800" dirty="0">
                <a:solidFill>
                  <a:schemeClr val="bg1"/>
                </a:solidFill>
                <a:latin typeface="微软雅黑" panose="020B0503020204020204" pitchFamily="34" charset="-122"/>
                <a:ea typeface="微软雅黑" panose="020B0503020204020204" pitchFamily="34" charset="-122"/>
              </a:rPr>
              <a:t>求解三角形最小路径问题</a:t>
            </a:r>
            <a:endParaRPr lang="zh-CN" altLang="zh-CN"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5105" name="TextBox 1"/>
          <p:cNvSpPr txBox="1"/>
          <p:nvPr/>
        </p:nvSpPr>
        <p:spPr>
          <a:xfrm>
            <a:off x="285750" y="1163638"/>
            <a:ext cx="8429625" cy="500062"/>
          </a:xfrm>
          <a:prstGeom prst="rect">
            <a:avLst/>
          </a:prstGeom>
          <a:noFill/>
          <a:ln w="9525">
            <a:noFill/>
          </a:ln>
        </p:spPr>
        <p:txBody>
          <a:bodyPr anchor="t" anchorCtr="0">
            <a:spAutoFit/>
          </a:bodyPr>
          <a:p>
            <a:pPr eaLnBrk="0" hangingPunct="0">
              <a:lnSpc>
                <a:spcPct val="150000"/>
              </a:lnSpc>
            </a:pPr>
            <a:r>
              <a:rPr lang="en-US" altLang="zh-CN" sz="2000" dirty="0">
                <a:solidFill>
                  <a:srgbClr val="000000"/>
                </a:solidFill>
                <a:latin typeface="Consolas" panose="020B0609020204030204" pitchFamily="49" charset="0"/>
                <a:ea typeface="黑体" panose="02010609060101010101" pitchFamily="49" charset="-122"/>
              </a:rPr>
              <a:t>dp[</a:t>
            </a:r>
            <a:r>
              <a:rPr lang="en-US" altLang="zh-CN" sz="2000" i="1" dirty="0">
                <a:solidFill>
                  <a:srgbClr val="000000"/>
                </a:solidFill>
                <a:latin typeface="Consolas" panose="020B0609020204030204" pitchFamily="49" charset="0"/>
                <a:ea typeface="黑体" panose="02010609060101010101" pitchFamily="49" charset="-122"/>
              </a:rPr>
              <a:t>i</a:t>
            </a:r>
            <a:r>
              <a:rPr lang="en-US" altLang="zh-CN" sz="2000" dirty="0">
                <a:solidFill>
                  <a:srgbClr val="000000"/>
                </a:solidFill>
                <a:latin typeface="Consolas" panose="020B0609020204030204" pitchFamily="49" charset="0"/>
                <a:ea typeface="黑体" panose="02010609060101010101" pitchFamily="49" charset="-122"/>
              </a:rPr>
              <a:t>][</a:t>
            </a:r>
            <a:r>
              <a:rPr lang="en-US" altLang="zh-CN" sz="2000" i="1" dirty="0">
                <a:solidFill>
                  <a:srgbClr val="000000"/>
                </a:solidFill>
                <a:latin typeface="Consolas" panose="020B0609020204030204" pitchFamily="49" charset="0"/>
                <a:ea typeface="黑体" panose="02010609060101010101" pitchFamily="49" charset="-122"/>
              </a:rPr>
              <a:t>j</a:t>
            </a:r>
            <a:r>
              <a:rPr lang="en-US" altLang="zh-CN" sz="2000" dirty="0">
                <a:solidFill>
                  <a:srgbClr val="000000"/>
                </a:solidFill>
                <a:latin typeface="Consolas" panose="020B0609020204030204" pitchFamily="49" charset="0"/>
                <a:ea typeface="黑体" panose="02010609060101010101" pitchFamily="49" charset="-122"/>
              </a:rPr>
              <a:t>]</a:t>
            </a:r>
            <a:r>
              <a:rPr lang="zh-CN" altLang="zh-CN" sz="2000" dirty="0">
                <a:solidFill>
                  <a:srgbClr val="000000"/>
                </a:solidFill>
                <a:latin typeface="Consolas" panose="020B0609020204030204" pitchFamily="49" charset="0"/>
                <a:ea typeface="黑体" panose="02010609060101010101" pitchFamily="49" charset="-122"/>
              </a:rPr>
              <a:t>表示从顶部</a:t>
            </a:r>
            <a:r>
              <a:rPr lang="en-US" altLang="zh-CN" sz="2000" i="1" dirty="0">
                <a:solidFill>
                  <a:srgbClr val="000000"/>
                </a:solidFill>
                <a:latin typeface="Consolas" panose="020B0609020204030204" pitchFamily="49" charset="0"/>
                <a:ea typeface="黑体" panose="02010609060101010101" pitchFamily="49" charset="-122"/>
              </a:rPr>
              <a:t>a</a:t>
            </a:r>
            <a:r>
              <a:rPr lang="en-US" altLang="zh-CN" sz="2000" dirty="0">
                <a:solidFill>
                  <a:srgbClr val="000000"/>
                </a:solidFill>
                <a:latin typeface="Consolas" panose="020B0609020204030204" pitchFamily="49" charset="0"/>
                <a:ea typeface="黑体" panose="02010609060101010101" pitchFamily="49" charset="-122"/>
              </a:rPr>
              <a:t>[0][0]</a:t>
            </a:r>
            <a:r>
              <a:rPr lang="zh-CN" altLang="zh-CN" sz="2000" dirty="0">
                <a:solidFill>
                  <a:srgbClr val="000000"/>
                </a:solidFill>
                <a:latin typeface="Consolas" panose="020B0609020204030204" pitchFamily="49" charset="0"/>
                <a:ea typeface="黑体" panose="02010609060101010101" pitchFamily="49" charset="-122"/>
              </a:rPr>
              <a:t>查找到（</a:t>
            </a:r>
            <a:r>
              <a:rPr lang="en-US" altLang="zh-CN" sz="2000" i="1" dirty="0">
                <a:solidFill>
                  <a:srgbClr val="000000"/>
                </a:solidFill>
                <a:latin typeface="Consolas" panose="020B0609020204030204" pitchFamily="49" charset="0"/>
                <a:ea typeface="黑体" panose="02010609060101010101" pitchFamily="49" charset="-122"/>
              </a:rPr>
              <a:t>i</a:t>
            </a:r>
            <a:r>
              <a:rPr lang="zh-CN" altLang="en-US" sz="2000" dirty="0">
                <a:solidFill>
                  <a:srgbClr val="000000"/>
                </a:solidFill>
                <a:latin typeface="Consolas" panose="020B0609020204030204" pitchFamily="49" charset="0"/>
                <a:ea typeface="黑体" panose="02010609060101010101" pitchFamily="49" charset="-122"/>
              </a:rPr>
              <a:t>，</a:t>
            </a:r>
            <a:r>
              <a:rPr lang="en-US" altLang="zh-CN" sz="2000" i="1" dirty="0">
                <a:solidFill>
                  <a:srgbClr val="000000"/>
                </a:solidFill>
                <a:latin typeface="Consolas" panose="020B0609020204030204" pitchFamily="49" charset="0"/>
                <a:ea typeface="黑体" panose="02010609060101010101" pitchFamily="49" charset="-122"/>
              </a:rPr>
              <a:t>j</a:t>
            </a:r>
            <a:r>
              <a:rPr lang="zh-CN" altLang="zh-CN" sz="2000" dirty="0">
                <a:solidFill>
                  <a:srgbClr val="000000"/>
                </a:solidFill>
                <a:latin typeface="Consolas" panose="020B0609020204030204" pitchFamily="49" charset="0"/>
                <a:ea typeface="黑体" panose="02010609060101010101" pitchFamily="49" charset="-122"/>
              </a:rPr>
              <a:t>）结点时的最小路径和。</a:t>
            </a:r>
            <a:endParaRPr lang="zh-CN" altLang="zh-CN" sz="2000" dirty="0">
              <a:solidFill>
                <a:srgbClr val="000000"/>
              </a:solidFill>
              <a:latin typeface="Consolas" panose="020B0609020204030204" pitchFamily="49" charset="0"/>
              <a:ea typeface="黑体" panose="02010609060101010101" pitchFamily="49" charset="-122"/>
            </a:endParaRPr>
          </a:p>
        </p:txBody>
      </p:sp>
      <p:grpSp>
        <p:nvGrpSpPr>
          <p:cNvPr id="175106" name="组合 4"/>
          <p:cNvGrpSpPr/>
          <p:nvPr/>
        </p:nvGrpSpPr>
        <p:grpSpPr>
          <a:xfrm>
            <a:off x="2786063" y="3543300"/>
            <a:ext cx="1928812" cy="1857375"/>
            <a:chOff x="1643042" y="1142984"/>
            <a:chExt cx="1928826" cy="1857388"/>
          </a:xfrm>
        </p:grpSpPr>
        <p:sp>
          <p:nvSpPr>
            <p:cNvPr id="175107" name="TextBox 5"/>
            <p:cNvSpPr txBox="1"/>
            <p:nvPr/>
          </p:nvSpPr>
          <p:spPr>
            <a:xfrm>
              <a:off x="1643042" y="1142984"/>
              <a:ext cx="285752" cy="400110"/>
            </a:xfrm>
            <a:prstGeom prst="rect">
              <a:avLst/>
            </a:prstGeom>
            <a:noFill/>
            <a:ln w="9525">
              <a:noFill/>
            </a:ln>
          </p:spPr>
          <p:txBody>
            <a:bodyPr anchor="t" anchorCtr="0">
              <a:spAutoFit/>
            </a:bodyPr>
            <a:p>
              <a:pPr eaLnBrk="0" hangingPunct="0"/>
              <a:r>
                <a:rPr lang="en-US" altLang="zh-CN" sz="2000" dirty="0">
                  <a:solidFill>
                    <a:srgbClr val="0000FF"/>
                  </a:solidFill>
                  <a:latin typeface="Consolas" panose="020B0609020204030204" pitchFamily="49" charset="0"/>
                  <a:ea typeface="宋体" panose="02010600030101010101" pitchFamily="2" charset="-122"/>
                </a:rPr>
                <a:t>2</a:t>
              </a:r>
              <a:endParaRPr lang="zh-CN" altLang="en-US" sz="2000" dirty="0">
                <a:solidFill>
                  <a:srgbClr val="0000FF"/>
                </a:solidFill>
                <a:latin typeface="Consolas" panose="020B0609020204030204" pitchFamily="49" charset="0"/>
                <a:ea typeface="宋体" panose="02010600030101010101" pitchFamily="2" charset="-122"/>
              </a:endParaRPr>
            </a:p>
          </p:txBody>
        </p:sp>
        <p:sp>
          <p:nvSpPr>
            <p:cNvPr id="175108" name="TextBox 6"/>
            <p:cNvSpPr txBox="1"/>
            <p:nvPr/>
          </p:nvSpPr>
          <p:spPr>
            <a:xfrm>
              <a:off x="1643042" y="1643050"/>
              <a:ext cx="285752" cy="400110"/>
            </a:xfrm>
            <a:prstGeom prst="rect">
              <a:avLst/>
            </a:prstGeom>
            <a:noFill/>
            <a:ln w="9525">
              <a:noFill/>
            </a:ln>
          </p:spPr>
          <p:txBody>
            <a:bodyPr anchor="t" anchorCtr="0">
              <a:spAutoFit/>
            </a:bodyPr>
            <a:p>
              <a:pPr eaLnBrk="0" hangingPunct="0"/>
              <a:r>
                <a:rPr lang="en-US" altLang="zh-CN" sz="2000" dirty="0">
                  <a:solidFill>
                    <a:srgbClr val="0000FF"/>
                  </a:solidFill>
                  <a:latin typeface="Consolas" panose="020B0609020204030204" pitchFamily="49" charset="0"/>
                  <a:ea typeface="宋体" panose="02010600030101010101" pitchFamily="2" charset="-122"/>
                </a:rPr>
                <a:t>3</a:t>
              </a:r>
              <a:endParaRPr lang="zh-CN" altLang="en-US" sz="2000" dirty="0">
                <a:solidFill>
                  <a:srgbClr val="0000FF"/>
                </a:solidFill>
                <a:latin typeface="Consolas" panose="020B0609020204030204" pitchFamily="49" charset="0"/>
                <a:ea typeface="宋体" panose="02010600030101010101" pitchFamily="2" charset="-122"/>
              </a:endParaRPr>
            </a:p>
          </p:txBody>
        </p:sp>
        <p:sp>
          <p:nvSpPr>
            <p:cNvPr id="175109" name="TextBox 7"/>
            <p:cNvSpPr txBox="1"/>
            <p:nvPr/>
          </p:nvSpPr>
          <p:spPr>
            <a:xfrm>
              <a:off x="2214546" y="1643050"/>
              <a:ext cx="285752" cy="400110"/>
            </a:xfrm>
            <a:prstGeom prst="rect">
              <a:avLst/>
            </a:prstGeom>
            <a:noFill/>
            <a:ln w="9525">
              <a:noFill/>
            </a:ln>
          </p:spPr>
          <p:txBody>
            <a:bodyPr anchor="t" anchorCtr="0">
              <a:spAutoFit/>
            </a:bodyPr>
            <a:p>
              <a:pPr eaLnBrk="0" hangingPunct="0"/>
              <a:r>
                <a:rPr lang="en-US" altLang="zh-CN" sz="2000" dirty="0">
                  <a:solidFill>
                    <a:srgbClr val="0000FF"/>
                  </a:solidFill>
                  <a:latin typeface="Consolas" panose="020B0609020204030204" pitchFamily="49" charset="0"/>
                  <a:ea typeface="宋体" panose="02010600030101010101" pitchFamily="2" charset="-122"/>
                </a:rPr>
                <a:t>4</a:t>
              </a:r>
              <a:endParaRPr lang="zh-CN" altLang="en-US" sz="2000" dirty="0">
                <a:solidFill>
                  <a:srgbClr val="0000FF"/>
                </a:solidFill>
                <a:latin typeface="Consolas" panose="020B0609020204030204" pitchFamily="49" charset="0"/>
                <a:ea typeface="宋体" panose="02010600030101010101" pitchFamily="2" charset="-122"/>
              </a:endParaRPr>
            </a:p>
          </p:txBody>
        </p:sp>
        <p:sp>
          <p:nvSpPr>
            <p:cNvPr id="175110" name="TextBox 8"/>
            <p:cNvSpPr txBox="1"/>
            <p:nvPr/>
          </p:nvSpPr>
          <p:spPr>
            <a:xfrm>
              <a:off x="2214546" y="2100196"/>
              <a:ext cx="285752" cy="400110"/>
            </a:xfrm>
            <a:prstGeom prst="rect">
              <a:avLst/>
            </a:prstGeom>
            <a:noFill/>
            <a:ln w="9525">
              <a:noFill/>
            </a:ln>
          </p:spPr>
          <p:txBody>
            <a:bodyPr anchor="t" anchorCtr="0">
              <a:spAutoFit/>
            </a:bodyPr>
            <a:p>
              <a:pPr eaLnBrk="0" hangingPunct="0"/>
              <a:r>
                <a:rPr lang="en-US" altLang="zh-CN" sz="2000" dirty="0">
                  <a:solidFill>
                    <a:srgbClr val="0000FF"/>
                  </a:solidFill>
                  <a:latin typeface="Consolas" panose="020B0609020204030204" pitchFamily="49" charset="0"/>
                  <a:ea typeface="宋体" panose="02010600030101010101" pitchFamily="2" charset="-122"/>
                </a:rPr>
                <a:t>5</a:t>
              </a:r>
              <a:endParaRPr lang="zh-CN" altLang="en-US" sz="2000" dirty="0">
                <a:solidFill>
                  <a:srgbClr val="0000FF"/>
                </a:solidFill>
                <a:latin typeface="Consolas" panose="020B0609020204030204" pitchFamily="49" charset="0"/>
                <a:ea typeface="宋体" panose="02010600030101010101" pitchFamily="2" charset="-122"/>
              </a:endParaRPr>
            </a:p>
          </p:txBody>
        </p:sp>
        <p:sp>
          <p:nvSpPr>
            <p:cNvPr id="175111" name="TextBox 9"/>
            <p:cNvSpPr txBox="1"/>
            <p:nvPr/>
          </p:nvSpPr>
          <p:spPr>
            <a:xfrm>
              <a:off x="2786050" y="2100196"/>
              <a:ext cx="285752" cy="400110"/>
            </a:xfrm>
            <a:prstGeom prst="rect">
              <a:avLst/>
            </a:prstGeom>
            <a:noFill/>
            <a:ln w="9525">
              <a:noFill/>
            </a:ln>
          </p:spPr>
          <p:txBody>
            <a:bodyPr anchor="t" anchorCtr="0">
              <a:spAutoFit/>
            </a:bodyPr>
            <a:p>
              <a:pPr eaLnBrk="0" hangingPunct="0"/>
              <a:r>
                <a:rPr lang="en-US" altLang="zh-CN" sz="2000" dirty="0">
                  <a:solidFill>
                    <a:srgbClr val="0000FF"/>
                  </a:solidFill>
                  <a:latin typeface="Consolas" panose="020B0609020204030204" pitchFamily="49" charset="0"/>
                  <a:ea typeface="宋体" panose="02010600030101010101" pitchFamily="2" charset="-122"/>
                </a:rPr>
                <a:t>7</a:t>
              </a:r>
              <a:endParaRPr lang="zh-CN" altLang="en-US" sz="2000" dirty="0">
                <a:solidFill>
                  <a:srgbClr val="0000FF"/>
                </a:solidFill>
                <a:latin typeface="Consolas" panose="020B0609020204030204" pitchFamily="49" charset="0"/>
                <a:ea typeface="宋体" panose="02010600030101010101" pitchFamily="2" charset="-122"/>
              </a:endParaRPr>
            </a:p>
          </p:txBody>
        </p:sp>
        <p:sp>
          <p:nvSpPr>
            <p:cNvPr id="175112" name="TextBox 10"/>
            <p:cNvSpPr txBox="1"/>
            <p:nvPr/>
          </p:nvSpPr>
          <p:spPr>
            <a:xfrm>
              <a:off x="1643042" y="2100196"/>
              <a:ext cx="285752" cy="400110"/>
            </a:xfrm>
            <a:prstGeom prst="rect">
              <a:avLst/>
            </a:prstGeom>
            <a:noFill/>
            <a:ln w="9525">
              <a:noFill/>
            </a:ln>
          </p:spPr>
          <p:txBody>
            <a:bodyPr anchor="t" anchorCtr="0">
              <a:spAutoFit/>
            </a:bodyPr>
            <a:p>
              <a:pPr eaLnBrk="0" hangingPunct="0"/>
              <a:r>
                <a:rPr lang="en-US" altLang="zh-CN" sz="2000" dirty="0">
                  <a:solidFill>
                    <a:srgbClr val="0000FF"/>
                  </a:solidFill>
                  <a:latin typeface="Consolas" panose="020B0609020204030204" pitchFamily="49" charset="0"/>
                  <a:ea typeface="宋体" panose="02010600030101010101" pitchFamily="2" charset="-122"/>
                </a:rPr>
                <a:t>6</a:t>
              </a:r>
              <a:endParaRPr lang="zh-CN" altLang="en-US" sz="2000" dirty="0">
                <a:solidFill>
                  <a:srgbClr val="0000FF"/>
                </a:solidFill>
                <a:latin typeface="Consolas" panose="020B0609020204030204" pitchFamily="49" charset="0"/>
                <a:ea typeface="宋体" panose="02010600030101010101" pitchFamily="2" charset="-122"/>
              </a:endParaRPr>
            </a:p>
          </p:txBody>
        </p:sp>
        <p:sp>
          <p:nvSpPr>
            <p:cNvPr id="175113" name="TextBox 11"/>
            <p:cNvSpPr txBox="1"/>
            <p:nvPr/>
          </p:nvSpPr>
          <p:spPr>
            <a:xfrm>
              <a:off x="1643042" y="2600262"/>
              <a:ext cx="285752" cy="400110"/>
            </a:xfrm>
            <a:prstGeom prst="rect">
              <a:avLst/>
            </a:prstGeom>
            <a:noFill/>
            <a:ln w="9525">
              <a:noFill/>
            </a:ln>
          </p:spPr>
          <p:txBody>
            <a:bodyPr anchor="t" anchorCtr="0">
              <a:spAutoFit/>
            </a:bodyPr>
            <a:p>
              <a:pPr eaLnBrk="0" hangingPunct="0"/>
              <a:r>
                <a:rPr lang="en-US" altLang="zh-CN" sz="2000" dirty="0">
                  <a:solidFill>
                    <a:srgbClr val="0000FF"/>
                  </a:solidFill>
                  <a:latin typeface="Consolas" panose="020B0609020204030204" pitchFamily="49" charset="0"/>
                  <a:ea typeface="宋体" panose="02010600030101010101" pitchFamily="2" charset="-122"/>
                </a:rPr>
                <a:t>8</a:t>
              </a:r>
              <a:endParaRPr lang="zh-CN" altLang="en-US" sz="2000" dirty="0">
                <a:solidFill>
                  <a:srgbClr val="0000FF"/>
                </a:solidFill>
                <a:latin typeface="Consolas" panose="020B0609020204030204" pitchFamily="49" charset="0"/>
                <a:ea typeface="宋体" panose="02010600030101010101" pitchFamily="2" charset="-122"/>
              </a:endParaRPr>
            </a:p>
          </p:txBody>
        </p:sp>
        <p:sp>
          <p:nvSpPr>
            <p:cNvPr id="175114" name="TextBox 12"/>
            <p:cNvSpPr txBox="1"/>
            <p:nvPr/>
          </p:nvSpPr>
          <p:spPr>
            <a:xfrm>
              <a:off x="2214546" y="2600262"/>
              <a:ext cx="285752" cy="400110"/>
            </a:xfrm>
            <a:prstGeom prst="rect">
              <a:avLst/>
            </a:prstGeom>
            <a:noFill/>
            <a:ln w="9525">
              <a:noFill/>
            </a:ln>
          </p:spPr>
          <p:txBody>
            <a:bodyPr anchor="t" anchorCtr="0">
              <a:spAutoFit/>
            </a:bodyPr>
            <a:p>
              <a:pPr eaLnBrk="0" hangingPunct="0"/>
              <a:r>
                <a:rPr lang="en-US" altLang="zh-CN" sz="2000" dirty="0">
                  <a:solidFill>
                    <a:srgbClr val="0000FF"/>
                  </a:solidFill>
                  <a:latin typeface="Consolas" panose="020B0609020204030204" pitchFamily="49" charset="0"/>
                  <a:ea typeface="宋体" panose="02010600030101010101" pitchFamily="2" charset="-122"/>
                </a:rPr>
                <a:t>3</a:t>
              </a:r>
              <a:endParaRPr lang="zh-CN" altLang="en-US" sz="2000" dirty="0">
                <a:solidFill>
                  <a:srgbClr val="0000FF"/>
                </a:solidFill>
                <a:latin typeface="Consolas" panose="020B0609020204030204" pitchFamily="49" charset="0"/>
                <a:ea typeface="宋体" panose="02010600030101010101" pitchFamily="2" charset="-122"/>
              </a:endParaRPr>
            </a:p>
          </p:txBody>
        </p:sp>
        <p:sp>
          <p:nvSpPr>
            <p:cNvPr id="175115" name="TextBox 13"/>
            <p:cNvSpPr txBox="1"/>
            <p:nvPr/>
          </p:nvSpPr>
          <p:spPr>
            <a:xfrm>
              <a:off x="2786050" y="2600262"/>
              <a:ext cx="285752" cy="400110"/>
            </a:xfrm>
            <a:prstGeom prst="rect">
              <a:avLst/>
            </a:prstGeom>
            <a:noFill/>
            <a:ln w="9525">
              <a:noFill/>
            </a:ln>
          </p:spPr>
          <p:txBody>
            <a:bodyPr anchor="t" anchorCtr="0">
              <a:spAutoFit/>
            </a:bodyPr>
            <a:p>
              <a:pPr eaLnBrk="0" hangingPunct="0"/>
              <a:r>
                <a:rPr lang="en-US" altLang="zh-CN" sz="2000" dirty="0">
                  <a:solidFill>
                    <a:srgbClr val="0000FF"/>
                  </a:solidFill>
                  <a:latin typeface="Consolas" panose="020B0609020204030204" pitchFamily="49" charset="0"/>
                  <a:ea typeface="宋体" panose="02010600030101010101" pitchFamily="2" charset="-122"/>
                </a:rPr>
                <a:t>9</a:t>
              </a:r>
              <a:endParaRPr lang="zh-CN" altLang="en-US" sz="2000" dirty="0">
                <a:solidFill>
                  <a:srgbClr val="0000FF"/>
                </a:solidFill>
                <a:latin typeface="Consolas" panose="020B0609020204030204" pitchFamily="49" charset="0"/>
                <a:ea typeface="宋体" panose="02010600030101010101" pitchFamily="2" charset="-122"/>
              </a:endParaRPr>
            </a:p>
          </p:txBody>
        </p:sp>
        <p:sp>
          <p:nvSpPr>
            <p:cNvPr id="175116" name="TextBox 14"/>
            <p:cNvSpPr txBox="1"/>
            <p:nvPr/>
          </p:nvSpPr>
          <p:spPr>
            <a:xfrm>
              <a:off x="3286116" y="2600262"/>
              <a:ext cx="285752" cy="400110"/>
            </a:xfrm>
            <a:prstGeom prst="rect">
              <a:avLst/>
            </a:prstGeom>
            <a:noFill/>
            <a:ln w="9525">
              <a:noFill/>
            </a:ln>
          </p:spPr>
          <p:txBody>
            <a:bodyPr anchor="t" anchorCtr="0">
              <a:spAutoFit/>
            </a:bodyPr>
            <a:p>
              <a:pPr eaLnBrk="0" hangingPunct="0"/>
              <a:r>
                <a:rPr lang="en-US" altLang="zh-CN" sz="2000" dirty="0">
                  <a:solidFill>
                    <a:srgbClr val="0000FF"/>
                  </a:solidFill>
                  <a:latin typeface="Consolas" panose="020B0609020204030204" pitchFamily="49" charset="0"/>
                  <a:ea typeface="宋体" panose="02010600030101010101" pitchFamily="2" charset="-122"/>
                </a:rPr>
                <a:t>2</a:t>
              </a:r>
              <a:endParaRPr lang="zh-CN" altLang="en-US" sz="2000" dirty="0">
                <a:solidFill>
                  <a:srgbClr val="0000FF"/>
                </a:solidFill>
                <a:latin typeface="Consolas" panose="020B0609020204030204" pitchFamily="49" charset="0"/>
                <a:ea typeface="宋体" panose="02010600030101010101" pitchFamily="2" charset="-122"/>
              </a:endParaRPr>
            </a:p>
          </p:txBody>
        </p:sp>
      </p:grpSp>
      <p:grpSp>
        <p:nvGrpSpPr>
          <p:cNvPr id="4" name="组合 34"/>
          <p:cNvGrpSpPr/>
          <p:nvPr/>
        </p:nvGrpSpPr>
        <p:grpSpPr>
          <a:xfrm>
            <a:off x="1357313" y="3471863"/>
            <a:ext cx="3786187" cy="2655887"/>
            <a:chOff x="1357290" y="2857496"/>
            <a:chExt cx="3786214" cy="2655348"/>
          </a:xfrm>
        </p:grpSpPr>
        <p:sp>
          <p:nvSpPr>
            <p:cNvPr id="21" name="圆角矩形 20"/>
            <p:cNvSpPr/>
            <p:nvPr/>
          </p:nvSpPr>
          <p:spPr>
            <a:xfrm>
              <a:off x="2786050" y="2857496"/>
              <a:ext cx="357190" cy="2142690"/>
            </a:xfrm>
            <a:prstGeom prst="roundRect">
              <a:avLst/>
            </a:prstGeom>
            <a:solidFill>
              <a:schemeClr val="accent1">
                <a:alpha val="19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175119" name="TextBox 31"/>
            <p:cNvSpPr txBox="1"/>
            <p:nvPr/>
          </p:nvSpPr>
          <p:spPr>
            <a:xfrm>
              <a:off x="1357290" y="5143512"/>
              <a:ext cx="3786214" cy="369332"/>
            </a:xfrm>
            <a:prstGeom prst="rect">
              <a:avLst/>
            </a:prstGeom>
            <a:noFill/>
            <a:ln w="9525">
              <a:noFill/>
            </a:ln>
          </p:spPr>
          <p:txBody>
            <a:bodyPr anchor="t" anchorCtr="0">
              <a:spAutoFit/>
            </a:bodyPr>
            <a:p>
              <a:pPr eaLnBrk="0" hangingPunct="0"/>
              <a:r>
                <a:rPr lang="en-US" altLang="zh-CN" dirty="0">
                  <a:solidFill>
                    <a:srgbClr val="0000FF"/>
                  </a:solidFill>
                  <a:latin typeface="Consolas" panose="020B0609020204030204" pitchFamily="49" charset="0"/>
                  <a:ea typeface="楷体" panose="02010609060101010101" pitchFamily="49" charset="-122"/>
                </a:rPr>
                <a:t>dp[</a:t>
              </a:r>
              <a:r>
                <a:rPr lang="en-US" altLang="zh-CN" i="1" dirty="0">
                  <a:solidFill>
                    <a:srgbClr val="0000FF"/>
                  </a:solidFill>
                  <a:latin typeface="Consolas" panose="020B0609020204030204" pitchFamily="49" charset="0"/>
                  <a:ea typeface="楷体" panose="02010609060101010101" pitchFamily="49" charset="-122"/>
                </a:rPr>
                <a:t>i</a:t>
              </a:r>
              <a:r>
                <a:rPr lang="en-US" altLang="zh-CN" dirty="0">
                  <a:solidFill>
                    <a:srgbClr val="0000FF"/>
                  </a:solidFill>
                  <a:latin typeface="Consolas" panose="020B0609020204030204" pitchFamily="49" charset="0"/>
                  <a:ea typeface="楷体" panose="02010609060101010101" pitchFamily="49" charset="-122"/>
                </a:rPr>
                <a:t>][0]=dp[</a:t>
              </a:r>
              <a:r>
                <a:rPr lang="en-US" altLang="zh-CN" i="1" dirty="0">
                  <a:solidFill>
                    <a:srgbClr val="0000FF"/>
                  </a:solidFill>
                  <a:latin typeface="Consolas" panose="020B0609020204030204" pitchFamily="49" charset="0"/>
                  <a:ea typeface="楷体" panose="02010609060101010101" pitchFamily="49" charset="-122"/>
                </a:rPr>
                <a:t>i</a:t>
              </a:r>
              <a:r>
                <a:rPr lang="en-US" altLang="zh-CN" dirty="0">
                  <a:solidFill>
                    <a:srgbClr val="0000FF"/>
                  </a:solidFill>
                  <a:latin typeface="Consolas" panose="020B0609020204030204" pitchFamily="49" charset="0"/>
                  <a:ea typeface="楷体" panose="02010609060101010101" pitchFamily="49" charset="-122"/>
                </a:rPr>
                <a:t>-1][0]+</a:t>
              </a:r>
              <a:r>
                <a:rPr lang="en-US" altLang="zh-CN" i="1" dirty="0">
                  <a:solidFill>
                    <a:srgbClr val="0000FF"/>
                  </a:solidFill>
                  <a:latin typeface="Consolas" panose="020B0609020204030204" pitchFamily="49" charset="0"/>
                  <a:ea typeface="楷体" panose="02010609060101010101" pitchFamily="49" charset="-122"/>
                </a:rPr>
                <a:t>a</a:t>
              </a:r>
              <a:r>
                <a:rPr lang="en-US" altLang="zh-CN" dirty="0">
                  <a:solidFill>
                    <a:srgbClr val="0000FF"/>
                  </a:solidFill>
                  <a:latin typeface="Consolas" panose="020B0609020204030204" pitchFamily="49" charset="0"/>
                  <a:ea typeface="楷体" panose="02010609060101010101" pitchFamily="49" charset="-122"/>
                </a:rPr>
                <a:t>[</a:t>
              </a:r>
              <a:r>
                <a:rPr lang="en-US" altLang="zh-CN" i="1" dirty="0">
                  <a:solidFill>
                    <a:srgbClr val="0000FF"/>
                  </a:solidFill>
                  <a:latin typeface="Consolas" panose="020B0609020204030204" pitchFamily="49" charset="0"/>
                  <a:ea typeface="楷体" panose="02010609060101010101" pitchFamily="49" charset="-122"/>
                </a:rPr>
                <a:t>i</a:t>
              </a:r>
              <a:r>
                <a:rPr lang="en-US" altLang="zh-CN" dirty="0">
                  <a:solidFill>
                    <a:srgbClr val="0000FF"/>
                  </a:solidFill>
                  <a:latin typeface="Consolas" panose="020B0609020204030204" pitchFamily="49" charset="0"/>
                  <a:ea typeface="楷体" panose="02010609060101010101" pitchFamily="49" charset="-122"/>
                </a:rPr>
                <a:t>][0]</a:t>
              </a:r>
              <a:endParaRPr lang="zh-CN" altLang="en-US" dirty="0">
                <a:latin typeface="Arial" panose="020B0604020202020204" pitchFamily="34" charset="0"/>
                <a:ea typeface="楷体" panose="02010609060101010101" pitchFamily="49" charset="-122"/>
              </a:endParaRPr>
            </a:p>
          </p:txBody>
        </p:sp>
      </p:grpSp>
      <p:grpSp>
        <p:nvGrpSpPr>
          <p:cNvPr id="5" name="组合 36"/>
          <p:cNvGrpSpPr/>
          <p:nvPr/>
        </p:nvGrpSpPr>
        <p:grpSpPr>
          <a:xfrm>
            <a:off x="3529013" y="3003550"/>
            <a:ext cx="4395787" cy="2760663"/>
            <a:chOff x="3528858" y="2389536"/>
            <a:chExt cx="5615142" cy="2760091"/>
          </a:xfrm>
        </p:grpSpPr>
        <p:sp>
          <p:nvSpPr>
            <p:cNvPr id="31" name="圆角矩形 30"/>
            <p:cNvSpPr/>
            <p:nvPr/>
          </p:nvSpPr>
          <p:spPr>
            <a:xfrm rot="18912689">
              <a:off x="3528858" y="2389536"/>
              <a:ext cx="417739" cy="2760091"/>
            </a:xfrm>
            <a:prstGeom prst="roundRect">
              <a:avLst/>
            </a:prstGeom>
            <a:solidFill>
              <a:schemeClr val="accent1">
                <a:alpha val="19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175122" name="TextBox 32"/>
            <p:cNvSpPr txBox="1"/>
            <p:nvPr/>
          </p:nvSpPr>
          <p:spPr>
            <a:xfrm>
              <a:off x="3786182" y="2996983"/>
              <a:ext cx="5357818" cy="369332"/>
            </a:xfrm>
            <a:prstGeom prst="rect">
              <a:avLst/>
            </a:prstGeom>
            <a:noFill/>
            <a:ln w="9525">
              <a:noFill/>
            </a:ln>
          </p:spPr>
          <p:txBody>
            <a:bodyPr anchor="t" anchorCtr="0">
              <a:spAutoFit/>
            </a:bodyPr>
            <a:p>
              <a:pPr eaLnBrk="0" hangingPunct="0"/>
              <a:r>
                <a:rPr lang="en-US" altLang="zh-CN" dirty="0">
                  <a:solidFill>
                    <a:srgbClr val="0000FF"/>
                  </a:solidFill>
                  <a:latin typeface="Consolas" panose="020B0609020204030204" pitchFamily="49" charset="0"/>
                  <a:ea typeface="楷体" panose="02010609060101010101" pitchFamily="49" charset="-122"/>
                </a:rPr>
                <a:t>dp[</a:t>
              </a:r>
              <a:r>
                <a:rPr lang="en-US" altLang="zh-CN" i="1" dirty="0">
                  <a:solidFill>
                    <a:srgbClr val="0000FF"/>
                  </a:solidFill>
                  <a:latin typeface="Consolas" panose="020B0609020204030204" pitchFamily="49" charset="0"/>
                  <a:ea typeface="楷体" panose="02010609060101010101" pitchFamily="49" charset="-122"/>
                </a:rPr>
                <a:t>i</a:t>
              </a:r>
              <a:r>
                <a:rPr lang="en-US" altLang="zh-CN" dirty="0">
                  <a:solidFill>
                    <a:srgbClr val="0000FF"/>
                  </a:solidFill>
                  <a:latin typeface="Consolas" panose="020B0609020204030204" pitchFamily="49" charset="0"/>
                  <a:ea typeface="楷体" panose="02010609060101010101" pitchFamily="49" charset="-122"/>
                </a:rPr>
                <a:t>][</a:t>
              </a:r>
              <a:r>
                <a:rPr lang="en-US" altLang="zh-CN" i="1" dirty="0">
                  <a:solidFill>
                    <a:srgbClr val="0000FF"/>
                  </a:solidFill>
                  <a:latin typeface="Consolas" panose="020B0609020204030204" pitchFamily="49" charset="0"/>
                  <a:ea typeface="楷体" panose="02010609060101010101" pitchFamily="49" charset="-122"/>
                </a:rPr>
                <a:t>i</a:t>
              </a:r>
              <a:r>
                <a:rPr lang="en-US" altLang="zh-CN" dirty="0">
                  <a:solidFill>
                    <a:srgbClr val="0000FF"/>
                  </a:solidFill>
                  <a:latin typeface="Consolas" panose="020B0609020204030204" pitchFamily="49" charset="0"/>
                  <a:ea typeface="楷体" panose="02010609060101010101" pitchFamily="49" charset="-122"/>
                </a:rPr>
                <a:t>]=dp[</a:t>
              </a:r>
              <a:r>
                <a:rPr lang="en-US" altLang="zh-CN" i="1" dirty="0">
                  <a:solidFill>
                    <a:srgbClr val="0000FF"/>
                  </a:solidFill>
                  <a:latin typeface="Consolas" panose="020B0609020204030204" pitchFamily="49" charset="0"/>
                  <a:ea typeface="楷体" panose="02010609060101010101" pitchFamily="49" charset="-122"/>
                </a:rPr>
                <a:t>i</a:t>
              </a:r>
              <a:r>
                <a:rPr lang="en-US" altLang="zh-CN" dirty="0">
                  <a:solidFill>
                    <a:srgbClr val="0000FF"/>
                  </a:solidFill>
                  <a:latin typeface="Consolas" panose="020B0609020204030204" pitchFamily="49" charset="0"/>
                  <a:ea typeface="楷体" panose="02010609060101010101" pitchFamily="49" charset="-122"/>
                </a:rPr>
                <a:t>-1][</a:t>
              </a:r>
              <a:r>
                <a:rPr lang="en-US" altLang="zh-CN" i="1" dirty="0">
                  <a:solidFill>
                    <a:srgbClr val="0000FF"/>
                  </a:solidFill>
                  <a:latin typeface="Consolas" panose="020B0609020204030204" pitchFamily="49" charset="0"/>
                  <a:ea typeface="楷体" panose="02010609060101010101" pitchFamily="49" charset="-122"/>
                </a:rPr>
                <a:t>i</a:t>
              </a:r>
              <a:r>
                <a:rPr lang="en-US" altLang="zh-CN" dirty="0">
                  <a:solidFill>
                    <a:srgbClr val="0000FF"/>
                  </a:solidFill>
                  <a:latin typeface="Consolas" panose="020B0609020204030204" pitchFamily="49" charset="0"/>
                  <a:ea typeface="楷体" panose="02010609060101010101" pitchFamily="49" charset="-122"/>
                </a:rPr>
                <a:t>-1]+</a:t>
              </a:r>
              <a:r>
                <a:rPr lang="en-US" altLang="zh-CN" i="1" dirty="0">
                  <a:solidFill>
                    <a:srgbClr val="0000FF"/>
                  </a:solidFill>
                  <a:latin typeface="Consolas" panose="020B0609020204030204" pitchFamily="49" charset="0"/>
                  <a:ea typeface="楷体" panose="02010609060101010101" pitchFamily="49" charset="-122"/>
                </a:rPr>
                <a:t>a</a:t>
              </a:r>
              <a:r>
                <a:rPr lang="en-US" altLang="zh-CN" dirty="0">
                  <a:solidFill>
                    <a:srgbClr val="0000FF"/>
                  </a:solidFill>
                  <a:latin typeface="Consolas" panose="020B0609020204030204" pitchFamily="49" charset="0"/>
                  <a:ea typeface="楷体" panose="02010609060101010101" pitchFamily="49" charset="-122"/>
                </a:rPr>
                <a:t>[</a:t>
              </a:r>
              <a:r>
                <a:rPr lang="en-US" altLang="zh-CN" i="1" dirty="0">
                  <a:solidFill>
                    <a:srgbClr val="0000FF"/>
                  </a:solidFill>
                  <a:latin typeface="Consolas" panose="020B0609020204030204" pitchFamily="49" charset="0"/>
                  <a:ea typeface="楷体" panose="02010609060101010101" pitchFamily="49" charset="-122"/>
                </a:rPr>
                <a:t>i</a:t>
              </a:r>
              <a:r>
                <a:rPr lang="en-US" altLang="zh-CN" dirty="0">
                  <a:solidFill>
                    <a:srgbClr val="0000FF"/>
                  </a:solidFill>
                  <a:latin typeface="Consolas" panose="020B0609020204030204" pitchFamily="49" charset="0"/>
                  <a:ea typeface="楷体" panose="02010609060101010101" pitchFamily="49" charset="-122"/>
                </a:rPr>
                <a:t>][</a:t>
              </a:r>
              <a:r>
                <a:rPr lang="en-US" altLang="zh-CN" i="1" dirty="0">
                  <a:solidFill>
                    <a:srgbClr val="0000FF"/>
                  </a:solidFill>
                  <a:latin typeface="Consolas" panose="020B0609020204030204" pitchFamily="49" charset="0"/>
                  <a:ea typeface="楷体" panose="02010609060101010101" pitchFamily="49" charset="-122"/>
                </a:rPr>
                <a:t>i</a:t>
              </a:r>
              <a:r>
                <a:rPr lang="en-US" altLang="zh-CN" dirty="0">
                  <a:solidFill>
                    <a:srgbClr val="0000FF"/>
                  </a:solidFill>
                  <a:latin typeface="Consolas" panose="020B0609020204030204" pitchFamily="49" charset="0"/>
                  <a:ea typeface="楷体" panose="02010609060101010101" pitchFamily="49" charset="-122"/>
                </a:rPr>
                <a:t>]</a:t>
              </a:r>
              <a:endParaRPr lang="zh-CN" altLang="en-US" dirty="0">
                <a:latin typeface="Arial" panose="020B0604020202020204" pitchFamily="34" charset="0"/>
                <a:ea typeface="楷体" panose="02010609060101010101" pitchFamily="49" charset="-122"/>
              </a:endParaRPr>
            </a:p>
          </p:txBody>
        </p:sp>
      </p:grpSp>
      <p:sp>
        <p:nvSpPr>
          <p:cNvPr id="175123" name="TextBox 35"/>
          <p:cNvSpPr txBox="1"/>
          <p:nvPr/>
        </p:nvSpPr>
        <p:spPr>
          <a:xfrm>
            <a:off x="285750" y="1828800"/>
            <a:ext cx="8072438" cy="866775"/>
          </a:xfrm>
          <a:prstGeom prst="rect">
            <a:avLst/>
          </a:prstGeom>
          <a:noFill/>
          <a:ln w="9525">
            <a:noFill/>
          </a:ln>
        </p:spPr>
        <p:txBody>
          <a:bodyPr anchor="t" anchorCtr="0">
            <a:spAutoFit/>
          </a:bodyPr>
          <a:p>
            <a:pPr marL="457200" indent="-457200" eaLnBrk="0" hangingPunct="0">
              <a:lnSpc>
                <a:spcPts val="3200"/>
              </a:lnSpc>
              <a:buBlip>
                <a:blip r:embed="rId1"/>
              </a:buBlip>
            </a:pPr>
            <a:r>
              <a:rPr lang="zh-CN" altLang="en-US" sz="2000" dirty="0">
                <a:solidFill>
                  <a:srgbClr val="FF0000"/>
                </a:solidFill>
                <a:latin typeface="微软雅黑" panose="020B0503020204020204" pitchFamily="34" charset="-122"/>
                <a:ea typeface="微软雅黑" panose="020B0503020204020204" pitchFamily="34" charset="-122"/>
              </a:rPr>
              <a:t>特殊情况：</a:t>
            </a:r>
            <a:r>
              <a:rPr lang="zh-CN" altLang="zh-CN" sz="2000" dirty="0">
                <a:solidFill>
                  <a:srgbClr val="000000"/>
                </a:solidFill>
                <a:latin typeface="黑体" panose="02010609060101010101" pitchFamily="49" charset="-122"/>
                <a:ea typeface="黑体" panose="02010609060101010101" pitchFamily="49" charset="-122"/>
              </a:rPr>
              <a:t>两个边界</a:t>
            </a:r>
            <a:r>
              <a:rPr lang="zh-CN" altLang="en-US" sz="2000" dirty="0">
                <a:solidFill>
                  <a:srgbClr val="000000"/>
                </a:solidFill>
                <a:latin typeface="黑体" panose="02010609060101010101" pitchFamily="49" charset="-122"/>
                <a:ea typeface="黑体" panose="02010609060101010101" pitchFamily="49" charset="-122"/>
              </a:rPr>
              <a:t>，</a:t>
            </a:r>
            <a:r>
              <a:rPr lang="zh-CN" altLang="zh-CN" sz="2000" dirty="0">
                <a:solidFill>
                  <a:srgbClr val="000000"/>
                </a:solidFill>
                <a:latin typeface="黑体" panose="02010609060101010101" pitchFamily="49" charset="-122"/>
                <a:ea typeface="黑体" panose="02010609060101010101" pitchFamily="49" charset="-122"/>
              </a:rPr>
              <a:t>即第</a:t>
            </a:r>
            <a:r>
              <a:rPr lang="en-US" altLang="zh-CN" sz="2000" dirty="0">
                <a:solidFill>
                  <a:srgbClr val="000000"/>
                </a:solidFill>
                <a:latin typeface="黑体" panose="02010609060101010101" pitchFamily="49" charset="-122"/>
                <a:ea typeface="黑体" panose="02010609060101010101" pitchFamily="49" charset="-122"/>
              </a:rPr>
              <a:t>1</a:t>
            </a:r>
            <a:r>
              <a:rPr lang="zh-CN" altLang="zh-CN" sz="2000" dirty="0">
                <a:solidFill>
                  <a:srgbClr val="000000"/>
                </a:solidFill>
                <a:latin typeface="黑体" panose="02010609060101010101" pitchFamily="49" charset="-122"/>
                <a:ea typeface="黑体" panose="02010609060101010101" pitchFamily="49" charset="-122"/>
              </a:rPr>
              <a:t>列和对角线</a:t>
            </a:r>
            <a:r>
              <a:rPr lang="zh-CN" altLang="en-US" sz="2000" dirty="0">
                <a:solidFill>
                  <a:srgbClr val="000000"/>
                </a:solidFill>
                <a:latin typeface="黑体" panose="02010609060101010101" pitchFamily="49" charset="-122"/>
                <a:ea typeface="黑体" panose="02010609060101010101" pitchFamily="49" charset="-122"/>
              </a:rPr>
              <a:t>，</a:t>
            </a:r>
            <a:r>
              <a:rPr lang="zh-CN" altLang="zh-CN" sz="2000" dirty="0">
                <a:solidFill>
                  <a:srgbClr val="000000"/>
                </a:solidFill>
                <a:latin typeface="黑体" panose="02010609060101010101" pitchFamily="49" charset="-122"/>
                <a:ea typeface="黑体" panose="02010609060101010101" pitchFamily="49" charset="-122"/>
              </a:rPr>
              <a:t>达到它们中结点的路径只有一条而不是常规的两条。</a:t>
            </a:r>
            <a:endParaRPr lang="zh-CN" altLang="en-US" sz="2000" dirty="0">
              <a:solidFill>
                <a:srgbClr val="000000"/>
              </a:solidFill>
              <a:latin typeface="黑体" panose="02010609060101010101" pitchFamily="49" charset="-122"/>
              <a:ea typeface="黑体" panose="02010609060101010101" pitchFamily="49" charset="-122"/>
            </a:endParaRPr>
          </a:p>
        </p:txBody>
      </p:sp>
      <p:sp>
        <p:nvSpPr>
          <p:cNvPr id="175124" name="TextBox 1"/>
          <p:cNvSpPr txBox="1"/>
          <p:nvPr/>
        </p:nvSpPr>
        <p:spPr>
          <a:xfrm>
            <a:off x="533400" y="555625"/>
            <a:ext cx="5072063" cy="522288"/>
          </a:xfrm>
          <a:prstGeom prst="rect">
            <a:avLst/>
          </a:prstGeom>
          <a:noFill/>
          <a:ln w="9525">
            <a:noFill/>
          </a:ln>
        </p:spPr>
        <p:txBody>
          <a:bodyPr anchor="t" anchorCtr="0">
            <a:spAutoFit/>
          </a:bodyPr>
          <a:p>
            <a:pPr algn="ctr" eaLnBrk="0" hangingPunct="0"/>
            <a:r>
              <a:rPr lang="zh-CN" altLang="zh-CN" sz="2800" dirty="0">
                <a:solidFill>
                  <a:schemeClr val="bg1"/>
                </a:solidFill>
                <a:latin typeface="微软雅黑" panose="020B0503020204020204" pitchFamily="34" charset="-122"/>
                <a:ea typeface="微软雅黑" panose="020B0503020204020204" pitchFamily="34" charset="-122"/>
              </a:rPr>
              <a:t>求解三角形最小路径问题</a:t>
            </a:r>
            <a:endParaRPr lang="zh-CN" altLang="zh-CN"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nodeType="clickEffect">
                                  <p:stCondLst>
                                    <p:cond delay="0"/>
                                  </p:stCondLst>
                                  <p:childTnLst>
                                    <p:animEffect transition="out" filter="wipe(down)">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7153" name="TextBox 1"/>
          <p:cNvSpPr txBox="1"/>
          <p:nvPr/>
        </p:nvSpPr>
        <p:spPr>
          <a:xfrm>
            <a:off x="357188" y="1265238"/>
            <a:ext cx="2857500" cy="500062"/>
          </a:xfrm>
          <a:prstGeom prst="rect">
            <a:avLst/>
          </a:prstGeom>
          <a:noFill/>
          <a:ln w="9525">
            <a:noFill/>
          </a:ln>
        </p:spPr>
        <p:txBody>
          <a:bodyPr anchor="t" anchorCtr="0">
            <a:spAutoFit/>
          </a:bodyPr>
          <a:p>
            <a:pPr eaLnBrk="0" hangingPunct="0">
              <a:lnSpc>
                <a:spcPct val="150000"/>
              </a:lnSpc>
            </a:pPr>
            <a:r>
              <a:rPr lang="zh-CN" altLang="zh-CN" sz="2000" dirty="0">
                <a:solidFill>
                  <a:srgbClr val="000000"/>
                </a:solidFill>
                <a:latin typeface="黑体" panose="02010609060101010101" pitchFamily="49" charset="-122"/>
                <a:ea typeface="黑体" panose="02010609060101010101" pitchFamily="49" charset="-122"/>
              </a:rPr>
              <a:t>状态转移方程如下：</a:t>
            </a:r>
            <a:endParaRPr lang="zh-CN" altLang="zh-CN" sz="2000" dirty="0">
              <a:solidFill>
                <a:srgbClr val="000000"/>
              </a:solidFill>
              <a:latin typeface="黑体" panose="02010609060101010101" pitchFamily="49" charset="-122"/>
              <a:ea typeface="黑体" panose="02010609060101010101" pitchFamily="49" charset="-122"/>
            </a:endParaRPr>
          </a:p>
        </p:txBody>
      </p:sp>
      <p:sp>
        <p:nvSpPr>
          <p:cNvPr id="3" name="TextBox 2"/>
          <p:cNvSpPr txBox="1"/>
          <p:nvPr/>
        </p:nvSpPr>
        <p:spPr>
          <a:xfrm>
            <a:off x="357158" y="1995408"/>
            <a:ext cx="8501122" cy="2391617"/>
          </a:xfrm>
          <a:prstGeom prst="rect">
            <a:avLst/>
          </a:prstGeo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180000" tIns="252000" bIns="252000">
            <a:spAutoFit/>
          </a:bodyPr>
          <a:lstStyle/>
          <a:p>
            <a:pPr marR="0" defTabSz="914400" eaLnBrk="0" hangingPunct="0">
              <a:lnSpc>
                <a:spcPts val="3000"/>
              </a:lnSpc>
              <a:buClrTx/>
              <a:buSzTx/>
              <a:buFontTx/>
              <a:buNone/>
              <a:defRPr/>
            </a:pPr>
            <a:r>
              <a:rPr kumimoji="0" lang="en-US" altLang="zh-CN" kern="1200" cap="none" spc="0" normalizeH="0" baseline="0" noProof="0" dirty="0" err="1">
                <a:solidFill>
                  <a:srgbClr val="0000FF"/>
                </a:solidFill>
                <a:latin typeface="Consolas" panose="020B0609020204030204" pitchFamily="49" charset="0"/>
                <a:ea typeface="仿宋" panose="02010609060101010101" pitchFamily="49" charset="-122"/>
                <a:cs typeface="Consolas" panose="020B0609020204030204" pitchFamily="49" charset="0"/>
              </a:rPr>
              <a:t>dp</a:t>
            </a:r>
            <a:r>
              <a:rPr kumimoji="0" lang="en-US" altLang="zh-CN"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[0][0]=</a:t>
            </a:r>
            <a:r>
              <a:rPr kumimoji="0" lang="en-US" altLang="zh-CN" i="1"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kumimoji="0" lang="en-US" altLang="zh-CN"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[0][0]			</a:t>
            </a:r>
            <a:r>
              <a:rPr kumimoji="0" lang="zh-CN" altLang="zh-CN" kern="1200" cap="none" spc="0" normalizeH="0" baseline="0" noProof="0" dirty="0">
                <a:solidFill>
                  <a:srgbClr val="00B0F0"/>
                </a:solidFill>
                <a:latin typeface="Consolas" panose="020B0609020204030204" pitchFamily="49" charset="0"/>
                <a:ea typeface="仿宋" panose="02010609060101010101" pitchFamily="49" charset="-122"/>
                <a:cs typeface="Consolas" panose="020B0609020204030204" pitchFamily="49" charset="0"/>
              </a:rPr>
              <a:t>顶部边界</a:t>
            </a:r>
            <a:endParaRPr kumimoji="0" lang="zh-CN" altLang="zh-CN" kern="1200" cap="none" spc="0" normalizeH="0" baseline="0" noProof="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marR="0" defTabSz="914400" eaLnBrk="0" hangingPunct="0">
              <a:lnSpc>
                <a:spcPts val="3000"/>
              </a:lnSpc>
              <a:buClrTx/>
              <a:buSzTx/>
              <a:buFontTx/>
              <a:buNone/>
              <a:defRPr/>
            </a:pPr>
            <a:r>
              <a:rPr kumimoji="0" lang="en-US" altLang="zh-CN" kern="1200" cap="none" spc="0" normalizeH="0" baseline="0" noProof="0" dirty="0" err="1">
                <a:solidFill>
                  <a:srgbClr val="0000FF"/>
                </a:solidFill>
                <a:latin typeface="Consolas" panose="020B0609020204030204" pitchFamily="49" charset="0"/>
                <a:ea typeface="仿宋" panose="02010609060101010101" pitchFamily="49" charset="-122"/>
                <a:cs typeface="Consolas" panose="020B0609020204030204" pitchFamily="49" charset="0"/>
              </a:rPr>
              <a:t>dp</a:t>
            </a:r>
            <a:r>
              <a:rPr kumimoji="0" lang="en-US" altLang="zh-CN"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0" lang="en-US" altLang="zh-CN" i="1"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0" lang="en-US" altLang="zh-CN"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kumimoji="0" lang="en-US" altLang="zh-CN" kern="1200" cap="none" spc="0" normalizeH="0" baseline="0" noProof="0" dirty="0" err="1">
                <a:solidFill>
                  <a:srgbClr val="0000FF"/>
                </a:solidFill>
                <a:latin typeface="Consolas" panose="020B0609020204030204" pitchFamily="49" charset="0"/>
                <a:ea typeface="仿宋" panose="02010609060101010101" pitchFamily="49" charset="-122"/>
                <a:cs typeface="Consolas" panose="020B0609020204030204" pitchFamily="49" charset="0"/>
              </a:rPr>
              <a:t>dp</a:t>
            </a:r>
            <a:r>
              <a:rPr kumimoji="0" lang="en-US" altLang="zh-CN"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0" lang="en-US" altLang="zh-CN" i="1"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0" lang="en-US" altLang="zh-CN"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-1][0]+</a:t>
            </a:r>
            <a:r>
              <a:rPr kumimoji="0" lang="en-US" altLang="zh-CN" i="1"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kumimoji="0" lang="en-US" altLang="zh-CN"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0" lang="en-US" altLang="zh-CN" i="1"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0" lang="en-US" altLang="zh-CN"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][0]		</a:t>
            </a:r>
            <a:r>
              <a:rPr kumimoji="0" lang="zh-CN" altLang="zh-CN" kern="1200" cap="none" spc="0" normalizeH="0" baseline="0" noProof="0" dirty="0">
                <a:solidFill>
                  <a:srgbClr val="00B0F0"/>
                </a:solidFill>
                <a:latin typeface="Consolas" panose="020B0609020204030204" pitchFamily="49" charset="0"/>
                <a:ea typeface="仿宋" panose="02010609060101010101" pitchFamily="49" charset="-122"/>
                <a:cs typeface="Consolas" panose="020B0609020204030204" pitchFamily="49" charset="0"/>
              </a:rPr>
              <a:t>考虑第</a:t>
            </a:r>
            <a:r>
              <a:rPr kumimoji="0" lang="en-US" altLang="zh-CN" kern="1200" cap="none" spc="0" normalizeH="0" baseline="0" noProof="0" dirty="0">
                <a:solidFill>
                  <a:srgbClr val="00B0F0"/>
                </a:solidFill>
                <a:latin typeface="Consolas" panose="020B0609020204030204" pitchFamily="49" charset="0"/>
                <a:ea typeface="仿宋" panose="02010609060101010101" pitchFamily="49" charset="-122"/>
                <a:cs typeface="Consolas" panose="020B0609020204030204" pitchFamily="49" charset="0"/>
              </a:rPr>
              <a:t>1</a:t>
            </a:r>
            <a:r>
              <a:rPr kumimoji="0" lang="zh-CN" altLang="zh-CN" kern="1200" cap="none" spc="0" normalizeH="0" baseline="0" noProof="0" dirty="0">
                <a:solidFill>
                  <a:srgbClr val="00B0F0"/>
                </a:solidFill>
                <a:latin typeface="Consolas" panose="020B0609020204030204" pitchFamily="49" charset="0"/>
                <a:ea typeface="仿宋" panose="02010609060101010101" pitchFamily="49" charset="-122"/>
                <a:cs typeface="Consolas" panose="020B0609020204030204" pitchFamily="49" charset="0"/>
              </a:rPr>
              <a:t>列的边界</a:t>
            </a:r>
            <a:r>
              <a:rPr kumimoji="0" lang="zh-CN" altLang="en-US" kern="1200" cap="none" spc="0" normalizeH="0" baseline="0" noProof="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kumimoji="0" lang="en-US" altLang="zh-CN" kern="1200" cap="none" spc="0" normalizeH="0" baseline="0" noProof="0" dirty="0">
                <a:solidFill>
                  <a:srgbClr val="00B0F0"/>
                </a:solidFill>
                <a:latin typeface="Consolas" panose="020B0609020204030204" pitchFamily="49" charset="0"/>
                <a:ea typeface="仿宋" panose="02010609060101010101" pitchFamily="49" charset="-122"/>
                <a:cs typeface="Consolas" panose="020B0609020204030204" pitchFamily="49" charset="0"/>
              </a:rPr>
              <a:t>1</a:t>
            </a:r>
            <a:r>
              <a:rPr kumimoji="0" lang="zh-CN" altLang="zh-CN" kern="1200" cap="none" spc="0" normalizeH="0" baseline="0" noProof="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kumimoji="0" lang="en-US" altLang="zh-CN" i="1" kern="1200" cap="none" spc="0" normalizeH="0" baseline="0" noProof="0" dirty="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kumimoji="0" lang="zh-CN" altLang="zh-CN" kern="1200" cap="none" spc="0" normalizeH="0" baseline="0" noProof="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kumimoji="0" lang="en-US" altLang="zh-CN" i="1" kern="1200" cap="none" spc="0" normalizeH="0" baseline="0" noProof="0" dirty="0">
                <a:solidFill>
                  <a:srgbClr val="00B0F0"/>
                </a:solidFill>
                <a:latin typeface="Consolas" panose="020B0609020204030204" pitchFamily="49" charset="0"/>
                <a:ea typeface="仿宋" panose="02010609060101010101" pitchFamily="49" charset="-122"/>
                <a:cs typeface="Consolas" panose="020B0609020204030204" pitchFamily="49" charset="0"/>
              </a:rPr>
              <a:t>n</a:t>
            </a:r>
            <a:r>
              <a:rPr kumimoji="0" lang="en-US" altLang="zh-CN" kern="1200" cap="none" spc="0" normalizeH="0" baseline="0" noProof="0" dirty="0">
                <a:solidFill>
                  <a:srgbClr val="00B0F0"/>
                </a:solidFill>
                <a:latin typeface="Consolas" panose="020B0609020204030204" pitchFamily="49" charset="0"/>
                <a:ea typeface="仿宋" panose="02010609060101010101" pitchFamily="49" charset="-122"/>
                <a:cs typeface="Consolas" panose="020B0609020204030204" pitchFamily="49" charset="0"/>
              </a:rPr>
              <a:t>-1</a:t>
            </a:r>
            <a:endParaRPr kumimoji="0" lang="zh-CN" altLang="zh-CN" kern="1200" cap="none" spc="0" normalizeH="0" baseline="0" noProof="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marR="0" defTabSz="914400" eaLnBrk="0" hangingPunct="0">
              <a:lnSpc>
                <a:spcPts val="3000"/>
              </a:lnSpc>
              <a:buClrTx/>
              <a:buSzTx/>
              <a:buFontTx/>
              <a:buNone/>
              <a:defRPr/>
            </a:pPr>
            <a:r>
              <a:rPr kumimoji="0" lang="en-US" altLang="zh-CN" kern="1200" cap="none" spc="0" normalizeH="0" baseline="0" noProof="0" dirty="0" err="1">
                <a:solidFill>
                  <a:srgbClr val="0000FF"/>
                </a:solidFill>
                <a:latin typeface="Consolas" panose="020B0609020204030204" pitchFamily="49" charset="0"/>
                <a:ea typeface="仿宋" panose="02010609060101010101" pitchFamily="49" charset="-122"/>
                <a:cs typeface="Consolas" panose="020B0609020204030204" pitchFamily="49" charset="0"/>
              </a:rPr>
              <a:t>dp</a:t>
            </a:r>
            <a:r>
              <a:rPr kumimoji="0" lang="en-US" altLang="zh-CN"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0" lang="en-US" altLang="zh-CN" i="1"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0" lang="en-US" altLang="zh-CN"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0" lang="en-US" altLang="zh-CN" i="1"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0" lang="en-US" altLang="zh-CN"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0" lang="en-US" altLang="zh-CN" kern="1200" cap="none" spc="0" normalizeH="0" baseline="0" noProof="0" dirty="0" err="1">
                <a:solidFill>
                  <a:srgbClr val="0000FF"/>
                </a:solidFill>
                <a:latin typeface="Consolas" panose="020B0609020204030204" pitchFamily="49" charset="0"/>
                <a:ea typeface="仿宋" panose="02010609060101010101" pitchFamily="49" charset="-122"/>
                <a:cs typeface="Consolas" panose="020B0609020204030204" pitchFamily="49" charset="0"/>
              </a:rPr>
              <a:t>dp</a:t>
            </a:r>
            <a:r>
              <a:rPr kumimoji="0" lang="en-US" altLang="zh-CN"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0" lang="en-US" altLang="zh-CN" i="1"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0" lang="en-US" altLang="zh-CN"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kumimoji="0" lang="en-US" altLang="zh-CN" i="1"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0" lang="en-US" altLang="zh-CN"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kumimoji="0" lang="en-US" altLang="zh-CN" i="1"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kumimoji="0" lang="en-US" altLang="zh-CN"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0" lang="en-US" altLang="zh-CN" i="1"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0" lang="en-US" altLang="zh-CN"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0" lang="en-US" altLang="zh-CN" i="1"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0" lang="en-US" altLang="zh-CN"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0" lang="zh-CN" altLang="zh-CN" kern="1200" cap="none" spc="0" normalizeH="0" baseline="0" noProof="0" dirty="0">
                <a:solidFill>
                  <a:srgbClr val="00B0F0"/>
                </a:solidFill>
                <a:latin typeface="Consolas" panose="020B0609020204030204" pitchFamily="49" charset="0"/>
                <a:ea typeface="仿宋" panose="02010609060101010101" pitchFamily="49" charset="-122"/>
                <a:cs typeface="Consolas" panose="020B0609020204030204" pitchFamily="49" charset="0"/>
              </a:rPr>
              <a:t>考虑对角线的边界</a:t>
            </a:r>
            <a:r>
              <a:rPr kumimoji="0" lang="zh-CN" altLang="en-US" kern="1200" cap="none" spc="0" normalizeH="0" baseline="0" noProof="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kumimoji="0" lang="en-US" altLang="zh-CN" kern="1200" cap="none" spc="0" normalizeH="0" baseline="0" noProof="0" dirty="0">
                <a:solidFill>
                  <a:srgbClr val="00B0F0"/>
                </a:solidFill>
                <a:latin typeface="Consolas" panose="020B0609020204030204" pitchFamily="49" charset="0"/>
                <a:ea typeface="仿宋" panose="02010609060101010101" pitchFamily="49" charset="-122"/>
                <a:cs typeface="Consolas" panose="020B0609020204030204" pitchFamily="49" charset="0"/>
              </a:rPr>
              <a:t>1</a:t>
            </a:r>
            <a:r>
              <a:rPr kumimoji="0" lang="zh-CN" altLang="zh-CN" kern="1200" cap="none" spc="0" normalizeH="0" baseline="0" noProof="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kumimoji="0" lang="en-US" altLang="zh-CN" i="1" kern="1200" cap="none" spc="0" normalizeH="0" baseline="0" noProof="0" dirty="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kumimoji="0" lang="zh-CN" altLang="zh-CN" kern="1200" cap="none" spc="0" normalizeH="0" baseline="0" noProof="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kumimoji="0" lang="en-US" altLang="zh-CN" i="1" kern="1200" cap="none" spc="0" normalizeH="0" baseline="0" noProof="0" dirty="0">
                <a:solidFill>
                  <a:srgbClr val="00B0F0"/>
                </a:solidFill>
                <a:latin typeface="Consolas" panose="020B0609020204030204" pitchFamily="49" charset="0"/>
                <a:ea typeface="仿宋" panose="02010609060101010101" pitchFamily="49" charset="-122"/>
                <a:cs typeface="Consolas" panose="020B0609020204030204" pitchFamily="49" charset="0"/>
              </a:rPr>
              <a:t>n</a:t>
            </a:r>
            <a:r>
              <a:rPr kumimoji="0" lang="en-US" altLang="zh-CN" kern="1200" cap="none" spc="0" normalizeH="0" baseline="0" noProof="0" dirty="0">
                <a:solidFill>
                  <a:srgbClr val="00B0F0"/>
                </a:solidFill>
                <a:latin typeface="Consolas" panose="020B0609020204030204" pitchFamily="49" charset="0"/>
                <a:ea typeface="仿宋" panose="02010609060101010101" pitchFamily="49" charset="-122"/>
                <a:cs typeface="Consolas" panose="020B0609020204030204" pitchFamily="49" charset="0"/>
              </a:rPr>
              <a:t>-1</a:t>
            </a:r>
            <a:endParaRPr kumimoji="0" lang="zh-CN" altLang="zh-CN" kern="1200" cap="none" spc="0" normalizeH="0" baseline="0" noProof="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marR="0" defTabSz="914400" eaLnBrk="0" hangingPunct="0">
              <a:lnSpc>
                <a:spcPts val="3000"/>
              </a:lnSpc>
              <a:buClrTx/>
              <a:buSzTx/>
              <a:buFontTx/>
              <a:buNone/>
              <a:defRPr/>
            </a:pPr>
            <a:r>
              <a:rPr kumimoji="0" lang="en-US" altLang="zh-CN" kern="1200" cap="none" spc="0" normalizeH="0" baseline="0" noProof="0" dirty="0" err="1">
                <a:solidFill>
                  <a:srgbClr val="0000FF"/>
                </a:solidFill>
                <a:latin typeface="Consolas" panose="020B0609020204030204" pitchFamily="49" charset="0"/>
                <a:ea typeface="仿宋" panose="02010609060101010101" pitchFamily="49" charset="-122"/>
                <a:cs typeface="Consolas" panose="020B0609020204030204" pitchFamily="49" charset="0"/>
              </a:rPr>
              <a:t>dp</a:t>
            </a:r>
            <a:r>
              <a:rPr kumimoji="0" lang="en-US" altLang="zh-CN"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0" lang="en-US" altLang="zh-CN" i="1"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0" lang="en-US" altLang="zh-CN"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0" lang="en-US" altLang="zh-CN" i="1"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kumimoji="0" lang="en-US" altLang="zh-CN"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]=min(</a:t>
            </a:r>
            <a:r>
              <a:rPr kumimoji="0" lang="en-US" altLang="zh-CN" kern="1200" cap="none" spc="0" normalizeH="0" baseline="0" noProof="0" dirty="0" err="1">
                <a:solidFill>
                  <a:srgbClr val="0000FF"/>
                </a:solidFill>
                <a:latin typeface="Consolas" panose="020B0609020204030204" pitchFamily="49" charset="0"/>
                <a:ea typeface="仿宋" panose="02010609060101010101" pitchFamily="49" charset="-122"/>
                <a:cs typeface="Consolas" panose="020B0609020204030204" pitchFamily="49" charset="0"/>
              </a:rPr>
              <a:t>dp</a:t>
            </a:r>
            <a:r>
              <a:rPr kumimoji="0" lang="en-US" altLang="zh-CN"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0" lang="en-US" altLang="zh-CN" i="1"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0" lang="en-US" altLang="zh-CN"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kumimoji="0" lang="en-US" altLang="zh-CN" i="1"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kumimoji="0" lang="en-US" altLang="zh-CN"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kumimoji="0" lang="zh-CN" altLang="en-US"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0" lang="en-US" altLang="zh-CN" kern="1200" cap="none" spc="0" normalizeH="0" baseline="0" noProof="0" dirty="0" err="1">
                <a:solidFill>
                  <a:srgbClr val="0000FF"/>
                </a:solidFill>
                <a:latin typeface="Consolas" panose="020B0609020204030204" pitchFamily="49" charset="0"/>
                <a:ea typeface="仿宋" panose="02010609060101010101" pitchFamily="49" charset="-122"/>
                <a:cs typeface="Consolas" panose="020B0609020204030204" pitchFamily="49" charset="0"/>
              </a:rPr>
              <a:t>dp</a:t>
            </a:r>
            <a:r>
              <a:rPr kumimoji="0" lang="en-US" altLang="zh-CN"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0" lang="en-US" altLang="zh-CN" i="1"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0" lang="en-US" altLang="zh-CN"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kumimoji="0" lang="en-US" altLang="zh-CN" i="1"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kumimoji="0" lang="en-US" altLang="zh-CN"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0" lang="en-US" altLang="zh-CN" i="1"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kumimoji="0" lang="en-US" altLang="zh-CN"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0" lang="en-US" altLang="zh-CN" i="1"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0" lang="en-US" altLang="zh-CN"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0" lang="en-US" altLang="zh-CN" i="1"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kumimoji="0" lang="en-US" altLang="zh-CN" kern="1200" cap="none" spc="0" normalizeH="0" baseline="0" noProof="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0" lang="en-US" altLang="zh-CN" i="1" kern="1200" cap="none" spc="0" normalizeH="0" baseline="0" noProof="0" dirty="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kumimoji="0" lang="en-US" altLang="zh-CN" kern="1200" cap="none" spc="0" normalizeH="0" baseline="0" noProof="0" dirty="0">
                <a:solidFill>
                  <a:srgbClr val="00B0F0"/>
                </a:solidFill>
                <a:latin typeface="Consolas" panose="020B0609020204030204" pitchFamily="49" charset="0"/>
                <a:ea typeface="仿宋" panose="02010609060101010101" pitchFamily="49" charset="-122"/>
                <a:cs typeface="Consolas" panose="020B0609020204030204" pitchFamily="49" charset="0"/>
              </a:rPr>
              <a:t>&gt;1</a:t>
            </a:r>
            <a:r>
              <a:rPr kumimoji="0" lang="zh-CN" altLang="zh-CN" kern="1200" cap="none" spc="0" normalizeH="0" baseline="0" noProof="0" dirty="0">
                <a:solidFill>
                  <a:srgbClr val="00B0F0"/>
                </a:solidFill>
                <a:latin typeface="Consolas" panose="020B0609020204030204" pitchFamily="49" charset="0"/>
                <a:ea typeface="仿宋" panose="02010609060101010101" pitchFamily="49" charset="-122"/>
                <a:cs typeface="Consolas" panose="020B0609020204030204" pitchFamily="49" charset="0"/>
              </a:rPr>
              <a:t>的其他有两条达到</a:t>
            </a:r>
            <a:endParaRPr kumimoji="0" lang="en-US" altLang="zh-CN" kern="1200" cap="none" spc="0" normalizeH="0" baseline="0" noProof="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marR="0" defTabSz="914400" eaLnBrk="0" hangingPunct="0">
              <a:lnSpc>
                <a:spcPts val="3000"/>
              </a:lnSpc>
              <a:buClrTx/>
              <a:buSzTx/>
              <a:buFontTx/>
              <a:buNone/>
              <a:defRPr/>
            </a:pPr>
            <a:r>
              <a:rPr kumimoji="0" lang="en-US" altLang="zh-CN" kern="1200" cap="none" spc="0" normalizeH="0" baseline="0" noProof="0" dirty="0">
                <a:solidFill>
                  <a:srgbClr val="00B0F0"/>
                </a:solidFill>
                <a:latin typeface="Consolas" panose="020B0609020204030204" pitchFamily="49" charset="0"/>
                <a:ea typeface="仿宋" panose="02010609060101010101" pitchFamily="49" charset="-122"/>
                <a:cs typeface="Consolas" panose="020B0609020204030204" pitchFamily="49" charset="0"/>
              </a:rPr>
              <a:t>                                                </a:t>
            </a:r>
            <a:r>
              <a:rPr kumimoji="0" lang="zh-CN" altLang="zh-CN" kern="1200" cap="none" spc="0" normalizeH="0" baseline="0" noProof="0" dirty="0">
                <a:solidFill>
                  <a:srgbClr val="00B0F0"/>
                </a:solidFill>
                <a:latin typeface="Consolas" panose="020B0609020204030204" pitchFamily="49" charset="0"/>
                <a:ea typeface="仿宋" panose="02010609060101010101" pitchFamily="49" charset="-122"/>
                <a:cs typeface="Consolas" panose="020B0609020204030204" pitchFamily="49" charset="0"/>
              </a:rPr>
              <a:t>路径的结点</a:t>
            </a:r>
            <a:endParaRPr kumimoji="0" lang="zh-CN" altLang="zh-CN" kern="1200" cap="none" spc="0" normalizeH="0" baseline="0" noProof="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p:txBody>
      </p:sp>
      <p:sp>
        <p:nvSpPr>
          <p:cNvPr id="177155" name="TextBox 3"/>
          <p:cNvSpPr txBox="1"/>
          <p:nvPr/>
        </p:nvSpPr>
        <p:spPr>
          <a:xfrm>
            <a:off x="500063" y="4781550"/>
            <a:ext cx="7929562" cy="400050"/>
          </a:xfrm>
          <a:prstGeom prst="rect">
            <a:avLst/>
          </a:prstGeom>
          <a:noFill/>
          <a:ln w="9525">
            <a:noFill/>
          </a:ln>
        </p:spPr>
        <p:txBody>
          <a:bodyPr anchor="t" anchorCtr="0">
            <a:spAutoFit/>
          </a:bodyPr>
          <a:p>
            <a:pPr eaLnBrk="0" hangingPunct="0"/>
            <a:r>
              <a:rPr lang="zh-CN" altLang="zh-CN" sz="2000" dirty="0">
                <a:solidFill>
                  <a:srgbClr val="000000"/>
                </a:solidFill>
                <a:latin typeface="Consolas" panose="020B0609020204030204" pitchFamily="49" charset="0"/>
                <a:ea typeface="黑体" panose="02010609060101010101" pitchFamily="49" charset="-122"/>
              </a:rPr>
              <a:t>最后求出的最小路径和</a:t>
            </a:r>
            <a:r>
              <a:rPr lang="en-US" altLang="zh-CN" sz="2000" dirty="0">
                <a:solidFill>
                  <a:srgbClr val="000000"/>
                </a:solidFill>
                <a:latin typeface="Consolas" panose="020B0609020204030204" pitchFamily="49" charset="0"/>
                <a:ea typeface="黑体" panose="02010609060101010101" pitchFamily="49" charset="-122"/>
              </a:rPr>
              <a:t>ans=</a:t>
            </a:r>
            <a:r>
              <a:rPr lang="en-US" altLang="zh-CN" sz="2000" dirty="0">
                <a:solidFill>
                  <a:srgbClr val="FF0000"/>
                </a:solidFill>
                <a:latin typeface="Consolas" panose="020B0609020204030204" pitchFamily="49" charset="0"/>
                <a:ea typeface="黑体" panose="02010609060101010101" pitchFamily="49" charset="-122"/>
              </a:rPr>
              <a:t>min</a:t>
            </a:r>
            <a:r>
              <a:rPr lang="en-US" altLang="zh-CN" sz="2000" dirty="0">
                <a:solidFill>
                  <a:srgbClr val="000000"/>
                </a:solidFill>
                <a:latin typeface="Consolas" panose="020B0609020204030204" pitchFamily="49" charset="0"/>
                <a:ea typeface="黑体" panose="02010609060101010101" pitchFamily="49" charset="-122"/>
              </a:rPr>
              <a:t>(dp[</a:t>
            </a:r>
            <a:r>
              <a:rPr lang="en-US" altLang="zh-CN" sz="2000" i="1" dirty="0">
                <a:solidFill>
                  <a:srgbClr val="000000"/>
                </a:solidFill>
                <a:latin typeface="Consolas" panose="020B0609020204030204" pitchFamily="49" charset="0"/>
                <a:ea typeface="黑体" panose="02010609060101010101" pitchFamily="49" charset="-122"/>
              </a:rPr>
              <a:t>n</a:t>
            </a:r>
            <a:r>
              <a:rPr lang="en-US" altLang="zh-CN" sz="2000" dirty="0">
                <a:solidFill>
                  <a:srgbClr val="000000"/>
                </a:solidFill>
                <a:latin typeface="Consolas" panose="020B0609020204030204" pitchFamily="49" charset="0"/>
                <a:ea typeface="黑体" panose="02010609060101010101" pitchFamily="49" charset="-122"/>
              </a:rPr>
              <a:t>-1][</a:t>
            </a:r>
            <a:r>
              <a:rPr lang="en-US" altLang="zh-CN" sz="2000" i="1" dirty="0">
                <a:solidFill>
                  <a:srgbClr val="000000"/>
                </a:solidFill>
                <a:latin typeface="Consolas" panose="020B0609020204030204" pitchFamily="49" charset="0"/>
                <a:ea typeface="黑体" panose="02010609060101010101" pitchFamily="49" charset="-122"/>
              </a:rPr>
              <a:t>j</a:t>
            </a:r>
            <a:r>
              <a:rPr lang="en-US" altLang="zh-CN" sz="2000" dirty="0">
                <a:solidFill>
                  <a:srgbClr val="000000"/>
                </a:solidFill>
                <a:latin typeface="Consolas" panose="020B0609020204030204" pitchFamily="49" charset="0"/>
                <a:ea typeface="黑体" panose="02010609060101010101" pitchFamily="49" charset="-122"/>
              </a:rPr>
              <a:t>])</a:t>
            </a:r>
            <a:r>
              <a:rPr lang="zh-CN" altLang="en-US" sz="2000" dirty="0">
                <a:solidFill>
                  <a:srgbClr val="000000"/>
                </a:solidFill>
                <a:latin typeface="Consolas" panose="020B0609020204030204" pitchFamily="49" charset="0"/>
                <a:ea typeface="黑体" panose="02010609060101010101" pitchFamily="49" charset="-122"/>
              </a:rPr>
              <a:t>（</a:t>
            </a:r>
            <a:r>
              <a:rPr lang="en-US" altLang="zh-CN" sz="2000" dirty="0">
                <a:solidFill>
                  <a:srgbClr val="000000"/>
                </a:solidFill>
                <a:latin typeface="Consolas" panose="020B0609020204030204" pitchFamily="49" charset="0"/>
                <a:ea typeface="黑体" panose="02010609060101010101" pitchFamily="49" charset="-122"/>
              </a:rPr>
              <a:t>0≤</a:t>
            </a:r>
            <a:r>
              <a:rPr lang="en-US" altLang="zh-CN" sz="2000" i="1" dirty="0">
                <a:solidFill>
                  <a:srgbClr val="000000"/>
                </a:solidFill>
                <a:latin typeface="Consolas" panose="020B0609020204030204" pitchFamily="49" charset="0"/>
                <a:ea typeface="黑体" panose="02010609060101010101" pitchFamily="49" charset="-122"/>
              </a:rPr>
              <a:t>j</a:t>
            </a:r>
            <a:r>
              <a:rPr lang="en-US" altLang="zh-CN" sz="2000" dirty="0">
                <a:solidFill>
                  <a:srgbClr val="000000"/>
                </a:solidFill>
                <a:latin typeface="Consolas" panose="020B0609020204030204" pitchFamily="49" charset="0"/>
                <a:ea typeface="黑体" panose="02010609060101010101" pitchFamily="49" charset="-122"/>
              </a:rPr>
              <a:t>&lt;</a:t>
            </a:r>
            <a:r>
              <a:rPr lang="en-US" altLang="zh-CN" sz="2000" i="1" dirty="0">
                <a:solidFill>
                  <a:srgbClr val="000000"/>
                </a:solidFill>
                <a:latin typeface="Consolas" panose="020B0609020204030204" pitchFamily="49" charset="0"/>
                <a:ea typeface="黑体" panose="02010609060101010101" pitchFamily="49" charset="-122"/>
              </a:rPr>
              <a:t>n</a:t>
            </a:r>
            <a:r>
              <a:rPr lang="zh-CN" altLang="en-US" sz="2000" dirty="0">
                <a:solidFill>
                  <a:srgbClr val="000000"/>
                </a:solidFill>
                <a:latin typeface="Consolas" panose="020B0609020204030204" pitchFamily="49" charset="0"/>
                <a:ea typeface="黑体" panose="02010609060101010101" pitchFamily="49" charset="-122"/>
              </a:rPr>
              <a:t>）</a:t>
            </a:r>
            <a:r>
              <a:rPr lang="zh-CN" altLang="zh-CN" sz="2000" dirty="0">
                <a:solidFill>
                  <a:srgbClr val="000000"/>
                </a:solidFill>
                <a:latin typeface="Consolas" panose="020B0609020204030204" pitchFamily="49" charset="0"/>
                <a:ea typeface="黑体" panose="02010609060101010101" pitchFamily="49" charset="-122"/>
              </a:rPr>
              <a:t>。</a:t>
            </a:r>
            <a:endParaRPr lang="zh-CN" altLang="en-US" sz="2000" dirty="0">
              <a:solidFill>
                <a:srgbClr val="000000"/>
              </a:solidFill>
              <a:latin typeface="Consolas" panose="020B0609020204030204" pitchFamily="49" charset="0"/>
              <a:ea typeface="黑体" panose="02010609060101010101" pitchFamily="49" charset="-122"/>
            </a:endParaRPr>
          </a:p>
        </p:txBody>
      </p:sp>
      <p:sp>
        <p:nvSpPr>
          <p:cNvPr id="177156" name="TextBox 1"/>
          <p:cNvSpPr txBox="1"/>
          <p:nvPr/>
        </p:nvSpPr>
        <p:spPr>
          <a:xfrm>
            <a:off x="533400" y="555625"/>
            <a:ext cx="5072063" cy="522288"/>
          </a:xfrm>
          <a:prstGeom prst="rect">
            <a:avLst/>
          </a:prstGeom>
          <a:noFill/>
          <a:ln w="9525">
            <a:noFill/>
          </a:ln>
        </p:spPr>
        <p:txBody>
          <a:bodyPr anchor="t" anchorCtr="0">
            <a:spAutoFit/>
          </a:bodyPr>
          <a:p>
            <a:pPr algn="ctr" eaLnBrk="0" hangingPunct="0"/>
            <a:r>
              <a:rPr lang="zh-CN" altLang="zh-CN" sz="2800" dirty="0">
                <a:solidFill>
                  <a:schemeClr val="bg1"/>
                </a:solidFill>
                <a:latin typeface="微软雅黑" panose="020B0503020204020204" pitchFamily="34" charset="-122"/>
                <a:ea typeface="微软雅黑" panose="020B0503020204020204" pitchFamily="34" charset="-122"/>
              </a:rPr>
              <a:t>求解三角形最小路径问题</a:t>
            </a:r>
            <a:endParaRPr lang="zh-CN" altLang="zh-CN"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9201" name="TextBox 1"/>
          <p:cNvSpPr txBox="1"/>
          <p:nvPr/>
        </p:nvSpPr>
        <p:spPr>
          <a:xfrm>
            <a:off x="428625" y="1143000"/>
            <a:ext cx="8286750" cy="1423988"/>
          </a:xfrm>
          <a:prstGeom prst="rect">
            <a:avLst/>
          </a:prstGeom>
          <a:noFill/>
          <a:ln w="9525">
            <a:noFill/>
          </a:ln>
        </p:spPr>
        <p:txBody>
          <a:bodyPr anchor="t" anchorCtr="0">
            <a:spAutoFit/>
          </a:bodyPr>
          <a:p>
            <a:pPr eaLnBrk="0" hangingPunct="0">
              <a:lnSpc>
                <a:spcPct val="150000"/>
              </a:lnSpc>
            </a:pPr>
            <a:r>
              <a:rPr lang="zh-CN" altLang="en-US" sz="2000" dirty="0">
                <a:solidFill>
                  <a:srgbClr val="000000"/>
                </a:solidFill>
                <a:latin typeface="Consolas" panose="020B0609020204030204" pitchFamily="49" charset="0"/>
                <a:ea typeface="黑体" panose="02010609060101010101" pitchFamily="49" charset="-122"/>
              </a:rPr>
              <a:t>    用</a:t>
            </a:r>
            <a:r>
              <a:rPr lang="en-US" altLang="zh-CN" sz="2000" dirty="0">
                <a:solidFill>
                  <a:srgbClr val="FF0000"/>
                </a:solidFill>
                <a:latin typeface="Consolas" panose="020B0609020204030204" pitchFamily="49" charset="0"/>
                <a:ea typeface="黑体" panose="02010609060101010101" pitchFamily="49" charset="-122"/>
              </a:rPr>
              <a:t>pre[</a:t>
            </a:r>
            <a:r>
              <a:rPr lang="en-US" altLang="zh-CN" sz="2000" i="1" dirty="0">
                <a:solidFill>
                  <a:srgbClr val="FF0000"/>
                </a:solidFill>
                <a:latin typeface="Consolas" panose="020B0609020204030204" pitchFamily="49" charset="0"/>
                <a:ea typeface="黑体" panose="02010609060101010101" pitchFamily="49" charset="-122"/>
              </a:rPr>
              <a:t>i</a:t>
            </a:r>
            <a:r>
              <a:rPr lang="en-US" altLang="zh-CN" sz="2000" dirty="0">
                <a:solidFill>
                  <a:srgbClr val="FF0000"/>
                </a:solidFill>
                <a:latin typeface="Consolas" panose="020B0609020204030204" pitchFamily="49" charset="0"/>
                <a:ea typeface="黑体" panose="02010609060101010101" pitchFamily="49" charset="-122"/>
              </a:rPr>
              <a:t>][</a:t>
            </a:r>
            <a:r>
              <a:rPr lang="en-US" altLang="zh-CN" sz="2000" i="1" dirty="0">
                <a:solidFill>
                  <a:srgbClr val="FF0000"/>
                </a:solidFill>
                <a:latin typeface="Consolas" panose="020B0609020204030204" pitchFamily="49" charset="0"/>
                <a:ea typeface="黑体" panose="02010609060101010101" pitchFamily="49" charset="-122"/>
              </a:rPr>
              <a:t>j</a:t>
            </a:r>
            <a:r>
              <a:rPr lang="en-US" altLang="zh-CN" sz="2000" dirty="0">
                <a:solidFill>
                  <a:srgbClr val="FF0000"/>
                </a:solidFill>
                <a:latin typeface="Consolas" panose="020B0609020204030204" pitchFamily="49" charset="0"/>
                <a:ea typeface="黑体" panose="02010609060101010101" pitchFamily="49" charset="-122"/>
              </a:rPr>
              <a:t>]</a:t>
            </a:r>
            <a:r>
              <a:rPr lang="zh-CN" altLang="zh-CN" sz="2000" dirty="0">
                <a:solidFill>
                  <a:srgbClr val="000000"/>
                </a:solidFill>
                <a:latin typeface="Consolas" panose="020B0609020204030204" pitchFamily="49" charset="0"/>
                <a:ea typeface="黑体" panose="02010609060101010101" pitchFamily="49" charset="-122"/>
              </a:rPr>
              <a:t>表示查找到（</a:t>
            </a:r>
            <a:r>
              <a:rPr lang="en-US" altLang="zh-CN" sz="2000" i="1" dirty="0">
                <a:solidFill>
                  <a:srgbClr val="000000"/>
                </a:solidFill>
                <a:latin typeface="Consolas" panose="020B0609020204030204" pitchFamily="49" charset="0"/>
                <a:ea typeface="黑体" panose="02010609060101010101" pitchFamily="49" charset="-122"/>
              </a:rPr>
              <a:t>i</a:t>
            </a:r>
            <a:r>
              <a:rPr lang="zh-CN" altLang="en-US" sz="2000" dirty="0">
                <a:solidFill>
                  <a:srgbClr val="000000"/>
                </a:solidFill>
                <a:latin typeface="Consolas" panose="020B0609020204030204" pitchFamily="49" charset="0"/>
                <a:ea typeface="黑体" panose="02010609060101010101" pitchFamily="49" charset="-122"/>
              </a:rPr>
              <a:t>，</a:t>
            </a:r>
            <a:r>
              <a:rPr lang="en-US" altLang="zh-CN" sz="2000" i="1" dirty="0">
                <a:solidFill>
                  <a:srgbClr val="000000"/>
                </a:solidFill>
                <a:latin typeface="Consolas" panose="020B0609020204030204" pitchFamily="49" charset="0"/>
                <a:ea typeface="黑体" panose="02010609060101010101" pitchFamily="49" charset="-122"/>
              </a:rPr>
              <a:t>j</a:t>
            </a:r>
            <a:r>
              <a:rPr lang="zh-CN" altLang="zh-CN" sz="2000" dirty="0">
                <a:solidFill>
                  <a:srgbClr val="000000"/>
                </a:solidFill>
                <a:latin typeface="Consolas" panose="020B0609020204030204" pitchFamily="49" charset="0"/>
                <a:ea typeface="黑体" panose="02010609060101010101" pitchFamily="49" charset="-122"/>
              </a:rPr>
              <a:t>）结点时最小路径上的前驱结点</a:t>
            </a:r>
            <a:r>
              <a:rPr lang="zh-CN" altLang="en-US" sz="2000" dirty="0">
                <a:solidFill>
                  <a:srgbClr val="000000"/>
                </a:solidFill>
                <a:latin typeface="Consolas" panose="020B0609020204030204" pitchFamily="49" charset="0"/>
                <a:ea typeface="黑体" panose="02010609060101010101" pitchFamily="49" charset="-122"/>
              </a:rPr>
              <a:t>，</a:t>
            </a:r>
            <a:r>
              <a:rPr lang="zh-CN" altLang="zh-CN" sz="2000" dirty="0">
                <a:solidFill>
                  <a:srgbClr val="000000"/>
                </a:solidFill>
                <a:latin typeface="Consolas" panose="020B0609020204030204" pitchFamily="49" charset="0"/>
                <a:ea typeface="黑体" panose="02010609060101010101" pitchFamily="49" charset="-122"/>
              </a:rPr>
              <a:t>由于前驱结点只有两个</a:t>
            </a:r>
            <a:r>
              <a:rPr lang="zh-CN" altLang="en-US" sz="2000" dirty="0">
                <a:solidFill>
                  <a:srgbClr val="000000"/>
                </a:solidFill>
                <a:latin typeface="Consolas" panose="020B0609020204030204" pitchFamily="49" charset="0"/>
                <a:ea typeface="黑体" panose="02010609060101010101" pitchFamily="49" charset="-122"/>
              </a:rPr>
              <a:t>，</a:t>
            </a:r>
            <a:r>
              <a:rPr lang="zh-CN" altLang="zh-CN" sz="2000" dirty="0">
                <a:solidFill>
                  <a:srgbClr val="000000"/>
                </a:solidFill>
                <a:latin typeface="Consolas" panose="020B0609020204030204" pitchFamily="49" charset="0"/>
                <a:ea typeface="黑体" panose="02010609060101010101" pitchFamily="49" charset="-122"/>
              </a:rPr>
              <a:t>即（</a:t>
            </a:r>
            <a:r>
              <a:rPr lang="en-US" altLang="zh-CN" sz="2000" i="1" dirty="0">
                <a:solidFill>
                  <a:srgbClr val="000000"/>
                </a:solidFill>
                <a:latin typeface="Consolas" panose="020B0609020204030204" pitchFamily="49" charset="0"/>
                <a:ea typeface="黑体" panose="02010609060101010101" pitchFamily="49" charset="-122"/>
              </a:rPr>
              <a:t>i</a:t>
            </a:r>
            <a:r>
              <a:rPr lang="en-US" altLang="zh-CN" sz="2000" dirty="0">
                <a:solidFill>
                  <a:srgbClr val="000000"/>
                </a:solidFill>
                <a:latin typeface="Consolas" panose="020B0609020204030204" pitchFamily="49" charset="0"/>
                <a:ea typeface="黑体" panose="02010609060101010101" pitchFamily="49" charset="-122"/>
              </a:rPr>
              <a:t>-1</a:t>
            </a:r>
            <a:r>
              <a:rPr lang="zh-CN" altLang="en-US" sz="2000" dirty="0">
                <a:solidFill>
                  <a:srgbClr val="000000"/>
                </a:solidFill>
                <a:latin typeface="Consolas" panose="020B0609020204030204" pitchFamily="49" charset="0"/>
                <a:ea typeface="黑体" panose="02010609060101010101" pitchFamily="49" charset="-122"/>
              </a:rPr>
              <a:t>，</a:t>
            </a:r>
            <a:r>
              <a:rPr lang="en-US" altLang="zh-CN" sz="2000" i="1" dirty="0">
                <a:solidFill>
                  <a:srgbClr val="000000"/>
                </a:solidFill>
                <a:latin typeface="Consolas" panose="020B0609020204030204" pitchFamily="49" charset="0"/>
                <a:ea typeface="黑体" panose="02010609060101010101" pitchFamily="49" charset="-122"/>
              </a:rPr>
              <a:t>j</a:t>
            </a:r>
            <a:r>
              <a:rPr lang="en-US" altLang="zh-CN" sz="2000" dirty="0">
                <a:solidFill>
                  <a:srgbClr val="000000"/>
                </a:solidFill>
                <a:latin typeface="Consolas" panose="020B0609020204030204" pitchFamily="49" charset="0"/>
                <a:ea typeface="黑体" panose="02010609060101010101" pitchFamily="49" charset="-122"/>
              </a:rPr>
              <a:t>-1</a:t>
            </a:r>
            <a:r>
              <a:rPr lang="zh-CN" altLang="zh-CN" sz="2000" dirty="0">
                <a:solidFill>
                  <a:srgbClr val="000000"/>
                </a:solidFill>
                <a:latin typeface="Consolas" panose="020B0609020204030204" pitchFamily="49" charset="0"/>
                <a:ea typeface="黑体" panose="02010609060101010101" pitchFamily="49" charset="-122"/>
              </a:rPr>
              <a:t>）和（</a:t>
            </a:r>
            <a:r>
              <a:rPr lang="en-US" altLang="zh-CN" sz="2000" i="1" dirty="0">
                <a:solidFill>
                  <a:srgbClr val="000000"/>
                </a:solidFill>
                <a:latin typeface="Consolas" panose="020B0609020204030204" pitchFamily="49" charset="0"/>
                <a:ea typeface="黑体" panose="02010609060101010101" pitchFamily="49" charset="-122"/>
              </a:rPr>
              <a:t>i</a:t>
            </a:r>
            <a:r>
              <a:rPr lang="en-US" altLang="zh-CN" sz="2000" dirty="0">
                <a:solidFill>
                  <a:srgbClr val="000000"/>
                </a:solidFill>
                <a:latin typeface="Consolas" panose="020B0609020204030204" pitchFamily="49" charset="0"/>
                <a:ea typeface="黑体" panose="02010609060101010101" pitchFamily="49" charset="-122"/>
              </a:rPr>
              <a:t>-1</a:t>
            </a:r>
            <a:r>
              <a:rPr lang="zh-CN" altLang="en-US" sz="2000" dirty="0">
                <a:solidFill>
                  <a:srgbClr val="000000"/>
                </a:solidFill>
                <a:latin typeface="Consolas" panose="020B0609020204030204" pitchFamily="49" charset="0"/>
                <a:ea typeface="黑体" panose="02010609060101010101" pitchFamily="49" charset="-122"/>
              </a:rPr>
              <a:t>，</a:t>
            </a:r>
            <a:r>
              <a:rPr lang="en-US" altLang="zh-CN" sz="2000" i="1" dirty="0">
                <a:solidFill>
                  <a:srgbClr val="000000"/>
                </a:solidFill>
                <a:latin typeface="Consolas" panose="020B0609020204030204" pitchFamily="49" charset="0"/>
                <a:ea typeface="黑体" panose="02010609060101010101" pitchFamily="49" charset="-122"/>
              </a:rPr>
              <a:t>j</a:t>
            </a:r>
            <a:r>
              <a:rPr lang="zh-CN" altLang="zh-CN" sz="2000" dirty="0">
                <a:solidFill>
                  <a:srgbClr val="000000"/>
                </a:solidFill>
                <a:latin typeface="Consolas" panose="020B0609020204030204" pitchFamily="49" charset="0"/>
                <a:ea typeface="黑体" panose="02010609060101010101" pitchFamily="49" charset="-122"/>
              </a:rPr>
              <a:t>）</a:t>
            </a:r>
            <a:r>
              <a:rPr lang="zh-CN" altLang="en-US" sz="2000" dirty="0">
                <a:solidFill>
                  <a:srgbClr val="000000"/>
                </a:solidFill>
                <a:latin typeface="Consolas" panose="020B0609020204030204" pitchFamily="49" charset="0"/>
                <a:ea typeface="黑体" panose="02010609060101010101" pitchFamily="49" charset="-122"/>
              </a:rPr>
              <a:t>，</a:t>
            </a:r>
            <a:r>
              <a:rPr lang="zh-CN" altLang="zh-CN" sz="2000" dirty="0">
                <a:solidFill>
                  <a:srgbClr val="C00000"/>
                </a:solidFill>
                <a:latin typeface="Consolas" panose="020B0609020204030204" pitchFamily="49" charset="0"/>
                <a:ea typeface="黑体" panose="02010609060101010101" pitchFamily="49" charset="-122"/>
              </a:rPr>
              <a:t>用</a:t>
            </a:r>
            <a:r>
              <a:rPr lang="en-US" altLang="zh-CN" sz="2000" dirty="0">
                <a:solidFill>
                  <a:srgbClr val="C00000"/>
                </a:solidFill>
                <a:latin typeface="Consolas" panose="020B0609020204030204" pitchFamily="49" charset="0"/>
                <a:ea typeface="黑体" panose="02010609060101010101" pitchFamily="49" charset="-122"/>
              </a:rPr>
              <a:t>pre[</a:t>
            </a:r>
            <a:r>
              <a:rPr lang="en-US" altLang="zh-CN" sz="2000" i="1" dirty="0">
                <a:solidFill>
                  <a:srgbClr val="C00000"/>
                </a:solidFill>
                <a:latin typeface="Consolas" panose="020B0609020204030204" pitchFamily="49" charset="0"/>
                <a:ea typeface="黑体" panose="02010609060101010101" pitchFamily="49" charset="-122"/>
              </a:rPr>
              <a:t>i</a:t>
            </a:r>
            <a:r>
              <a:rPr lang="en-US" altLang="zh-CN" sz="2000" dirty="0">
                <a:solidFill>
                  <a:srgbClr val="C00000"/>
                </a:solidFill>
                <a:latin typeface="Consolas" panose="020B0609020204030204" pitchFamily="49" charset="0"/>
                <a:ea typeface="黑体" panose="02010609060101010101" pitchFamily="49" charset="-122"/>
              </a:rPr>
              <a:t>][</a:t>
            </a:r>
            <a:r>
              <a:rPr lang="en-US" altLang="zh-CN" sz="2000" i="1" dirty="0">
                <a:solidFill>
                  <a:srgbClr val="C00000"/>
                </a:solidFill>
                <a:latin typeface="Consolas" panose="020B0609020204030204" pitchFamily="49" charset="0"/>
                <a:ea typeface="黑体" panose="02010609060101010101" pitchFamily="49" charset="-122"/>
              </a:rPr>
              <a:t>j</a:t>
            </a:r>
            <a:r>
              <a:rPr lang="en-US" altLang="zh-CN" sz="2000" dirty="0">
                <a:solidFill>
                  <a:srgbClr val="C00000"/>
                </a:solidFill>
                <a:latin typeface="Consolas" panose="020B0609020204030204" pitchFamily="49" charset="0"/>
                <a:ea typeface="黑体" panose="02010609060101010101" pitchFamily="49" charset="-122"/>
              </a:rPr>
              <a:t>]</a:t>
            </a:r>
            <a:r>
              <a:rPr lang="zh-CN" altLang="zh-CN" sz="2000" dirty="0">
                <a:solidFill>
                  <a:srgbClr val="C00000"/>
                </a:solidFill>
                <a:latin typeface="Consolas" panose="020B0609020204030204" pitchFamily="49" charset="0"/>
                <a:ea typeface="黑体" panose="02010609060101010101" pitchFamily="49" charset="-122"/>
              </a:rPr>
              <a:t>记录前驱结点的列号即可。</a:t>
            </a:r>
            <a:endParaRPr lang="en-US" altLang="zh-CN" sz="2000" dirty="0">
              <a:solidFill>
                <a:srgbClr val="C00000"/>
              </a:solidFill>
              <a:latin typeface="Consolas" panose="020B0609020204030204" pitchFamily="49" charset="0"/>
              <a:ea typeface="黑体" panose="02010609060101010101" pitchFamily="49" charset="-122"/>
            </a:endParaRPr>
          </a:p>
        </p:txBody>
      </p:sp>
      <p:sp>
        <p:nvSpPr>
          <p:cNvPr id="3" name="TextBox 2"/>
          <p:cNvSpPr txBox="1"/>
          <p:nvPr/>
        </p:nvSpPr>
        <p:spPr>
          <a:xfrm>
            <a:off x="214313" y="5386388"/>
            <a:ext cx="8286750" cy="962025"/>
          </a:xfrm>
          <a:prstGeom prst="rect">
            <a:avLst/>
          </a:prstGeom>
          <a:noFill/>
          <a:ln w="9525">
            <a:noFill/>
          </a:ln>
        </p:spPr>
        <p:txBody>
          <a:bodyPr anchor="t" anchorCtr="0">
            <a:spAutoFit/>
          </a:bodyPr>
          <a:p>
            <a:pPr eaLnBrk="0" hangingPunct="0">
              <a:lnSpc>
                <a:spcPct val="150000"/>
              </a:lnSpc>
            </a:pPr>
            <a:r>
              <a:rPr lang="en-US" altLang="zh-CN" sz="2000" dirty="0">
                <a:solidFill>
                  <a:srgbClr val="0000FF"/>
                </a:solidFill>
                <a:latin typeface="Consolas" panose="020B0609020204030204" pitchFamily="49" charset="0"/>
                <a:ea typeface="楷体" panose="02010609060101010101" pitchFamily="49" charset="-122"/>
              </a:rPr>
              <a:t>    </a:t>
            </a:r>
            <a:r>
              <a:rPr lang="zh-CN" altLang="zh-CN" sz="2000" dirty="0">
                <a:solidFill>
                  <a:srgbClr val="000000"/>
                </a:solidFill>
                <a:latin typeface="Consolas" panose="020B0609020204030204" pitchFamily="49" charset="0"/>
                <a:ea typeface="黑体" panose="02010609060101010101" pitchFamily="49" charset="-122"/>
              </a:rPr>
              <a:t>在求出</a:t>
            </a:r>
            <a:r>
              <a:rPr lang="en-US" altLang="zh-CN" sz="2000" dirty="0">
                <a:solidFill>
                  <a:srgbClr val="000000"/>
                </a:solidFill>
                <a:latin typeface="Consolas" panose="020B0609020204030204" pitchFamily="49" charset="0"/>
                <a:ea typeface="黑体" panose="02010609060101010101" pitchFamily="49" charset="-122"/>
              </a:rPr>
              <a:t>ans</a:t>
            </a:r>
            <a:r>
              <a:rPr lang="zh-CN" altLang="zh-CN" sz="2000" dirty="0">
                <a:solidFill>
                  <a:srgbClr val="000000"/>
                </a:solidFill>
                <a:latin typeface="Consolas" panose="020B0609020204030204" pitchFamily="49" charset="0"/>
                <a:ea typeface="黑体" panose="02010609060101010101" pitchFamily="49" charset="-122"/>
              </a:rPr>
              <a:t>后</a:t>
            </a:r>
            <a:r>
              <a:rPr lang="zh-CN" altLang="en-US" sz="2000" dirty="0">
                <a:solidFill>
                  <a:srgbClr val="000000"/>
                </a:solidFill>
                <a:latin typeface="Consolas" panose="020B0609020204030204" pitchFamily="49" charset="0"/>
                <a:ea typeface="黑体" panose="02010609060101010101" pitchFamily="49" charset="-122"/>
              </a:rPr>
              <a:t>，</a:t>
            </a:r>
            <a:r>
              <a:rPr lang="zh-CN" altLang="zh-CN" sz="2000" dirty="0">
                <a:solidFill>
                  <a:srgbClr val="000000"/>
                </a:solidFill>
                <a:latin typeface="Consolas" panose="020B0609020204030204" pitchFamily="49" charset="0"/>
                <a:ea typeface="黑体" panose="02010609060101010101" pitchFamily="49" charset="-122"/>
              </a:rPr>
              <a:t>通过</a:t>
            </a:r>
            <a:r>
              <a:rPr lang="en-US" altLang="zh-CN" sz="2000" dirty="0">
                <a:solidFill>
                  <a:srgbClr val="000000"/>
                </a:solidFill>
                <a:latin typeface="Consolas" panose="020B0609020204030204" pitchFamily="49" charset="0"/>
                <a:ea typeface="黑体" panose="02010609060101010101" pitchFamily="49" charset="-122"/>
              </a:rPr>
              <a:t>pre[</a:t>
            </a:r>
            <a:r>
              <a:rPr lang="en-US" altLang="zh-CN" sz="2000" i="1" dirty="0">
                <a:solidFill>
                  <a:srgbClr val="000000"/>
                </a:solidFill>
                <a:latin typeface="Consolas" panose="020B0609020204030204" pitchFamily="49" charset="0"/>
                <a:ea typeface="黑体" panose="02010609060101010101" pitchFamily="49" charset="-122"/>
              </a:rPr>
              <a:t>n</a:t>
            </a:r>
            <a:r>
              <a:rPr lang="en-US" altLang="zh-CN" sz="2000" dirty="0">
                <a:solidFill>
                  <a:srgbClr val="000000"/>
                </a:solidFill>
                <a:latin typeface="Consolas" panose="020B0609020204030204" pitchFamily="49" charset="0"/>
                <a:ea typeface="黑体" panose="02010609060101010101" pitchFamily="49" charset="-122"/>
              </a:rPr>
              <a:t>-1][</a:t>
            </a:r>
            <a:r>
              <a:rPr lang="en-US" altLang="zh-CN" sz="2000" i="1" dirty="0">
                <a:solidFill>
                  <a:srgbClr val="000000"/>
                </a:solidFill>
                <a:latin typeface="Consolas" panose="020B0609020204030204" pitchFamily="49" charset="0"/>
                <a:ea typeface="黑体" panose="02010609060101010101" pitchFamily="49" charset="-122"/>
              </a:rPr>
              <a:t>k</a:t>
            </a:r>
            <a:r>
              <a:rPr lang="en-US" altLang="zh-CN" sz="2000" dirty="0">
                <a:solidFill>
                  <a:srgbClr val="000000"/>
                </a:solidFill>
                <a:latin typeface="Consolas" panose="020B0609020204030204" pitchFamily="49" charset="0"/>
                <a:ea typeface="黑体" panose="02010609060101010101" pitchFamily="49" charset="-122"/>
              </a:rPr>
              <a:t>]</a:t>
            </a:r>
            <a:r>
              <a:rPr lang="zh-CN" altLang="zh-CN" sz="2000" dirty="0">
                <a:solidFill>
                  <a:srgbClr val="000000"/>
                </a:solidFill>
                <a:latin typeface="Consolas" panose="020B0609020204030204" pitchFamily="49" charset="0"/>
                <a:ea typeface="黑体" panose="02010609060101010101" pitchFamily="49" charset="-122"/>
              </a:rPr>
              <a:t>反推求出反向路径</a:t>
            </a:r>
            <a:r>
              <a:rPr lang="zh-CN" altLang="en-US" sz="2000" dirty="0">
                <a:solidFill>
                  <a:srgbClr val="000000"/>
                </a:solidFill>
                <a:latin typeface="Consolas" panose="020B0609020204030204" pitchFamily="49" charset="0"/>
                <a:ea typeface="黑体" panose="02010609060101010101" pitchFamily="49" charset="-122"/>
              </a:rPr>
              <a:t>，</a:t>
            </a:r>
            <a:r>
              <a:rPr lang="zh-CN" altLang="zh-CN" sz="2000" dirty="0">
                <a:solidFill>
                  <a:srgbClr val="000000"/>
                </a:solidFill>
                <a:latin typeface="Consolas" panose="020B0609020204030204" pitchFamily="49" charset="0"/>
                <a:ea typeface="黑体" panose="02010609060101010101" pitchFamily="49" charset="-122"/>
              </a:rPr>
              <a:t>最后正向输出该路径。</a:t>
            </a:r>
            <a:endParaRPr lang="zh-CN" altLang="en-US" sz="2000" dirty="0">
              <a:solidFill>
                <a:srgbClr val="000000"/>
              </a:solidFill>
              <a:latin typeface="Consolas" panose="020B0609020204030204" pitchFamily="49" charset="0"/>
              <a:ea typeface="黑体" panose="02010609060101010101" pitchFamily="49" charset="-122"/>
            </a:endParaRPr>
          </a:p>
        </p:txBody>
      </p:sp>
      <p:grpSp>
        <p:nvGrpSpPr>
          <p:cNvPr id="4" name="组合 16"/>
          <p:cNvGrpSpPr/>
          <p:nvPr/>
        </p:nvGrpSpPr>
        <p:grpSpPr>
          <a:xfrm>
            <a:off x="1785938" y="2743200"/>
            <a:ext cx="4643437" cy="2214563"/>
            <a:chOff x="1785918" y="2643182"/>
            <a:chExt cx="4643470" cy="2214578"/>
          </a:xfrm>
        </p:grpSpPr>
        <p:sp>
          <p:nvSpPr>
            <p:cNvPr id="9" name="矩形 8"/>
            <p:cNvSpPr/>
            <p:nvPr/>
          </p:nvSpPr>
          <p:spPr>
            <a:xfrm>
              <a:off x="4000496" y="3916366"/>
              <a:ext cx="1000132" cy="500066"/>
            </a:xfrm>
            <a:prstGeom prst="rect">
              <a:avLst/>
            </a:prstGeom>
            <a:solidFill>
              <a:srgbClr val="FFCCCC"/>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1"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i</a:t>
              </a:r>
              <a:r>
                <a:rPr kumimoji="0" lang="zh-CN" altLang="en-US"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a:t>
              </a:r>
              <a:r>
                <a:rPr kumimoji="0" lang="en-US" altLang="zh-CN" sz="1600" b="0" i="1"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j</a:t>
              </a:r>
              <a:endParaRPr kumimoji="0" lang="zh-CN" altLang="en-US" sz="1600" b="0" i="1"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10" name="矩形 9"/>
            <p:cNvSpPr/>
            <p:nvPr/>
          </p:nvSpPr>
          <p:spPr>
            <a:xfrm>
              <a:off x="4000496" y="2643182"/>
              <a:ext cx="1000132" cy="500066"/>
            </a:xfrm>
            <a:prstGeom prst="rect">
              <a:avLst/>
            </a:prstGeom>
            <a:solidFill>
              <a:srgbClr val="CCCC00">
                <a:alpha val="47843"/>
              </a:srgb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1"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i</a:t>
              </a: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-1</a:t>
              </a:r>
              <a:r>
                <a:rPr kumimoji="0" lang="zh-CN" altLang="en-US" sz="16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a:t>
              </a:r>
              <a:r>
                <a:rPr kumimoji="0" lang="en-US" altLang="zh-CN" sz="1600" b="0" i="1"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j</a:t>
              </a:r>
              <a:endParaRPr kumimoji="0" lang="zh-CN" altLang="en-US" sz="1600" b="0" i="1"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11" name="矩形 10"/>
            <p:cNvSpPr/>
            <p:nvPr/>
          </p:nvSpPr>
          <p:spPr>
            <a:xfrm>
              <a:off x="2786050" y="2643182"/>
              <a:ext cx="1000132" cy="500066"/>
            </a:xfrm>
            <a:prstGeom prst="rect">
              <a:avLst/>
            </a:prstGeom>
            <a:solidFill>
              <a:srgbClr val="CCCC00">
                <a:alpha val="47843"/>
              </a:srgb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1"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i</a:t>
              </a: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-1</a:t>
              </a:r>
              <a:r>
                <a:rPr kumimoji="0" lang="zh-CN" altLang="en-US" sz="16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a:t>
              </a:r>
              <a:r>
                <a:rPr kumimoji="0" lang="en-US" altLang="zh-CN" sz="1600" b="0" i="1"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j</a:t>
              </a: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-1</a:t>
              </a:r>
              <a:endParaRPr kumimoji="0" lang="zh-CN" altLang="en-US" sz="16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cxnSp>
          <p:nvCxnSpPr>
            <p:cNvPr id="12" name="直接箭头连接符 11"/>
            <p:cNvCxnSpPr>
              <a:stCxn id="10" idx="2"/>
              <a:endCxn id="9" idx="0"/>
            </p:cNvCxnSpPr>
            <p:nvPr/>
          </p:nvCxnSpPr>
          <p:spPr>
            <a:xfrm rot="5400000">
              <a:off x="4114002" y="3529807"/>
              <a:ext cx="773118" cy="31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直接箭头连接符 12"/>
            <p:cNvCxnSpPr>
              <a:stCxn id="11" idx="2"/>
              <a:endCxn id="9" idx="0"/>
            </p:cNvCxnSpPr>
            <p:nvPr/>
          </p:nvCxnSpPr>
          <p:spPr>
            <a:xfrm rot="16200000" flipH="1">
              <a:off x="3286116" y="3143246"/>
              <a:ext cx="785817" cy="78581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79209" name="TextBox 7"/>
            <p:cNvSpPr txBox="1"/>
            <p:nvPr/>
          </p:nvSpPr>
          <p:spPr>
            <a:xfrm>
              <a:off x="4000496" y="4488428"/>
              <a:ext cx="1485904" cy="369332"/>
            </a:xfrm>
            <a:prstGeom prst="rect">
              <a:avLst/>
            </a:prstGeom>
            <a:noFill/>
            <a:ln w="9525">
              <a:noFill/>
            </a:ln>
          </p:spPr>
          <p:txBody>
            <a:bodyPr anchor="t" anchorCtr="0">
              <a:spAutoFit/>
            </a:bodyPr>
            <a:p>
              <a:pPr eaLnBrk="0" hangingPunct="0"/>
              <a:r>
                <a:rPr lang="en-US" altLang="zh-CN" dirty="0">
                  <a:solidFill>
                    <a:srgbClr val="FF00FF"/>
                  </a:solidFill>
                  <a:latin typeface="Consolas" panose="020B0609020204030204" pitchFamily="49" charset="0"/>
                  <a:ea typeface="宋体" panose="02010600030101010101" pitchFamily="2" charset="-122"/>
                </a:rPr>
                <a:t>pre[</a:t>
              </a:r>
              <a:r>
                <a:rPr lang="en-US" altLang="zh-CN" i="1" dirty="0">
                  <a:solidFill>
                    <a:srgbClr val="FF00FF"/>
                  </a:solidFill>
                  <a:latin typeface="Consolas" panose="020B0609020204030204" pitchFamily="49" charset="0"/>
                  <a:ea typeface="宋体" panose="02010600030101010101" pitchFamily="2" charset="-122"/>
                </a:rPr>
                <a:t>i</a:t>
              </a:r>
              <a:r>
                <a:rPr lang="en-US" altLang="zh-CN" dirty="0">
                  <a:solidFill>
                    <a:srgbClr val="FF00FF"/>
                  </a:solidFill>
                  <a:latin typeface="Consolas" panose="020B0609020204030204" pitchFamily="49" charset="0"/>
                  <a:ea typeface="宋体" panose="02010600030101010101" pitchFamily="2" charset="-122"/>
                </a:rPr>
                <a:t>][</a:t>
              </a:r>
              <a:r>
                <a:rPr lang="en-US" altLang="zh-CN" i="1" dirty="0">
                  <a:solidFill>
                    <a:srgbClr val="FF00FF"/>
                  </a:solidFill>
                  <a:latin typeface="Consolas" panose="020B0609020204030204" pitchFamily="49" charset="0"/>
                  <a:ea typeface="宋体" panose="02010600030101010101" pitchFamily="2" charset="-122"/>
                </a:rPr>
                <a:t>j</a:t>
              </a:r>
              <a:r>
                <a:rPr lang="en-US" altLang="zh-CN" dirty="0">
                  <a:solidFill>
                    <a:srgbClr val="FF00FF"/>
                  </a:solidFill>
                  <a:latin typeface="Consolas" panose="020B0609020204030204" pitchFamily="49" charset="0"/>
                  <a:ea typeface="宋体" panose="02010600030101010101" pitchFamily="2" charset="-122"/>
                </a:rPr>
                <a:t>]</a:t>
              </a:r>
              <a:endParaRPr lang="zh-CN" altLang="en-US" dirty="0">
                <a:solidFill>
                  <a:srgbClr val="FF00FF"/>
                </a:solidFill>
                <a:latin typeface="Consolas" panose="020B0609020204030204" pitchFamily="49" charset="0"/>
                <a:ea typeface="宋体" panose="02010600030101010101" pitchFamily="2" charset="-122"/>
              </a:endParaRPr>
            </a:p>
          </p:txBody>
        </p:sp>
        <p:sp>
          <p:nvSpPr>
            <p:cNvPr id="179210" name="TextBox 13"/>
            <p:cNvSpPr txBox="1"/>
            <p:nvPr/>
          </p:nvSpPr>
          <p:spPr>
            <a:xfrm>
              <a:off x="4572000" y="3357562"/>
              <a:ext cx="1857388" cy="369332"/>
            </a:xfrm>
            <a:prstGeom prst="rect">
              <a:avLst/>
            </a:prstGeom>
            <a:noFill/>
            <a:ln w="9525">
              <a:noFill/>
            </a:ln>
          </p:spPr>
          <p:txBody>
            <a:bodyPr anchor="t" anchorCtr="0">
              <a:spAutoFit/>
            </a:bodyPr>
            <a:p>
              <a:pPr eaLnBrk="0" hangingPunct="0"/>
              <a:r>
                <a:rPr lang="en-US" altLang="zh-CN" dirty="0">
                  <a:solidFill>
                    <a:srgbClr val="FF00FF"/>
                  </a:solidFill>
                  <a:latin typeface="Consolas" panose="020B0609020204030204" pitchFamily="49" charset="0"/>
                  <a:ea typeface="宋体" panose="02010600030101010101" pitchFamily="2" charset="-122"/>
                </a:rPr>
                <a:t>pre[</a:t>
              </a:r>
              <a:r>
                <a:rPr lang="en-US" altLang="zh-CN" i="1" dirty="0">
                  <a:solidFill>
                    <a:srgbClr val="FF00FF"/>
                  </a:solidFill>
                  <a:latin typeface="Consolas" panose="020B0609020204030204" pitchFamily="49" charset="0"/>
                  <a:ea typeface="宋体" panose="02010600030101010101" pitchFamily="2" charset="-122"/>
                </a:rPr>
                <a:t>i</a:t>
              </a:r>
              <a:r>
                <a:rPr lang="en-US" altLang="zh-CN" dirty="0">
                  <a:solidFill>
                    <a:srgbClr val="FF00FF"/>
                  </a:solidFill>
                  <a:latin typeface="Consolas" panose="020B0609020204030204" pitchFamily="49" charset="0"/>
                  <a:ea typeface="宋体" panose="02010600030101010101" pitchFamily="2" charset="-122"/>
                </a:rPr>
                <a:t>][</a:t>
              </a:r>
              <a:r>
                <a:rPr lang="en-US" altLang="zh-CN" i="1" dirty="0">
                  <a:solidFill>
                    <a:srgbClr val="FF00FF"/>
                  </a:solidFill>
                  <a:latin typeface="Consolas" panose="020B0609020204030204" pitchFamily="49" charset="0"/>
                  <a:ea typeface="宋体" panose="02010600030101010101" pitchFamily="2" charset="-122"/>
                </a:rPr>
                <a:t>j</a:t>
              </a:r>
              <a:r>
                <a:rPr lang="en-US" altLang="zh-CN" dirty="0">
                  <a:solidFill>
                    <a:srgbClr val="FF00FF"/>
                  </a:solidFill>
                  <a:latin typeface="Consolas" panose="020B0609020204030204" pitchFamily="49" charset="0"/>
                  <a:ea typeface="宋体" panose="02010600030101010101" pitchFamily="2" charset="-122"/>
                </a:rPr>
                <a:t>]=</a:t>
              </a:r>
              <a:r>
                <a:rPr lang="en-US" altLang="zh-CN" i="1" dirty="0">
                  <a:solidFill>
                    <a:srgbClr val="0000FF"/>
                  </a:solidFill>
                  <a:latin typeface="Consolas" panose="020B0609020204030204" pitchFamily="49" charset="0"/>
                  <a:ea typeface="宋体" panose="02010600030101010101" pitchFamily="2" charset="-122"/>
                </a:rPr>
                <a:t>j</a:t>
              </a:r>
              <a:endParaRPr lang="zh-CN" altLang="en-US" i="1" dirty="0">
                <a:solidFill>
                  <a:srgbClr val="0000FF"/>
                </a:solidFill>
                <a:latin typeface="Consolas" panose="020B0609020204030204" pitchFamily="49" charset="0"/>
                <a:ea typeface="宋体" panose="02010600030101010101" pitchFamily="2" charset="-122"/>
              </a:endParaRPr>
            </a:p>
          </p:txBody>
        </p:sp>
        <p:sp>
          <p:nvSpPr>
            <p:cNvPr id="179211" name="TextBox 14"/>
            <p:cNvSpPr txBox="1"/>
            <p:nvPr/>
          </p:nvSpPr>
          <p:spPr>
            <a:xfrm>
              <a:off x="1785918" y="3429000"/>
              <a:ext cx="1857388" cy="369332"/>
            </a:xfrm>
            <a:prstGeom prst="rect">
              <a:avLst/>
            </a:prstGeom>
            <a:noFill/>
            <a:ln w="9525">
              <a:noFill/>
            </a:ln>
          </p:spPr>
          <p:txBody>
            <a:bodyPr anchor="t" anchorCtr="0">
              <a:spAutoFit/>
            </a:bodyPr>
            <a:p>
              <a:pPr eaLnBrk="0" hangingPunct="0"/>
              <a:r>
                <a:rPr lang="en-US" altLang="zh-CN" dirty="0">
                  <a:solidFill>
                    <a:srgbClr val="FF00FF"/>
                  </a:solidFill>
                  <a:latin typeface="Consolas" panose="020B0609020204030204" pitchFamily="49" charset="0"/>
                  <a:ea typeface="宋体" panose="02010600030101010101" pitchFamily="2" charset="-122"/>
                </a:rPr>
                <a:t>pre[</a:t>
              </a:r>
              <a:r>
                <a:rPr lang="en-US" altLang="zh-CN" i="1" dirty="0">
                  <a:solidFill>
                    <a:srgbClr val="FF00FF"/>
                  </a:solidFill>
                  <a:latin typeface="Consolas" panose="020B0609020204030204" pitchFamily="49" charset="0"/>
                  <a:ea typeface="宋体" panose="02010600030101010101" pitchFamily="2" charset="-122"/>
                </a:rPr>
                <a:t>i</a:t>
              </a:r>
              <a:r>
                <a:rPr lang="en-US" altLang="zh-CN" dirty="0">
                  <a:solidFill>
                    <a:srgbClr val="FF00FF"/>
                  </a:solidFill>
                  <a:latin typeface="Consolas" panose="020B0609020204030204" pitchFamily="49" charset="0"/>
                  <a:ea typeface="宋体" panose="02010600030101010101" pitchFamily="2" charset="-122"/>
                </a:rPr>
                <a:t>][</a:t>
              </a:r>
              <a:r>
                <a:rPr lang="en-US" altLang="zh-CN" i="1" dirty="0">
                  <a:solidFill>
                    <a:srgbClr val="FF00FF"/>
                  </a:solidFill>
                  <a:latin typeface="Consolas" panose="020B0609020204030204" pitchFamily="49" charset="0"/>
                  <a:ea typeface="宋体" panose="02010600030101010101" pitchFamily="2" charset="-122"/>
                </a:rPr>
                <a:t>j</a:t>
              </a:r>
              <a:r>
                <a:rPr lang="en-US" altLang="zh-CN" dirty="0">
                  <a:solidFill>
                    <a:srgbClr val="FF00FF"/>
                  </a:solidFill>
                  <a:latin typeface="Consolas" panose="020B0609020204030204" pitchFamily="49" charset="0"/>
                  <a:ea typeface="宋体" panose="02010600030101010101" pitchFamily="2" charset="-122"/>
                </a:rPr>
                <a:t>]=</a:t>
              </a:r>
              <a:r>
                <a:rPr lang="en-US" altLang="zh-CN" i="1" dirty="0">
                  <a:solidFill>
                    <a:srgbClr val="0000FF"/>
                  </a:solidFill>
                  <a:latin typeface="Consolas" panose="020B0609020204030204" pitchFamily="49" charset="0"/>
                  <a:ea typeface="宋体" panose="02010600030101010101" pitchFamily="2" charset="-122"/>
                </a:rPr>
                <a:t>j</a:t>
              </a:r>
              <a:r>
                <a:rPr lang="en-US" altLang="zh-CN" dirty="0">
                  <a:solidFill>
                    <a:srgbClr val="0000FF"/>
                  </a:solidFill>
                  <a:latin typeface="Consolas" panose="020B0609020204030204" pitchFamily="49" charset="0"/>
                  <a:ea typeface="宋体" panose="02010600030101010101" pitchFamily="2" charset="-122"/>
                </a:rPr>
                <a:t>-1</a:t>
              </a:r>
              <a:endParaRPr lang="zh-CN" altLang="en-US" dirty="0">
                <a:solidFill>
                  <a:srgbClr val="0000FF"/>
                </a:solidFill>
                <a:latin typeface="Consolas" panose="020B0609020204030204" pitchFamily="49" charset="0"/>
                <a:ea typeface="宋体" panose="02010600030101010101" pitchFamily="2" charset="-122"/>
              </a:endParaRPr>
            </a:p>
          </p:txBody>
        </p:sp>
      </p:grpSp>
      <p:sp>
        <p:nvSpPr>
          <p:cNvPr id="179212" name="TextBox 1"/>
          <p:cNvSpPr txBox="1"/>
          <p:nvPr/>
        </p:nvSpPr>
        <p:spPr>
          <a:xfrm>
            <a:off x="533400" y="555625"/>
            <a:ext cx="5072063" cy="522288"/>
          </a:xfrm>
          <a:prstGeom prst="rect">
            <a:avLst/>
          </a:prstGeom>
          <a:noFill/>
          <a:ln w="9525">
            <a:noFill/>
          </a:ln>
        </p:spPr>
        <p:txBody>
          <a:bodyPr anchor="t" anchorCtr="0">
            <a:spAutoFit/>
          </a:bodyPr>
          <a:p>
            <a:pPr algn="ctr" eaLnBrk="0" hangingPunct="0"/>
            <a:r>
              <a:rPr lang="zh-CN" altLang="zh-CN" sz="2800" dirty="0">
                <a:solidFill>
                  <a:schemeClr val="bg1"/>
                </a:solidFill>
                <a:latin typeface="微软雅黑" panose="020B0503020204020204" pitchFamily="34" charset="-122"/>
                <a:ea typeface="微软雅黑" panose="020B0503020204020204" pitchFamily="34" charset="-122"/>
              </a:rPr>
              <a:t>求解三角形最小路径问题</a:t>
            </a:r>
            <a:endParaRPr lang="zh-CN" altLang="zh-CN"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928688" y="1285875"/>
            <a:ext cx="7429500" cy="3227388"/>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lIns="180000" tIns="180000" bIns="180000">
            <a:spAutoFit/>
          </a:bodyPr>
          <a:lstStyle/>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C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C00000"/>
                </a:solidFill>
                <a:effectLst/>
                <a:uLnTx/>
                <a:uFillTx/>
                <a:latin typeface="Consolas" panose="020B0609020204030204" pitchFamily="49" charset="0"/>
                <a:ea typeface="楷体" panose="02010609060101010101" pitchFamily="49" charset="-122"/>
                <a:cs typeface="Consolas" panose="020B0609020204030204" pitchFamily="49" charset="0"/>
              </a:rPr>
              <a:t>问题表示</a:t>
            </a:r>
            <a:endParaRPr kumimoji="0" lang="zh-CN" altLang="zh-CN" sz="1800" b="0" i="0" u="none" strike="noStrike" kern="1200" cap="none" spc="0" normalizeH="0" baseline="0" noProof="0" dirty="0">
              <a:ln>
                <a:noFill/>
              </a:ln>
              <a:solidFill>
                <a:srgbClr val="C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int a[MAXN][MAXN];</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int n;</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C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C00000"/>
                </a:solidFill>
                <a:effectLst/>
                <a:uLnTx/>
                <a:uFillTx/>
                <a:latin typeface="Consolas" panose="020B0609020204030204" pitchFamily="49" charset="0"/>
                <a:ea typeface="楷体" panose="02010609060101010101" pitchFamily="49" charset="-122"/>
                <a:cs typeface="Consolas" panose="020B0609020204030204" pitchFamily="49" charset="0"/>
              </a:rPr>
              <a:t>求解结果表示</a:t>
            </a:r>
            <a:endParaRPr kumimoji="0" lang="zh-CN" altLang="zh-CN" sz="1800" b="0" i="0" u="none" strike="noStrike" kern="1200" cap="none" spc="0" normalizeH="0" baseline="0" noProof="0" dirty="0">
              <a:ln>
                <a:noFill/>
              </a:ln>
              <a:solidFill>
                <a:srgbClr val="C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int </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ans</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=0;</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int </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dp</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[MAXN][MAXN];</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int pre[MAXN][MAXN];</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181250" name="TextBox 1"/>
          <p:cNvSpPr txBox="1"/>
          <p:nvPr/>
        </p:nvSpPr>
        <p:spPr>
          <a:xfrm>
            <a:off x="533400" y="555625"/>
            <a:ext cx="5072063" cy="522288"/>
          </a:xfrm>
          <a:prstGeom prst="rect">
            <a:avLst/>
          </a:prstGeom>
          <a:noFill/>
          <a:ln w="9525">
            <a:noFill/>
          </a:ln>
        </p:spPr>
        <p:txBody>
          <a:bodyPr anchor="t" anchorCtr="0">
            <a:spAutoFit/>
          </a:bodyPr>
          <a:p>
            <a:pPr algn="ctr" eaLnBrk="0" hangingPunct="0"/>
            <a:r>
              <a:rPr lang="zh-CN" altLang="zh-CN" sz="2800" dirty="0">
                <a:solidFill>
                  <a:schemeClr val="bg1"/>
                </a:solidFill>
                <a:latin typeface="微软雅黑" panose="020B0503020204020204" pitchFamily="34" charset="-122"/>
                <a:ea typeface="微软雅黑" panose="020B0503020204020204" pitchFamily="34" charset="-122"/>
              </a:rPr>
              <a:t>求解三角形最小路径问题</a:t>
            </a:r>
            <a:endParaRPr lang="zh-CN" altLang="zh-CN"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TextBox 1"/>
          <p:cNvSpPr txBox="1"/>
          <p:nvPr/>
        </p:nvSpPr>
        <p:spPr>
          <a:xfrm>
            <a:off x="533400" y="1441450"/>
            <a:ext cx="5143500" cy="400050"/>
          </a:xfrm>
          <a:prstGeom prst="rect">
            <a:avLst/>
          </a:prstGeom>
          <a:noFill/>
          <a:ln w="9525">
            <a:noFill/>
          </a:ln>
        </p:spPr>
        <p:txBody>
          <a:bodyPr anchor="t" anchorCtr="0">
            <a:spAutoFit/>
          </a:bodyPr>
          <a:p>
            <a:pPr eaLnBrk="0" hangingPunct="0"/>
            <a:r>
              <a:rPr lang="zh-CN" altLang="en-US" sz="2000" dirty="0">
                <a:solidFill>
                  <a:srgbClr val="000000"/>
                </a:solidFill>
                <a:latin typeface="黑体" panose="02010609060101010101" pitchFamily="49" charset="-122"/>
                <a:ea typeface="黑体" panose="02010609060101010101" pitchFamily="49" charset="-122"/>
              </a:rPr>
              <a:t>执行</a:t>
            </a:r>
            <a:r>
              <a:rPr lang="en-US" altLang="zh-CN" sz="2000" dirty="0">
                <a:solidFill>
                  <a:srgbClr val="000000"/>
                </a:solidFill>
                <a:latin typeface="黑体" panose="02010609060101010101" pitchFamily="49" charset="-122"/>
                <a:ea typeface="黑体" panose="02010609060101010101" pitchFamily="49" charset="-122"/>
              </a:rPr>
              <a:t>Fib1(5)</a:t>
            </a:r>
            <a:r>
              <a:rPr lang="zh-CN" altLang="en-US" sz="2000" dirty="0">
                <a:solidFill>
                  <a:srgbClr val="000000"/>
                </a:solidFill>
                <a:latin typeface="黑体" panose="02010609060101010101" pitchFamily="49" charset="-122"/>
                <a:ea typeface="黑体" panose="02010609060101010101" pitchFamily="49" charset="-122"/>
              </a:rPr>
              <a:t>时的输出结果如下：</a:t>
            </a:r>
            <a:endParaRPr lang="zh-CN" altLang="en-US" sz="2000" dirty="0">
              <a:solidFill>
                <a:srgbClr val="000000"/>
              </a:solidFill>
              <a:latin typeface="黑体" panose="02010609060101010101" pitchFamily="49" charset="-122"/>
              <a:ea typeface="黑体" panose="02010609060101010101" pitchFamily="49" charset="-122"/>
            </a:endParaRPr>
          </a:p>
        </p:txBody>
      </p:sp>
      <p:sp>
        <p:nvSpPr>
          <p:cNvPr id="3" name="TextBox 2"/>
          <p:cNvSpPr txBox="1"/>
          <p:nvPr/>
        </p:nvSpPr>
        <p:spPr>
          <a:xfrm>
            <a:off x="642938" y="2214563"/>
            <a:ext cx="3429000" cy="2392363"/>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lIns="180000" tIns="180000" bIns="180000">
            <a:spAutoFit/>
          </a:bodyPr>
          <a:lstStyle/>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sz="1800" b="0" i="0" u="none" strike="noStrike" kern="1200" cap="none" spc="0" normalizeH="0" baseline="0" noProof="0" dirty="0">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rPr>
              <a:t>1</a:t>
            </a:r>
            <a:r>
              <a:rPr kumimoji="0" lang="zh-CN" altLang="en-US" sz="1800" b="0" i="0" u="none" strike="noStrike" kern="1200" cap="none" spc="0" normalizeH="0" baseline="0" noProof="0" dirty="0">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rPr>
              <a:t>）计算出</a:t>
            </a:r>
            <a:r>
              <a:rPr kumimoji="0" lang="en-US" sz="1800" b="0" i="0" u="none" strike="noStrike" kern="1200" cap="none" spc="0" normalizeH="0" baseline="0" noProof="0" dirty="0">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rPr>
              <a:t>Fib1(1)=1</a:t>
            </a:r>
            <a:endParaRPr kumimoji="0" lang="zh-CN" altLang="en-US" sz="1800" b="0" i="0" u="none" strike="noStrike" kern="1200" cap="none" spc="0" normalizeH="0" baseline="0" noProof="0" dirty="0">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sz="1800" b="0" i="0" u="none" strike="noStrike" kern="1200" cap="none" spc="0" normalizeH="0" baseline="0" noProof="0" dirty="0">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rPr>
              <a:t>2</a:t>
            </a:r>
            <a:r>
              <a:rPr kumimoji="0" lang="zh-CN" altLang="en-US" sz="1800" b="0" i="0" u="none" strike="noStrike" kern="1200" cap="none" spc="0" normalizeH="0" baseline="0" noProof="0" dirty="0">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rPr>
              <a:t>）计算出</a:t>
            </a:r>
            <a:r>
              <a:rPr kumimoji="0" lang="en-US" sz="1800" b="0" i="0" u="none" strike="noStrike" kern="1200" cap="none" spc="0" normalizeH="0" baseline="0" noProof="0" dirty="0">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rPr>
              <a:t>Fib1(2)=1</a:t>
            </a:r>
            <a:endParaRPr kumimoji="0" lang="zh-CN" altLang="en-US" sz="1800" b="0" i="0" u="none" strike="noStrike" kern="1200" cap="none" spc="0" normalizeH="0" baseline="0" noProof="0" dirty="0">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sz="1800" b="0" i="0" u="none" strike="noStrike" kern="1200" cap="none" spc="0" normalizeH="0" baseline="0" noProof="0" dirty="0">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rPr>
              <a:t>3</a:t>
            </a:r>
            <a:r>
              <a:rPr kumimoji="0" lang="zh-CN" altLang="en-US" sz="1800" b="0" i="0" u="none" strike="noStrike" kern="1200" cap="none" spc="0" normalizeH="0" baseline="0" noProof="0" dirty="0">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rPr>
              <a:t>）计算出</a:t>
            </a:r>
            <a:r>
              <a:rPr kumimoji="0" lang="en-US" sz="1800" b="0" i="0" u="none" strike="noStrike" kern="1200" cap="none" spc="0" normalizeH="0" baseline="0" noProof="0" dirty="0">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rPr>
              <a:t>Fib1(3)=2</a:t>
            </a:r>
            <a:endParaRPr kumimoji="0" lang="zh-CN" altLang="en-US" sz="1800" b="0" i="0" u="none" strike="noStrike" kern="1200" cap="none" spc="0" normalizeH="0" baseline="0" noProof="0" dirty="0">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sz="1800" b="0" i="0" u="none" strike="noStrike" kern="1200" cap="none" spc="0" normalizeH="0" baseline="0" noProof="0" dirty="0">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rPr>
              <a:t>4</a:t>
            </a:r>
            <a:r>
              <a:rPr kumimoji="0" lang="zh-CN" altLang="en-US" sz="1800" b="0" i="0" u="none" strike="noStrike" kern="1200" cap="none" spc="0" normalizeH="0" baseline="0" noProof="0" dirty="0">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rPr>
              <a:t>）计算出</a:t>
            </a:r>
            <a:r>
              <a:rPr kumimoji="0" lang="en-US" sz="1800" b="0" i="0" u="none" strike="noStrike" kern="1200" cap="none" spc="0" normalizeH="0" baseline="0" noProof="0" dirty="0">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rPr>
              <a:t>Fib1(4)=3</a:t>
            </a:r>
            <a:endParaRPr kumimoji="0" lang="zh-CN" altLang="en-US" sz="1800" b="0" i="0" u="none" strike="noStrike" kern="1200" cap="none" spc="0" normalizeH="0" baseline="0" noProof="0" dirty="0">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sz="1800" b="0" i="0" u="none" strike="noStrike" kern="1200" cap="none" spc="0" normalizeH="0" baseline="0" noProof="0" dirty="0">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rPr>
              <a:t>5</a:t>
            </a:r>
            <a:r>
              <a:rPr kumimoji="0" lang="zh-CN" altLang="en-US" sz="1800" b="0" i="0" u="none" strike="noStrike" kern="1200" cap="none" spc="0" normalizeH="0" baseline="0" noProof="0" dirty="0">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rPr>
              <a:t>）计算出</a:t>
            </a:r>
            <a:r>
              <a:rPr kumimoji="0" lang="en-US" sz="1800" b="0" i="0" u="none" strike="noStrike" kern="1200" cap="none" spc="0" normalizeH="0" baseline="0" noProof="0" dirty="0">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rPr>
              <a:t>Fib1(5)=5</a:t>
            </a:r>
            <a:endParaRPr kumimoji="0" lang="zh-CN" altLang="en-US" sz="1800" b="0" i="0" u="none" strike="noStrike" kern="1200" cap="none" spc="0" normalizeH="0" baseline="0" noProof="0" dirty="0">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30723" name="TextBox 7"/>
          <p:cNvSpPr txBox="1"/>
          <p:nvPr/>
        </p:nvSpPr>
        <p:spPr>
          <a:xfrm>
            <a:off x="285750" y="506413"/>
            <a:ext cx="3500438" cy="522287"/>
          </a:xfrm>
          <a:prstGeom prst="rect">
            <a:avLst/>
          </a:prstGeom>
          <a:noFill/>
          <a:ln w="9525">
            <a:noFill/>
          </a:ln>
        </p:spPr>
        <p:txBody>
          <a:bodyPr anchor="t" anchorCtr="0">
            <a:spAutoFit/>
          </a:bodyPr>
          <a:p>
            <a:pPr algn="ctr" eaLnBrk="0" hangingPunct="0"/>
            <a:r>
              <a:rPr lang="zh-CN" altLang="zh-CN" sz="2800" dirty="0">
                <a:solidFill>
                  <a:schemeClr val="bg1"/>
                </a:solidFill>
                <a:latin typeface="微软雅黑" panose="020B0503020204020204" pitchFamily="34" charset="-122"/>
                <a:ea typeface="微软雅黑" panose="020B0503020204020204" pitchFamily="34" charset="-122"/>
              </a:rPr>
              <a:t>动态规划概述</a:t>
            </a:r>
            <a:endParaRPr lang="zh-CN" altLang="zh-CN"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685800" y="1371600"/>
            <a:ext cx="7643866" cy="4889498"/>
          </a:xfrm>
          <a:prstGeom prst="rect">
            <a:avLst/>
          </a:prstGeom>
          <a:solidFill>
            <a:schemeClr val="bg1">
              <a:lumMod val="9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lIns="180000" tIns="180000" bIns="180000">
            <a:spAutoFit/>
          </a:bodyPr>
          <a:lstStyle/>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int Search()			//</a:t>
            </a:r>
            <a:r>
              <a:rPr kumimoji="0" lang="zh-CN" altLang="zh-CN" sz="1800" b="0" i="0"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求最小和路径</a:t>
            </a:r>
            <a:r>
              <a:rPr kumimoji="0" lang="en-US" altLang="zh-CN" sz="1800" b="0" i="0" u="none" strike="noStrike" kern="1200" cap="none" spc="0" normalizeH="0" baseline="0" noProof="0" dirty="0" err="1">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ans</a:t>
            </a:r>
            <a:endParaRPr kumimoji="0" lang="zh-CN" altLang="zh-CN" sz="1800" b="0" i="0"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  int i</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j;</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dp</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[0][0]=a[0][0];</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   for(i=1;i&lt;</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n;i</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考虑第</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1</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列的边界</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   {  </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dp</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[i][0]=</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dp</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[i-1][0]+a[i][0];</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      pre[i][0]=i-1;</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   }</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   for (i=1;i&lt;</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n;i</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考虑对角线的边界</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   {  </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dp</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[i][i]=a[i][i]+</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dp</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[i-1][i-1];</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      pre[i][i]=i-1;</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   }</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183298" name="TextBox 1"/>
          <p:cNvSpPr txBox="1"/>
          <p:nvPr/>
        </p:nvSpPr>
        <p:spPr>
          <a:xfrm>
            <a:off x="533400" y="555625"/>
            <a:ext cx="5072063" cy="522288"/>
          </a:xfrm>
          <a:prstGeom prst="rect">
            <a:avLst/>
          </a:prstGeom>
          <a:noFill/>
          <a:ln w="9525">
            <a:noFill/>
          </a:ln>
        </p:spPr>
        <p:txBody>
          <a:bodyPr anchor="t" anchorCtr="0">
            <a:spAutoFit/>
          </a:bodyPr>
          <a:p>
            <a:pPr algn="ctr" eaLnBrk="0" hangingPunct="0"/>
            <a:r>
              <a:rPr lang="zh-CN" altLang="zh-CN" sz="2800" dirty="0">
                <a:solidFill>
                  <a:schemeClr val="bg1"/>
                </a:solidFill>
                <a:latin typeface="微软雅黑" panose="020B0503020204020204" pitchFamily="34" charset="-122"/>
                <a:ea typeface="微软雅黑" panose="020B0503020204020204" pitchFamily="34" charset="-122"/>
              </a:rPr>
              <a:t>求解三角形最小路径问题</a:t>
            </a:r>
            <a:endParaRPr lang="zh-CN" altLang="zh-CN"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228600" y="1427811"/>
            <a:ext cx="7786742" cy="5304997"/>
          </a:xfrm>
          <a:prstGeom prst="rect">
            <a:avLst/>
          </a:prstGeom>
          <a:solidFill>
            <a:schemeClr val="bg1">
              <a:lumMod val="9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lIns="216000" tIns="180000" bIns="180000">
            <a:spAutoFit/>
          </a:bodyPr>
          <a:lstStyle/>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   for(i=2;i&lt;</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n;i</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考虑其他有两条达到路径的结点</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   {  for(j=1;j&lt;</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i;j</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      {  if(</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dp</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[i-1][j-1]&lt;</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dp</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[i-1][j])</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         {  </a:t>
            </a:r>
            <a:r>
              <a:rPr kumimoji="0" lang="en-US" altLang="zh-CN" sz="1800" b="0" i="0" u="none" strike="noStrike" kern="1200" cap="none" spc="0" normalizeH="0" baseline="0" noProof="0" dirty="0">
                <a:ln>
                  <a:noFill/>
                </a:ln>
                <a:solidFill>
                  <a:srgbClr val="FF00FF"/>
                </a:solidFill>
                <a:effectLst/>
                <a:uLnTx/>
                <a:uFillTx/>
                <a:latin typeface="Consolas" panose="020B0609020204030204" pitchFamily="49" charset="0"/>
                <a:ea typeface="楷体" panose="02010609060101010101" pitchFamily="49" charset="-122"/>
                <a:cs typeface="Consolas" panose="020B0609020204030204" pitchFamily="49" charset="0"/>
              </a:rPr>
              <a:t>pre[i][j</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]=j-1;</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dp</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[i][j]=a[i][j]+</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dp</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[i-1][j-1];</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         }</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         else</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         {  </a:t>
            </a:r>
            <a:r>
              <a:rPr kumimoji="0" lang="en-US" altLang="zh-CN" sz="1800" b="0" i="0" u="none" strike="noStrike" kern="1200" cap="none" spc="0" normalizeH="0" baseline="0" noProof="0" dirty="0">
                <a:ln>
                  <a:noFill/>
                </a:ln>
                <a:solidFill>
                  <a:srgbClr val="FF00FF"/>
                </a:solidFill>
                <a:effectLst/>
                <a:uLnTx/>
                <a:uFillTx/>
                <a:latin typeface="Consolas" panose="020B0609020204030204" pitchFamily="49" charset="0"/>
                <a:ea typeface="楷体" panose="02010609060101010101" pitchFamily="49" charset="-122"/>
                <a:cs typeface="Consolas" panose="020B0609020204030204" pitchFamily="49" charset="0"/>
              </a:rPr>
              <a:t>pre[i][j</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]=j;</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dp</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[i][j]=a[i][j]+</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dp</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[i-1][j];</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         }</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      }</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   }</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grpSp>
        <p:nvGrpSpPr>
          <p:cNvPr id="185346" name="组合 2"/>
          <p:cNvGrpSpPr/>
          <p:nvPr/>
        </p:nvGrpSpPr>
        <p:grpSpPr>
          <a:xfrm>
            <a:off x="5643563" y="3344863"/>
            <a:ext cx="3429000" cy="2441575"/>
            <a:chOff x="-32" y="2285992"/>
            <a:chExt cx="3429024" cy="2441034"/>
          </a:xfrm>
        </p:grpSpPr>
        <p:grpSp>
          <p:nvGrpSpPr>
            <p:cNvPr id="185347" name="组合 21"/>
            <p:cNvGrpSpPr/>
            <p:nvPr/>
          </p:nvGrpSpPr>
          <p:grpSpPr>
            <a:xfrm>
              <a:off x="571472" y="2857496"/>
              <a:ext cx="2214578" cy="1428760"/>
              <a:chOff x="2714612" y="4429132"/>
              <a:chExt cx="2214578" cy="1428760"/>
            </a:xfrm>
          </p:grpSpPr>
          <p:sp>
            <p:nvSpPr>
              <p:cNvPr id="8" name="矩形 7"/>
              <p:cNvSpPr/>
              <p:nvPr/>
            </p:nvSpPr>
            <p:spPr>
              <a:xfrm>
                <a:off x="3929057" y="5357482"/>
                <a:ext cx="1000132" cy="499952"/>
              </a:xfrm>
              <a:prstGeom prst="rect">
                <a:avLst/>
              </a:prstGeom>
              <a:solidFill>
                <a:srgbClr val="FFCCCC"/>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1"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i</a:t>
                </a:r>
                <a:r>
                  <a:rPr kumimoji="0" lang="zh-CN" altLang="en-US"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a:t>
                </a:r>
                <a:r>
                  <a:rPr kumimoji="0" lang="en-US" altLang="zh-CN" sz="1600" b="0" i="1"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j</a:t>
                </a:r>
                <a:endParaRPr kumimoji="0" lang="zh-CN" altLang="en-US" sz="1600" b="0" i="1"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9" name="矩形 8"/>
              <p:cNvSpPr/>
              <p:nvPr/>
            </p:nvSpPr>
            <p:spPr>
              <a:xfrm>
                <a:off x="3929057" y="4429001"/>
                <a:ext cx="1000132" cy="499951"/>
              </a:xfrm>
              <a:prstGeom prst="rect">
                <a:avLst/>
              </a:prstGeom>
              <a:solidFill>
                <a:srgbClr val="CCCC00">
                  <a:alpha val="47843"/>
                </a:srgb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1"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i</a:t>
                </a: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-1</a:t>
                </a:r>
                <a:r>
                  <a:rPr kumimoji="0" lang="zh-CN" altLang="en-US" sz="16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a:t>
                </a: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j</a:t>
                </a:r>
                <a:endParaRPr kumimoji="0" lang="zh-CN" altLang="en-US" sz="16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10" name="矩形 9"/>
              <p:cNvSpPr/>
              <p:nvPr/>
            </p:nvSpPr>
            <p:spPr>
              <a:xfrm>
                <a:off x="2714612" y="4429001"/>
                <a:ext cx="1000132" cy="499951"/>
              </a:xfrm>
              <a:prstGeom prst="rect">
                <a:avLst/>
              </a:prstGeom>
              <a:solidFill>
                <a:srgbClr val="CCCC00">
                  <a:alpha val="47843"/>
                </a:srgb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1"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i</a:t>
                </a: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-1</a:t>
                </a:r>
                <a:r>
                  <a:rPr kumimoji="0" lang="zh-CN" altLang="en-US" sz="16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a:t>
                </a:r>
                <a:r>
                  <a:rPr kumimoji="0" lang="en-US" altLang="zh-CN" sz="1600" b="0" i="1"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j</a:t>
                </a: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-1</a:t>
                </a:r>
                <a:endParaRPr kumimoji="0" lang="zh-CN" altLang="en-US" sz="16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cxnSp>
            <p:nvCxnSpPr>
              <p:cNvPr id="11" name="直接箭头连接符 10"/>
              <p:cNvCxnSpPr>
                <a:stCxn id="9" idx="2"/>
                <a:endCxn id="8" idx="0"/>
              </p:cNvCxnSpPr>
              <p:nvPr/>
            </p:nvCxnSpPr>
            <p:spPr>
              <a:xfrm rot="5400000">
                <a:off x="4214857" y="5143217"/>
                <a:ext cx="428530" cy="31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直接箭头连接符 11"/>
              <p:cNvCxnSpPr>
                <a:stCxn id="10" idx="2"/>
                <a:endCxn id="8" idx="0"/>
              </p:cNvCxnSpPr>
              <p:nvPr/>
            </p:nvCxnSpPr>
            <p:spPr>
              <a:xfrm rot="16200000" flipH="1">
                <a:off x="3321883" y="4821746"/>
                <a:ext cx="428530" cy="64294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185353" name="TextBox 4"/>
            <p:cNvSpPr txBox="1"/>
            <p:nvPr/>
          </p:nvSpPr>
          <p:spPr>
            <a:xfrm>
              <a:off x="-32" y="2285992"/>
              <a:ext cx="1857388" cy="369332"/>
            </a:xfrm>
            <a:prstGeom prst="rect">
              <a:avLst/>
            </a:prstGeom>
            <a:noFill/>
            <a:ln w="9525">
              <a:noFill/>
            </a:ln>
          </p:spPr>
          <p:txBody>
            <a:bodyPr anchor="t" anchorCtr="0">
              <a:spAutoFit/>
            </a:bodyPr>
            <a:p>
              <a:pPr eaLnBrk="0" hangingPunct="0"/>
              <a:r>
                <a:rPr lang="en-US" altLang="zh-CN" dirty="0">
                  <a:solidFill>
                    <a:srgbClr val="FF00FF"/>
                  </a:solidFill>
                  <a:latin typeface="Consolas" panose="020B0609020204030204" pitchFamily="49" charset="0"/>
                  <a:ea typeface="宋体" panose="02010600030101010101" pitchFamily="2" charset="-122"/>
                </a:rPr>
                <a:t>pre[</a:t>
              </a:r>
              <a:r>
                <a:rPr lang="en-US" altLang="zh-CN" i="1" dirty="0">
                  <a:solidFill>
                    <a:srgbClr val="FF00FF"/>
                  </a:solidFill>
                  <a:latin typeface="Consolas" panose="020B0609020204030204" pitchFamily="49" charset="0"/>
                  <a:ea typeface="宋体" panose="02010600030101010101" pitchFamily="2" charset="-122"/>
                </a:rPr>
                <a:t>i</a:t>
              </a:r>
              <a:r>
                <a:rPr lang="en-US" altLang="zh-CN" dirty="0">
                  <a:solidFill>
                    <a:srgbClr val="FF00FF"/>
                  </a:solidFill>
                  <a:latin typeface="Consolas" panose="020B0609020204030204" pitchFamily="49" charset="0"/>
                  <a:ea typeface="宋体" panose="02010600030101010101" pitchFamily="2" charset="-122"/>
                </a:rPr>
                <a:t>-1][</a:t>
              </a:r>
              <a:r>
                <a:rPr lang="en-US" altLang="zh-CN" i="1" dirty="0">
                  <a:solidFill>
                    <a:srgbClr val="FF00FF"/>
                  </a:solidFill>
                  <a:latin typeface="Consolas" panose="020B0609020204030204" pitchFamily="49" charset="0"/>
                  <a:ea typeface="宋体" panose="02010600030101010101" pitchFamily="2" charset="-122"/>
                </a:rPr>
                <a:t>j</a:t>
              </a:r>
              <a:r>
                <a:rPr lang="en-US" altLang="zh-CN" dirty="0">
                  <a:solidFill>
                    <a:srgbClr val="FF00FF"/>
                  </a:solidFill>
                  <a:latin typeface="Consolas" panose="020B0609020204030204" pitchFamily="49" charset="0"/>
                  <a:ea typeface="宋体" panose="02010600030101010101" pitchFamily="2" charset="-122"/>
                </a:rPr>
                <a:t>-1]</a:t>
              </a:r>
              <a:endParaRPr lang="zh-CN" altLang="en-US" dirty="0">
                <a:solidFill>
                  <a:srgbClr val="FF00FF"/>
                </a:solidFill>
                <a:latin typeface="Consolas" panose="020B0609020204030204" pitchFamily="49" charset="0"/>
                <a:ea typeface="宋体" panose="02010600030101010101" pitchFamily="2" charset="-122"/>
              </a:endParaRPr>
            </a:p>
          </p:txBody>
        </p:sp>
        <p:sp>
          <p:nvSpPr>
            <p:cNvPr id="185354" name="TextBox 5"/>
            <p:cNvSpPr txBox="1"/>
            <p:nvPr/>
          </p:nvSpPr>
          <p:spPr>
            <a:xfrm>
              <a:off x="1785918" y="2285992"/>
              <a:ext cx="1643074" cy="369332"/>
            </a:xfrm>
            <a:prstGeom prst="rect">
              <a:avLst/>
            </a:prstGeom>
            <a:noFill/>
            <a:ln w="9525">
              <a:noFill/>
            </a:ln>
          </p:spPr>
          <p:txBody>
            <a:bodyPr anchor="t" anchorCtr="0">
              <a:spAutoFit/>
            </a:bodyPr>
            <a:p>
              <a:pPr eaLnBrk="0" hangingPunct="0"/>
              <a:r>
                <a:rPr lang="en-US" altLang="zh-CN" dirty="0">
                  <a:solidFill>
                    <a:srgbClr val="FF00FF"/>
                  </a:solidFill>
                  <a:latin typeface="Consolas" panose="020B0609020204030204" pitchFamily="49" charset="0"/>
                  <a:ea typeface="宋体" panose="02010600030101010101" pitchFamily="2" charset="-122"/>
                </a:rPr>
                <a:t>pre[</a:t>
              </a:r>
              <a:r>
                <a:rPr lang="en-US" altLang="zh-CN" i="1" dirty="0">
                  <a:solidFill>
                    <a:srgbClr val="FF00FF"/>
                  </a:solidFill>
                  <a:latin typeface="Consolas" panose="020B0609020204030204" pitchFamily="49" charset="0"/>
                  <a:ea typeface="宋体" panose="02010600030101010101" pitchFamily="2" charset="-122"/>
                </a:rPr>
                <a:t>i</a:t>
              </a:r>
              <a:r>
                <a:rPr lang="en-US" altLang="zh-CN" dirty="0">
                  <a:solidFill>
                    <a:srgbClr val="FF00FF"/>
                  </a:solidFill>
                  <a:latin typeface="Consolas" panose="020B0609020204030204" pitchFamily="49" charset="0"/>
                  <a:ea typeface="宋体" panose="02010600030101010101" pitchFamily="2" charset="-122"/>
                </a:rPr>
                <a:t>-1][</a:t>
              </a:r>
              <a:r>
                <a:rPr lang="en-US" altLang="zh-CN" i="1" dirty="0">
                  <a:solidFill>
                    <a:srgbClr val="FF00FF"/>
                  </a:solidFill>
                  <a:latin typeface="Consolas" panose="020B0609020204030204" pitchFamily="49" charset="0"/>
                  <a:ea typeface="宋体" panose="02010600030101010101" pitchFamily="2" charset="-122"/>
                </a:rPr>
                <a:t>j</a:t>
              </a:r>
              <a:r>
                <a:rPr lang="en-US" altLang="zh-CN" dirty="0">
                  <a:solidFill>
                    <a:srgbClr val="FF00FF"/>
                  </a:solidFill>
                  <a:latin typeface="Consolas" panose="020B0609020204030204" pitchFamily="49" charset="0"/>
                  <a:ea typeface="宋体" panose="02010600030101010101" pitchFamily="2" charset="-122"/>
                </a:rPr>
                <a:t>]</a:t>
              </a:r>
              <a:endParaRPr lang="zh-CN" altLang="en-US" dirty="0">
                <a:solidFill>
                  <a:srgbClr val="FF00FF"/>
                </a:solidFill>
                <a:latin typeface="Consolas" panose="020B0609020204030204" pitchFamily="49" charset="0"/>
                <a:ea typeface="宋体" panose="02010600030101010101" pitchFamily="2" charset="-122"/>
              </a:endParaRPr>
            </a:p>
          </p:txBody>
        </p:sp>
        <p:sp>
          <p:nvSpPr>
            <p:cNvPr id="185355" name="TextBox 6"/>
            <p:cNvSpPr txBox="1"/>
            <p:nvPr/>
          </p:nvSpPr>
          <p:spPr>
            <a:xfrm>
              <a:off x="1785918" y="4357694"/>
              <a:ext cx="1409680" cy="369332"/>
            </a:xfrm>
            <a:prstGeom prst="rect">
              <a:avLst/>
            </a:prstGeom>
            <a:noFill/>
            <a:ln w="9525">
              <a:noFill/>
            </a:ln>
          </p:spPr>
          <p:txBody>
            <a:bodyPr anchor="t" anchorCtr="0">
              <a:spAutoFit/>
            </a:bodyPr>
            <a:p>
              <a:pPr eaLnBrk="0" hangingPunct="0"/>
              <a:r>
                <a:rPr lang="en-US" altLang="zh-CN" dirty="0">
                  <a:solidFill>
                    <a:srgbClr val="FF00FF"/>
                  </a:solidFill>
                  <a:latin typeface="Consolas" panose="020B0609020204030204" pitchFamily="49" charset="0"/>
                  <a:ea typeface="宋体" panose="02010600030101010101" pitchFamily="2" charset="-122"/>
                </a:rPr>
                <a:t>pre[</a:t>
              </a:r>
              <a:r>
                <a:rPr lang="en-US" altLang="zh-CN" i="1" dirty="0">
                  <a:solidFill>
                    <a:srgbClr val="FF00FF"/>
                  </a:solidFill>
                  <a:latin typeface="Consolas" panose="020B0609020204030204" pitchFamily="49" charset="0"/>
                  <a:ea typeface="宋体" panose="02010600030101010101" pitchFamily="2" charset="-122"/>
                </a:rPr>
                <a:t>i</a:t>
              </a:r>
              <a:r>
                <a:rPr lang="en-US" altLang="zh-CN" dirty="0">
                  <a:solidFill>
                    <a:srgbClr val="FF00FF"/>
                  </a:solidFill>
                  <a:latin typeface="Consolas" panose="020B0609020204030204" pitchFamily="49" charset="0"/>
                  <a:ea typeface="宋体" panose="02010600030101010101" pitchFamily="2" charset="-122"/>
                </a:rPr>
                <a:t>][</a:t>
              </a:r>
              <a:r>
                <a:rPr lang="en-US" altLang="zh-CN" i="1" dirty="0">
                  <a:solidFill>
                    <a:srgbClr val="FF00FF"/>
                  </a:solidFill>
                  <a:latin typeface="Consolas" panose="020B0609020204030204" pitchFamily="49" charset="0"/>
                  <a:ea typeface="宋体" panose="02010600030101010101" pitchFamily="2" charset="-122"/>
                </a:rPr>
                <a:t>j</a:t>
              </a:r>
              <a:r>
                <a:rPr lang="en-US" altLang="zh-CN" dirty="0">
                  <a:solidFill>
                    <a:srgbClr val="FF00FF"/>
                  </a:solidFill>
                  <a:latin typeface="Consolas" panose="020B0609020204030204" pitchFamily="49" charset="0"/>
                  <a:ea typeface="宋体" panose="02010600030101010101" pitchFamily="2" charset="-122"/>
                </a:rPr>
                <a:t>]</a:t>
              </a:r>
              <a:endParaRPr lang="zh-CN" altLang="en-US" dirty="0">
                <a:solidFill>
                  <a:srgbClr val="FF00FF"/>
                </a:solidFill>
                <a:latin typeface="Consolas" panose="020B0609020204030204" pitchFamily="49" charset="0"/>
                <a:ea typeface="宋体" panose="02010600030101010101" pitchFamily="2" charset="-122"/>
              </a:endParaRPr>
            </a:p>
          </p:txBody>
        </p:sp>
      </p:grpSp>
      <p:sp>
        <p:nvSpPr>
          <p:cNvPr id="185356" name="TextBox 12"/>
          <p:cNvSpPr txBox="1"/>
          <p:nvPr/>
        </p:nvSpPr>
        <p:spPr>
          <a:xfrm>
            <a:off x="457200" y="1047750"/>
            <a:ext cx="4714875" cy="369888"/>
          </a:xfrm>
          <a:prstGeom prst="rect">
            <a:avLst/>
          </a:prstGeom>
          <a:noFill/>
          <a:ln w="9525">
            <a:noFill/>
          </a:ln>
        </p:spPr>
        <p:txBody>
          <a:bodyPr anchor="t" anchorCtr="0">
            <a:spAutoFit/>
          </a:bodyPr>
          <a:p>
            <a:pPr eaLnBrk="0" hangingPunct="0"/>
            <a:r>
              <a:rPr lang="zh-CN" altLang="en-US" dirty="0">
                <a:solidFill>
                  <a:srgbClr val="000000"/>
                </a:solidFill>
                <a:latin typeface="黑体" panose="02010609060101010101" pitchFamily="49" charset="-122"/>
                <a:ea typeface="黑体" panose="02010609060101010101" pitchFamily="49" charset="-122"/>
              </a:rPr>
              <a:t>求最小和路径上每个结点的前驱结点</a:t>
            </a:r>
            <a:endParaRPr lang="zh-CN" altLang="en-US" dirty="0">
              <a:solidFill>
                <a:srgbClr val="000000"/>
              </a:solidFill>
              <a:latin typeface="黑体" panose="02010609060101010101" pitchFamily="49" charset="-122"/>
              <a:ea typeface="黑体" panose="02010609060101010101" pitchFamily="49" charset="-122"/>
            </a:endParaRPr>
          </a:p>
        </p:txBody>
      </p:sp>
      <p:sp>
        <p:nvSpPr>
          <p:cNvPr id="185357" name="TextBox 1"/>
          <p:cNvSpPr txBox="1"/>
          <p:nvPr/>
        </p:nvSpPr>
        <p:spPr>
          <a:xfrm>
            <a:off x="533400" y="555625"/>
            <a:ext cx="5072063" cy="522288"/>
          </a:xfrm>
          <a:prstGeom prst="rect">
            <a:avLst/>
          </a:prstGeom>
          <a:noFill/>
          <a:ln w="9525">
            <a:noFill/>
          </a:ln>
        </p:spPr>
        <p:txBody>
          <a:bodyPr anchor="t" anchorCtr="0">
            <a:spAutoFit/>
          </a:bodyPr>
          <a:p>
            <a:pPr algn="ctr" eaLnBrk="0" hangingPunct="0"/>
            <a:r>
              <a:rPr lang="zh-CN" altLang="zh-CN" sz="2800" dirty="0">
                <a:solidFill>
                  <a:schemeClr val="bg1"/>
                </a:solidFill>
                <a:latin typeface="微软雅黑" panose="020B0503020204020204" pitchFamily="34" charset="-122"/>
                <a:ea typeface="微软雅黑" panose="020B0503020204020204" pitchFamily="34" charset="-122"/>
              </a:rPr>
              <a:t>求解三角形最小路径问题</a:t>
            </a:r>
            <a:endParaRPr lang="zh-CN" altLang="zh-CN"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285720" y="1729901"/>
            <a:ext cx="6500850" cy="4518499"/>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180000" tIns="180000" bIns="180000">
            <a:spAutoFit/>
          </a:bodyPr>
          <a:lstStyle/>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ans</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dp</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[n-1][0];</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   int k=0;</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   for (j=1;j&lt;</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n;j</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求出最小</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ans</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和对应的列号</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k</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   {  if (</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ans</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&gt;</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dp</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[n-1][j])</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      {  </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ans</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dp</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[n-1][j];</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         k=j;</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   return k;</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sp>
        <p:nvSpPr>
          <p:cNvPr id="187394" name="TextBox 2"/>
          <p:cNvSpPr txBox="1"/>
          <p:nvPr/>
        </p:nvSpPr>
        <p:spPr>
          <a:xfrm>
            <a:off x="500063" y="1158875"/>
            <a:ext cx="4286250" cy="400050"/>
          </a:xfrm>
          <a:prstGeom prst="rect">
            <a:avLst/>
          </a:prstGeom>
          <a:noFill/>
          <a:ln w="9525">
            <a:noFill/>
          </a:ln>
        </p:spPr>
        <p:txBody>
          <a:bodyPr anchor="t" anchorCtr="0">
            <a:spAutoFit/>
          </a:bodyPr>
          <a:p>
            <a:pPr eaLnBrk="0" hangingPunct="0"/>
            <a:r>
              <a:rPr lang="zh-CN" altLang="en-US" sz="2000" dirty="0">
                <a:solidFill>
                  <a:srgbClr val="0000FF"/>
                </a:solidFill>
                <a:latin typeface="Consolas" panose="020B0609020204030204" pitchFamily="49" charset="0"/>
                <a:ea typeface="楷体" panose="02010609060101010101" pitchFamily="49" charset="-122"/>
              </a:rPr>
              <a:t>返回最小和路径最后行的列号</a:t>
            </a:r>
            <a:r>
              <a:rPr lang="en-US" altLang="zh-CN" sz="2000" i="1" dirty="0">
                <a:solidFill>
                  <a:srgbClr val="0000FF"/>
                </a:solidFill>
                <a:latin typeface="Consolas" panose="020B0609020204030204" pitchFamily="49" charset="0"/>
                <a:ea typeface="楷体" panose="02010609060101010101" pitchFamily="49" charset="-122"/>
              </a:rPr>
              <a:t>k</a:t>
            </a:r>
            <a:endParaRPr lang="zh-CN" altLang="en-US" sz="2000" dirty="0">
              <a:solidFill>
                <a:srgbClr val="0000FF"/>
              </a:solidFill>
              <a:latin typeface="Consolas" panose="020B0609020204030204" pitchFamily="49" charset="0"/>
              <a:ea typeface="楷体" panose="02010609060101010101" pitchFamily="49" charset="-122"/>
            </a:endParaRPr>
          </a:p>
        </p:txBody>
      </p:sp>
      <p:sp>
        <p:nvSpPr>
          <p:cNvPr id="187395" name="TextBox 1"/>
          <p:cNvSpPr txBox="1"/>
          <p:nvPr/>
        </p:nvSpPr>
        <p:spPr>
          <a:xfrm>
            <a:off x="533400" y="555625"/>
            <a:ext cx="5072063" cy="522288"/>
          </a:xfrm>
          <a:prstGeom prst="rect">
            <a:avLst/>
          </a:prstGeom>
          <a:noFill/>
          <a:ln w="9525">
            <a:noFill/>
          </a:ln>
        </p:spPr>
        <p:txBody>
          <a:bodyPr anchor="t" anchorCtr="0">
            <a:spAutoFit/>
          </a:bodyPr>
          <a:p>
            <a:pPr algn="ctr" eaLnBrk="0" hangingPunct="0"/>
            <a:r>
              <a:rPr lang="zh-CN" altLang="zh-CN" sz="2800" dirty="0">
                <a:solidFill>
                  <a:schemeClr val="bg1"/>
                </a:solidFill>
                <a:latin typeface="微软雅黑" panose="020B0503020204020204" pitchFamily="34" charset="-122"/>
                <a:ea typeface="微软雅黑" panose="020B0503020204020204" pitchFamily="34" charset="-122"/>
              </a:rPr>
              <a:t>求解三角形最小路径问题</a:t>
            </a:r>
            <a:endParaRPr lang="zh-CN" altLang="zh-CN"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9441" name="TextBox 1"/>
          <p:cNvSpPr txBox="1"/>
          <p:nvPr/>
        </p:nvSpPr>
        <p:spPr>
          <a:xfrm>
            <a:off x="533400" y="555625"/>
            <a:ext cx="5072063" cy="522288"/>
          </a:xfrm>
          <a:prstGeom prst="rect">
            <a:avLst/>
          </a:prstGeom>
          <a:noFill/>
          <a:ln w="9525">
            <a:noFill/>
          </a:ln>
        </p:spPr>
        <p:txBody>
          <a:bodyPr anchor="t" anchorCtr="0">
            <a:spAutoFit/>
          </a:bodyPr>
          <a:p>
            <a:pPr algn="ctr" eaLnBrk="0" hangingPunct="0"/>
            <a:r>
              <a:rPr lang="zh-CN" altLang="zh-CN" sz="2800" dirty="0">
                <a:solidFill>
                  <a:schemeClr val="bg1"/>
                </a:solidFill>
                <a:latin typeface="微软雅黑" panose="020B0503020204020204" pitchFamily="34" charset="-122"/>
                <a:ea typeface="微软雅黑" panose="020B0503020204020204" pitchFamily="34" charset="-122"/>
              </a:rPr>
              <a:t>求解三角形最小路径问题</a:t>
            </a:r>
            <a:endParaRPr lang="zh-CN" altLang="zh-CN" sz="2800"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500034" y="714356"/>
            <a:ext cx="8072494" cy="5728643"/>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216000" tIns="180000" bIns="180000">
            <a:spAutoFit/>
          </a:bodyPr>
          <a:lstStyle/>
          <a:p>
            <a:pPr marL="0" marR="0" lvl="0" indent="0" algn="l" defTabSz="914400" rtl="0" eaLnBrk="0" fontAlgn="base" latinLnBrk="0" hangingPunct="0">
              <a:lnSpc>
                <a:spcPct val="150000"/>
              </a:lnSpc>
              <a:spcBef>
                <a:spcPct val="0"/>
              </a:spcBef>
              <a:spcAft>
                <a:spcPct val="0"/>
              </a:spcAft>
              <a:buClrTx/>
              <a:buSzTx/>
              <a:buFontTx/>
              <a:buNone/>
              <a:defRPr/>
            </a:pPr>
            <a:r>
              <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void </a:t>
            </a:r>
            <a:r>
              <a:rPr kumimoji="0" lang="en-US" sz="1800" b="0" i="0" u="none" strike="noStrike" kern="1200" cap="none" spc="0" normalizeH="0" baseline="0" noProof="0" dirty="0" err="1">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Disppath</a:t>
            </a:r>
            <a:r>
              <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(int k)</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en-US"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输出最小和路径</a:t>
            </a:r>
            <a:endParaRPr kumimoji="0" lang="zh-CN" altLang="en-US"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  int i=n-1;</a:t>
            </a:r>
            <a:endPar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   vector&lt;int&gt; path;		//</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存放逆路径向量</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path</a:t>
            </a:r>
            <a:endPar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   while (i&gt;=0)		//</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从（</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n-1,k</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）结点反推求出反向路径</a:t>
            </a:r>
            <a:endPar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   {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path.push_back</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(a[i][k]);</a:t>
            </a:r>
            <a:endPar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	k=pre[i][k];		//</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最小路径在前一行中的列号</a:t>
            </a:r>
            <a:endPar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在前一行查找</a:t>
            </a:r>
            <a:endPar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   vector&lt;int&gt;::</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reverse_iterator</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 it;		//</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定义反向迭代器</a:t>
            </a:r>
            <a:endPar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   for (it=</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path.rbegin</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();it!=</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path.rend</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();++it)</a:t>
            </a:r>
            <a:endPar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printf</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("%d ",*it);	//</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反向输出构成正向路径</a:t>
            </a:r>
            <a:endPar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printf</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("\n");</a:t>
            </a:r>
            <a:endPar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a:t>
            </a:r>
            <a:endPar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ransition spd="slow"/>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1489" name="TextBox 1"/>
          <p:cNvSpPr txBox="1"/>
          <p:nvPr/>
        </p:nvSpPr>
        <p:spPr>
          <a:xfrm>
            <a:off x="533400" y="555625"/>
            <a:ext cx="5072063" cy="522288"/>
          </a:xfrm>
          <a:prstGeom prst="rect">
            <a:avLst/>
          </a:prstGeom>
          <a:noFill/>
          <a:ln w="9525">
            <a:noFill/>
          </a:ln>
        </p:spPr>
        <p:txBody>
          <a:bodyPr anchor="t" anchorCtr="0">
            <a:spAutoFit/>
          </a:bodyPr>
          <a:p>
            <a:pPr algn="ctr" eaLnBrk="0" hangingPunct="0"/>
            <a:r>
              <a:rPr lang="zh-CN" altLang="zh-CN" sz="2800" dirty="0">
                <a:solidFill>
                  <a:schemeClr val="bg1"/>
                </a:solidFill>
                <a:latin typeface="微软雅黑" panose="020B0503020204020204" pitchFamily="34" charset="-122"/>
                <a:ea typeface="微软雅黑" panose="020B0503020204020204" pitchFamily="34" charset="-122"/>
              </a:rPr>
              <a:t>求解三角形最小路径问题</a:t>
            </a:r>
            <a:endParaRPr lang="zh-CN" altLang="zh-CN" sz="2800"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785778" y="785786"/>
            <a:ext cx="7715304" cy="5720495"/>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180000" tIns="180000" bIns="180000">
            <a:spAutoFit/>
          </a:bodyPr>
          <a:lstStyle/>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int main()</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  int k;</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memset</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(pre</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0</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sizeof</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(pre));</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memset</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dp</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0</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sizeof</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dp</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scanf</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("%d"</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&amp;n);			//</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输入三角形的高度</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   for (int i=0;i&lt;</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n;i</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输入三角形</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      for (int j=0;j&lt;=</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i;j</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scanf</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("%d"</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&amp;a[i][j]);</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k=Search();</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求最小路径和</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Disppath</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(k);			//</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输出正向路径</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printf</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("%d\n"</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ans</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输出最小路径和</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   return 0;</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ransition spd="slow"/>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3537" name="TextBox 1"/>
          <p:cNvSpPr txBox="1"/>
          <p:nvPr/>
        </p:nvSpPr>
        <p:spPr>
          <a:xfrm>
            <a:off x="714375" y="1643063"/>
            <a:ext cx="7858125" cy="962025"/>
          </a:xfrm>
          <a:prstGeom prst="rect">
            <a:avLst/>
          </a:prstGeom>
          <a:noFill/>
          <a:ln w="9525">
            <a:noFill/>
          </a:ln>
        </p:spPr>
        <p:txBody>
          <a:bodyPr anchor="t" anchorCtr="0">
            <a:spAutoFit/>
          </a:bodyPr>
          <a:p>
            <a:pPr eaLnBrk="0" hangingPunct="0">
              <a:lnSpc>
                <a:spcPct val="150000"/>
              </a:lnSpc>
            </a:pPr>
            <a:r>
              <a:rPr lang="zh-CN" altLang="zh-CN" sz="2000" dirty="0">
                <a:solidFill>
                  <a:srgbClr val="FF0000"/>
                </a:solidFill>
                <a:latin typeface="微软雅黑" panose="020B0503020204020204" pitchFamily="34" charset="-122"/>
                <a:ea typeface="微软雅黑" panose="020B0503020204020204" pitchFamily="34" charset="-122"/>
              </a:rPr>
              <a:t>【算法分析】</a:t>
            </a:r>
            <a:r>
              <a:rPr lang="en-US" altLang="zh-CN" sz="2000" dirty="0">
                <a:solidFill>
                  <a:srgbClr val="000000"/>
                </a:solidFill>
                <a:latin typeface="Consolas" panose="020B0609020204030204" pitchFamily="49" charset="0"/>
                <a:ea typeface="黑体" panose="02010609060101010101" pitchFamily="49" charset="-122"/>
              </a:rPr>
              <a:t>Search()</a:t>
            </a:r>
            <a:r>
              <a:rPr lang="zh-CN" altLang="zh-CN" sz="2000" dirty="0">
                <a:solidFill>
                  <a:srgbClr val="000000"/>
                </a:solidFill>
                <a:latin typeface="Consolas" panose="020B0609020204030204" pitchFamily="49" charset="0"/>
                <a:ea typeface="黑体" panose="02010609060101010101" pitchFamily="49" charset="-122"/>
              </a:rPr>
              <a:t>算法中有</a:t>
            </a:r>
            <a:r>
              <a:rPr lang="en-US" altLang="zh-CN" sz="2000" i="1" dirty="0">
                <a:solidFill>
                  <a:srgbClr val="000000"/>
                </a:solidFill>
                <a:latin typeface="Consolas" panose="020B0609020204030204" pitchFamily="49" charset="0"/>
                <a:ea typeface="黑体" panose="02010609060101010101" pitchFamily="49" charset="-122"/>
              </a:rPr>
              <a:t>i</a:t>
            </a:r>
            <a:r>
              <a:rPr lang="zh-CN" altLang="zh-CN" sz="2000" dirty="0">
                <a:solidFill>
                  <a:srgbClr val="000000"/>
                </a:solidFill>
                <a:latin typeface="Consolas" panose="020B0609020204030204" pitchFamily="49" charset="0"/>
                <a:ea typeface="黑体" panose="02010609060101010101" pitchFamily="49" charset="-122"/>
              </a:rPr>
              <a:t>从</a:t>
            </a:r>
            <a:r>
              <a:rPr lang="en-US" altLang="zh-CN" sz="2000" dirty="0">
                <a:solidFill>
                  <a:srgbClr val="000000"/>
                </a:solidFill>
                <a:latin typeface="Consolas" panose="020B0609020204030204" pitchFamily="49" charset="0"/>
                <a:ea typeface="黑体" panose="02010609060101010101" pitchFamily="49" charset="-122"/>
              </a:rPr>
              <a:t>2</a:t>
            </a:r>
            <a:r>
              <a:rPr lang="zh-CN" altLang="zh-CN" sz="2000" dirty="0">
                <a:solidFill>
                  <a:srgbClr val="000000"/>
                </a:solidFill>
                <a:latin typeface="Consolas" panose="020B0609020204030204" pitchFamily="49" charset="0"/>
                <a:ea typeface="黑体" panose="02010609060101010101" pitchFamily="49" charset="-122"/>
              </a:rPr>
              <a:t>到</a:t>
            </a:r>
            <a:r>
              <a:rPr lang="en-US" altLang="zh-CN" sz="2000" i="1" dirty="0">
                <a:solidFill>
                  <a:srgbClr val="000000"/>
                </a:solidFill>
                <a:latin typeface="Consolas" panose="020B0609020204030204" pitchFamily="49" charset="0"/>
                <a:ea typeface="黑体" panose="02010609060101010101" pitchFamily="49" charset="-122"/>
              </a:rPr>
              <a:t>n</a:t>
            </a:r>
            <a:r>
              <a:rPr lang="en-US" altLang="zh-CN" sz="2000" dirty="0">
                <a:solidFill>
                  <a:srgbClr val="000000"/>
                </a:solidFill>
                <a:latin typeface="Consolas" panose="020B0609020204030204" pitchFamily="49" charset="0"/>
                <a:ea typeface="黑体" panose="02010609060101010101" pitchFamily="49" charset="-122"/>
              </a:rPr>
              <a:t>-1</a:t>
            </a:r>
            <a:r>
              <a:rPr lang="zh-CN" altLang="zh-CN" sz="2000" dirty="0">
                <a:solidFill>
                  <a:srgbClr val="000000"/>
                </a:solidFill>
                <a:latin typeface="Consolas" panose="020B0609020204030204" pitchFamily="49" charset="0"/>
                <a:ea typeface="黑体" panose="02010609060101010101" pitchFamily="49" charset="-122"/>
              </a:rPr>
              <a:t>、</a:t>
            </a:r>
            <a:r>
              <a:rPr lang="en-US" altLang="zh-CN" sz="2000" i="1" dirty="0">
                <a:solidFill>
                  <a:srgbClr val="000000"/>
                </a:solidFill>
                <a:latin typeface="Consolas" panose="020B0609020204030204" pitchFamily="49" charset="0"/>
                <a:ea typeface="黑体" panose="02010609060101010101" pitchFamily="49" charset="-122"/>
              </a:rPr>
              <a:t>j</a:t>
            </a:r>
            <a:r>
              <a:rPr lang="zh-CN" altLang="zh-CN" sz="2000" dirty="0">
                <a:solidFill>
                  <a:srgbClr val="000000"/>
                </a:solidFill>
                <a:latin typeface="Consolas" panose="020B0609020204030204" pitchFamily="49" charset="0"/>
                <a:ea typeface="黑体" panose="02010609060101010101" pitchFamily="49" charset="-122"/>
              </a:rPr>
              <a:t>从</a:t>
            </a:r>
            <a:r>
              <a:rPr lang="en-US" altLang="zh-CN" sz="2000" dirty="0">
                <a:solidFill>
                  <a:srgbClr val="000000"/>
                </a:solidFill>
                <a:latin typeface="Consolas" panose="020B0609020204030204" pitchFamily="49" charset="0"/>
                <a:ea typeface="黑体" panose="02010609060101010101" pitchFamily="49" charset="-122"/>
              </a:rPr>
              <a:t>1</a:t>
            </a:r>
            <a:r>
              <a:rPr lang="zh-CN" altLang="zh-CN" sz="2000" dirty="0">
                <a:solidFill>
                  <a:srgbClr val="000000"/>
                </a:solidFill>
                <a:latin typeface="Consolas" panose="020B0609020204030204" pitchFamily="49" charset="0"/>
                <a:ea typeface="黑体" panose="02010609060101010101" pitchFamily="49" charset="-122"/>
              </a:rPr>
              <a:t>到</a:t>
            </a:r>
            <a:r>
              <a:rPr lang="en-US" altLang="zh-CN" sz="2000" i="1" dirty="0">
                <a:solidFill>
                  <a:srgbClr val="000000"/>
                </a:solidFill>
                <a:latin typeface="Consolas" panose="020B0609020204030204" pitchFamily="49" charset="0"/>
                <a:ea typeface="黑体" panose="02010609060101010101" pitchFamily="49" charset="-122"/>
              </a:rPr>
              <a:t>i</a:t>
            </a:r>
            <a:r>
              <a:rPr lang="en-US" altLang="zh-CN" sz="2000" dirty="0">
                <a:solidFill>
                  <a:srgbClr val="000000"/>
                </a:solidFill>
                <a:latin typeface="Consolas" panose="020B0609020204030204" pitchFamily="49" charset="0"/>
                <a:ea typeface="黑体" panose="02010609060101010101" pitchFamily="49" charset="-122"/>
              </a:rPr>
              <a:t>-1</a:t>
            </a:r>
            <a:r>
              <a:rPr lang="zh-CN" altLang="zh-CN" sz="2000" dirty="0">
                <a:solidFill>
                  <a:srgbClr val="000000"/>
                </a:solidFill>
                <a:latin typeface="Consolas" panose="020B0609020204030204" pitchFamily="49" charset="0"/>
                <a:ea typeface="黑体" panose="02010609060101010101" pitchFamily="49" charset="-122"/>
              </a:rPr>
              <a:t>的两重循环</a:t>
            </a:r>
            <a:r>
              <a:rPr lang="zh-CN" altLang="en-US" sz="2000" dirty="0">
                <a:solidFill>
                  <a:srgbClr val="000000"/>
                </a:solidFill>
                <a:latin typeface="Consolas" panose="020B0609020204030204" pitchFamily="49" charset="0"/>
                <a:ea typeface="黑体" panose="02010609060101010101" pitchFamily="49" charset="-122"/>
              </a:rPr>
              <a:t>，</a:t>
            </a:r>
            <a:r>
              <a:rPr lang="zh-CN" altLang="zh-CN" sz="2000" dirty="0">
                <a:solidFill>
                  <a:srgbClr val="000000"/>
                </a:solidFill>
                <a:latin typeface="Consolas" panose="020B0609020204030204" pitchFamily="49" charset="0"/>
                <a:ea typeface="黑体" panose="02010609060101010101" pitchFamily="49" charset="-122"/>
              </a:rPr>
              <a:t>容易求出时间复杂度为</a:t>
            </a:r>
            <a:r>
              <a:rPr lang="en-US" altLang="zh-CN" sz="2000" dirty="0">
                <a:solidFill>
                  <a:srgbClr val="000000"/>
                </a:solidFill>
                <a:latin typeface="Consolas" panose="020B0609020204030204" pitchFamily="49" charset="0"/>
                <a:ea typeface="黑体" panose="02010609060101010101" pitchFamily="49" charset="-122"/>
              </a:rPr>
              <a:t>O(</a:t>
            </a:r>
            <a:r>
              <a:rPr lang="en-US" altLang="zh-CN" sz="2000" i="1" dirty="0">
                <a:solidFill>
                  <a:srgbClr val="000000"/>
                </a:solidFill>
                <a:latin typeface="Consolas" panose="020B0609020204030204" pitchFamily="49" charset="0"/>
                <a:ea typeface="黑体" panose="02010609060101010101" pitchFamily="49" charset="-122"/>
              </a:rPr>
              <a:t>n</a:t>
            </a:r>
            <a:r>
              <a:rPr lang="en-US" altLang="zh-CN" sz="2000" baseline="30000" dirty="0">
                <a:solidFill>
                  <a:srgbClr val="000000"/>
                </a:solidFill>
                <a:latin typeface="Consolas" panose="020B0609020204030204" pitchFamily="49" charset="0"/>
                <a:ea typeface="黑体" panose="02010609060101010101" pitchFamily="49" charset="-122"/>
              </a:rPr>
              <a:t>2</a:t>
            </a:r>
            <a:r>
              <a:rPr lang="en-US" altLang="zh-CN" sz="2000" dirty="0">
                <a:solidFill>
                  <a:srgbClr val="000000"/>
                </a:solidFill>
                <a:latin typeface="Consolas" panose="020B0609020204030204" pitchFamily="49" charset="0"/>
                <a:ea typeface="黑体" panose="02010609060101010101" pitchFamily="49" charset="-122"/>
              </a:rPr>
              <a:t>)</a:t>
            </a:r>
            <a:r>
              <a:rPr lang="zh-CN" altLang="zh-CN" sz="2000" dirty="0">
                <a:solidFill>
                  <a:srgbClr val="000000"/>
                </a:solidFill>
                <a:latin typeface="Consolas" panose="020B0609020204030204" pitchFamily="49" charset="0"/>
                <a:ea typeface="黑体" panose="02010609060101010101" pitchFamily="49" charset="-122"/>
              </a:rPr>
              <a:t>。</a:t>
            </a:r>
            <a:endParaRPr lang="zh-CN" altLang="zh-CN" sz="2000" dirty="0">
              <a:solidFill>
                <a:srgbClr val="000000"/>
              </a:solidFill>
              <a:latin typeface="Consolas" panose="020B0609020204030204" pitchFamily="49" charset="0"/>
              <a:ea typeface="黑体" panose="02010609060101010101" pitchFamily="49" charset="-122"/>
            </a:endParaRPr>
          </a:p>
        </p:txBody>
      </p:sp>
      <p:sp>
        <p:nvSpPr>
          <p:cNvPr id="193538" name="TextBox 1"/>
          <p:cNvSpPr txBox="1"/>
          <p:nvPr/>
        </p:nvSpPr>
        <p:spPr>
          <a:xfrm>
            <a:off x="533400" y="555625"/>
            <a:ext cx="5072063" cy="522288"/>
          </a:xfrm>
          <a:prstGeom prst="rect">
            <a:avLst/>
          </a:prstGeom>
          <a:noFill/>
          <a:ln w="9525">
            <a:noFill/>
          </a:ln>
        </p:spPr>
        <p:txBody>
          <a:bodyPr anchor="t" anchorCtr="0">
            <a:spAutoFit/>
          </a:bodyPr>
          <a:p>
            <a:pPr algn="ctr" eaLnBrk="0" hangingPunct="0"/>
            <a:r>
              <a:rPr lang="zh-CN" altLang="zh-CN" sz="2800" dirty="0">
                <a:solidFill>
                  <a:schemeClr val="bg1"/>
                </a:solidFill>
                <a:latin typeface="微软雅黑" panose="020B0503020204020204" pitchFamily="34" charset="-122"/>
                <a:ea typeface="微软雅黑" panose="020B0503020204020204" pitchFamily="34" charset="-122"/>
              </a:rPr>
              <a:t>求解三角形最小路径问题</a:t>
            </a:r>
            <a:endParaRPr lang="zh-CN" altLang="zh-CN"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3777" name="TextBox 1"/>
          <p:cNvSpPr txBox="1"/>
          <p:nvPr/>
        </p:nvSpPr>
        <p:spPr>
          <a:xfrm>
            <a:off x="457200" y="533400"/>
            <a:ext cx="1947863" cy="522288"/>
          </a:xfrm>
          <a:prstGeom prst="rect">
            <a:avLst/>
          </a:prstGeom>
          <a:noFill/>
          <a:ln w="9525">
            <a:noFill/>
          </a:ln>
        </p:spPr>
        <p:txBody>
          <a:bodyPr anchor="t" anchorCtr="0">
            <a:spAutoFit/>
          </a:bodyPr>
          <a:p>
            <a:pPr eaLnBrk="0" hangingPunct="0"/>
            <a:r>
              <a:rPr lang="zh-CN" altLang="en-US" sz="2800" dirty="0">
                <a:solidFill>
                  <a:schemeClr val="bg1"/>
                </a:solidFill>
                <a:latin typeface="微软雅黑" panose="020B0503020204020204" pitchFamily="34" charset="-122"/>
                <a:ea typeface="微软雅黑" panose="020B0503020204020204" pitchFamily="34" charset="-122"/>
              </a:rPr>
              <a:t>课堂练习</a:t>
            </a:r>
            <a:endParaRPr lang="zh-CN" altLang="zh-CN" sz="2800" dirty="0">
              <a:solidFill>
                <a:schemeClr val="bg1"/>
              </a:solidFill>
              <a:latin typeface="微软雅黑" panose="020B0503020204020204" pitchFamily="34" charset="-122"/>
              <a:ea typeface="微软雅黑" panose="020B0503020204020204" pitchFamily="34" charset="-122"/>
            </a:endParaRPr>
          </a:p>
        </p:txBody>
      </p:sp>
      <p:sp>
        <p:nvSpPr>
          <p:cNvPr id="203778" name="矩形 6"/>
          <p:cNvSpPr/>
          <p:nvPr/>
        </p:nvSpPr>
        <p:spPr>
          <a:xfrm>
            <a:off x="457200" y="1676400"/>
            <a:ext cx="8120063" cy="874713"/>
          </a:xfrm>
          <a:prstGeom prst="rect">
            <a:avLst/>
          </a:prstGeom>
          <a:noFill/>
          <a:ln w="9525">
            <a:noFill/>
          </a:ln>
        </p:spPr>
        <p:txBody>
          <a:bodyPr anchor="t" anchorCtr="0">
            <a:spAutoFit/>
          </a:bodyPr>
          <a:p>
            <a:pPr eaLnBrk="0" hangingPunct="0">
              <a:lnSpc>
                <a:spcPct val="150000"/>
              </a:lnSpc>
            </a:pPr>
            <a:r>
              <a:rPr lang="zh-CN" altLang="en-US" dirty="0">
                <a:solidFill>
                  <a:srgbClr val="000000"/>
                </a:solidFill>
                <a:latin typeface="Consolas" panose="020B0609020204030204" pitchFamily="49" charset="0"/>
                <a:ea typeface="黑体" panose="02010609060101010101" pitchFamily="49" charset="-122"/>
              </a:rPr>
              <a:t>一个机器人只能向下和向右移动，每次只能移动一步，设计一个算法求它从</a:t>
            </a:r>
            <a:endParaRPr lang="en-US" altLang="zh-CN" dirty="0">
              <a:solidFill>
                <a:srgbClr val="000000"/>
              </a:solidFill>
              <a:latin typeface="Consolas" panose="020B0609020204030204" pitchFamily="49" charset="0"/>
              <a:ea typeface="黑体" panose="02010609060101010101" pitchFamily="49" charset="-122"/>
            </a:endParaRPr>
          </a:p>
          <a:p>
            <a:pPr eaLnBrk="0" hangingPunct="0">
              <a:lnSpc>
                <a:spcPct val="150000"/>
              </a:lnSpc>
            </a:pPr>
            <a:r>
              <a:rPr lang="zh-CN" altLang="en-US" dirty="0">
                <a:solidFill>
                  <a:srgbClr val="000000"/>
                </a:solidFill>
                <a:latin typeface="Consolas" panose="020B0609020204030204" pitchFamily="49" charset="0"/>
                <a:ea typeface="黑体" panose="02010609060101010101" pitchFamily="49" charset="-122"/>
              </a:rPr>
              <a:t>（</a:t>
            </a:r>
            <a:r>
              <a:rPr lang="en-US" altLang="zh-CN" dirty="0">
                <a:solidFill>
                  <a:srgbClr val="000000"/>
                </a:solidFill>
                <a:latin typeface="Consolas" panose="020B0609020204030204" pitchFamily="49" charset="0"/>
                <a:ea typeface="黑体" panose="02010609060101010101" pitchFamily="49" charset="-122"/>
              </a:rPr>
              <a:t>0</a:t>
            </a:r>
            <a:r>
              <a:rPr lang="zh-CN" altLang="en-US" dirty="0">
                <a:solidFill>
                  <a:srgbClr val="000000"/>
                </a:solidFill>
                <a:latin typeface="Consolas" panose="020B0609020204030204" pitchFamily="49" charset="0"/>
                <a:ea typeface="黑体" panose="02010609060101010101" pitchFamily="49" charset="-122"/>
              </a:rPr>
              <a:t>，</a:t>
            </a:r>
            <a:r>
              <a:rPr lang="en-US" altLang="zh-CN" dirty="0">
                <a:solidFill>
                  <a:srgbClr val="000000"/>
                </a:solidFill>
                <a:latin typeface="Consolas" panose="020B0609020204030204" pitchFamily="49" charset="0"/>
                <a:ea typeface="黑体" panose="02010609060101010101" pitchFamily="49" charset="-122"/>
              </a:rPr>
              <a:t>0</a:t>
            </a:r>
            <a:r>
              <a:rPr lang="zh-CN" altLang="en-US" dirty="0">
                <a:solidFill>
                  <a:srgbClr val="000000"/>
                </a:solidFill>
                <a:latin typeface="Consolas" panose="020B0609020204030204" pitchFamily="49" charset="0"/>
                <a:ea typeface="黑体" panose="02010609060101010101" pitchFamily="49" charset="-122"/>
              </a:rPr>
              <a:t>）移动到（</a:t>
            </a:r>
            <a:r>
              <a:rPr lang="en-US" altLang="zh-CN" dirty="0">
                <a:solidFill>
                  <a:srgbClr val="000000"/>
                </a:solidFill>
                <a:latin typeface="Consolas" panose="020B0609020204030204" pitchFamily="49" charset="0"/>
                <a:ea typeface="黑体" panose="02010609060101010101" pitchFamily="49" charset="-122"/>
              </a:rPr>
              <a:t>m</a:t>
            </a:r>
            <a:r>
              <a:rPr lang="zh-CN" altLang="en-US" dirty="0">
                <a:solidFill>
                  <a:srgbClr val="000000"/>
                </a:solidFill>
                <a:latin typeface="Consolas" panose="020B0609020204030204" pitchFamily="49" charset="0"/>
                <a:ea typeface="黑体" panose="02010609060101010101" pitchFamily="49" charset="-122"/>
              </a:rPr>
              <a:t>，</a:t>
            </a:r>
            <a:r>
              <a:rPr lang="en-US" altLang="zh-CN" dirty="0">
                <a:solidFill>
                  <a:srgbClr val="000000"/>
                </a:solidFill>
                <a:latin typeface="Consolas" panose="020B0609020204030204" pitchFamily="49" charset="0"/>
                <a:ea typeface="黑体" panose="02010609060101010101" pitchFamily="49" charset="-122"/>
              </a:rPr>
              <a:t>n</a:t>
            </a:r>
            <a:r>
              <a:rPr lang="zh-CN" altLang="en-US" dirty="0">
                <a:solidFill>
                  <a:srgbClr val="000000"/>
                </a:solidFill>
                <a:latin typeface="Consolas" panose="020B0609020204030204" pitchFamily="49" charset="0"/>
                <a:ea typeface="黑体" panose="02010609060101010101" pitchFamily="49" charset="-122"/>
              </a:rPr>
              <a:t>）有多少条路径。</a:t>
            </a:r>
            <a:endParaRPr lang="zh-CN" altLang="en-US" dirty="0">
              <a:solidFill>
                <a:srgbClr val="000000"/>
              </a:solidFill>
              <a:latin typeface="Consolas" panose="020B0609020204030204" pitchFamily="49" charset="0"/>
              <a:ea typeface="黑体" panose="02010609060101010101" pitchFamily="49" charset="-122"/>
            </a:endParaRPr>
          </a:p>
        </p:txBody>
      </p:sp>
      <p:sp>
        <p:nvSpPr>
          <p:cNvPr id="8" name="矩形 7"/>
          <p:cNvSpPr/>
          <p:nvPr/>
        </p:nvSpPr>
        <p:spPr>
          <a:xfrm>
            <a:off x="457200" y="3038475"/>
            <a:ext cx="7543800" cy="2538413"/>
          </a:xfrm>
          <a:prstGeom prst="rect">
            <a:avLst/>
          </a:prstGeom>
          <a:noFill/>
          <a:ln w="9525">
            <a:noFill/>
          </a:ln>
        </p:spPr>
        <p:txBody>
          <a:bodyPr anchor="t" anchorCtr="0">
            <a:spAutoFit/>
          </a:bodyPr>
          <a:p>
            <a:pPr eaLnBrk="0" hangingPunct="0">
              <a:lnSpc>
                <a:spcPct val="150000"/>
              </a:lnSpc>
            </a:pPr>
            <a:r>
              <a:rPr lang="zh-CN" altLang="en-US" dirty="0">
                <a:solidFill>
                  <a:srgbClr val="000000"/>
                </a:solidFill>
                <a:latin typeface="Consolas" panose="020B0609020204030204" pitchFamily="49" charset="0"/>
                <a:ea typeface="黑体" panose="02010609060101010101" pitchFamily="49" charset="-122"/>
              </a:rPr>
              <a:t>解：设从（</a:t>
            </a:r>
            <a:r>
              <a:rPr lang="en-US" altLang="zh-CN" dirty="0">
                <a:solidFill>
                  <a:srgbClr val="000000"/>
                </a:solidFill>
                <a:latin typeface="Consolas" panose="020B0609020204030204" pitchFamily="49" charset="0"/>
                <a:ea typeface="黑体" panose="02010609060101010101" pitchFamily="49" charset="-122"/>
              </a:rPr>
              <a:t>0</a:t>
            </a:r>
            <a:r>
              <a:rPr lang="zh-CN" altLang="en-US" dirty="0">
                <a:solidFill>
                  <a:srgbClr val="000000"/>
                </a:solidFill>
                <a:latin typeface="Consolas" panose="020B0609020204030204" pitchFamily="49" charset="0"/>
                <a:ea typeface="黑体" panose="02010609060101010101" pitchFamily="49" charset="-122"/>
              </a:rPr>
              <a:t>，</a:t>
            </a:r>
            <a:r>
              <a:rPr lang="en-US" altLang="zh-CN" dirty="0">
                <a:solidFill>
                  <a:srgbClr val="000000"/>
                </a:solidFill>
                <a:latin typeface="Consolas" panose="020B0609020204030204" pitchFamily="49" charset="0"/>
                <a:ea typeface="黑体" panose="02010609060101010101" pitchFamily="49" charset="-122"/>
              </a:rPr>
              <a:t>0</a:t>
            </a:r>
            <a:r>
              <a:rPr lang="zh-CN" altLang="en-US" dirty="0">
                <a:solidFill>
                  <a:srgbClr val="000000"/>
                </a:solidFill>
                <a:latin typeface="Consolas" panose="020B0609020204030204" pitchFamily="49" charset="0"/>
                <a:ea typeface="黑体" panose="02010609060101010101" pitchFamily="49" charset="-122"/>
              </a:rPr>
              <a:t>）移动到（</a:t>
            </a:r>
            <a:r>
              <a:rPr lang="en-US" altLang="zh-CN" i="1" dirty="0">
                <a:solidFill>
                  <a:srgbClr val="000000"/>
                </a:solidFill>
                <a:latin typeface="Consolas" panose="020B0609020204030204" pitchFamily="49" charset="0"/>
                <a:ea typeface="黑体" panose="02010609060101010101" pitchFamily="49" charset="-122"/>
              </a:rPr>
              <a:t>i</a:t>
            </a:r>
            <a:r>
              <a:rPr lang="zh-CN" altLang="en-US" dirty="0">
                <a:solidFill>
                  <a:srgbClr val="000000"/>
                </a:solidFill>
                <a:latin typeface="Consolas" panose="020B0609020204030204" pitchFamily="49" charset="0"/>
                <a:ea typeface="黑体" panose="02010609060101010101" pitchFamily="49" charset="-122"/>
              </a:rPr>
              <a:t>，</a:t>
            </a:r>
            <a:r>
              <a:rPr lang="en-US" altLang="zh-CN" i="1" dirty="0">
                <a:solidFill>
                  <a:srgbClr val="000000"/>
                </a:solidFill>
                <a:latin typeface="Consolas" panose="020B0609020204030204" pitchFamily="49" charset="0"/>
                <a:ea typeface="黑体" panose="02010609060101010101" pitchFamily="49" charset="-122"/>
              </a:rPr>
              <a:t>j</a:t>
            </a:r>
            <a:r>
              <a:rPr lang="zh-CN" altLang="en-US" dirty="0">
                <a:solidFill>
                  <a:srgbClr val="000000"/>
                </a:solidFill>
                <a:latin typeface="Consolas" panose="020B0609020204030204" pitchFamily="49" charset="0"/>
                <a:ea typeface="黑体" panose="02010609060101010101" pitchFamily="49" charset="-122"/>
              </a:rPr>
              <a:t>）的路径条数为</a:t>
            </a:r>
            <a:r>
              <a:rPr lang="en-US" altLang="zh-CN" dirty="0">
                <a:solidFill>
                  <a:srgbClr val="000000"/>
                </a:solidFill>
                <a:latin typeface="Consolas" panose="020B0609020204030204" pitchFamily="49" charset="0"/>
                <a:ea typeface="黑体" panose="02010609060101010101" pitchFamily="49" charset="-122"/>
              </a:rPr>
              <a:t>dp[</a:t>
            </a:r>
            <a:r>
              <a:rPr lang="en-US" altLang="zh-CN" i="1" dirty="0">
                <a:solidFill>
                  <a:srgbClr val="000000"/>
                </a:solidFill>
                <a:latin typeface="Consolas" panose="020B0609020204030204" pitchFamily="49" charset="0"/>
                <a:ea typeface="黑体" panose="02010609060101010101" pitchFamily="49" charset="-122"/>
              </a:rPr>
              <a:t>i</a:t>
            </a:r>
            <a:r>
              <a:rPr lang="en-US" altLang="zh-CN" dirty="0">
                <a:solidFill>
                  <a:srgbClr val="000000"/>
                </a:solidFill>
                <a:latin typeface="Consolas" panose="020B0609020204030204" pitchFamily="49" charset="0"/>
                <a:ea typeface="黑体" panose="02010609060101010101" pitchFamily="49" charset="-122"/>
              </a:rPr>
              <a:t>][</a:t>
            </a:r>
            <a:r>
              <a:rPr lang="en-US" altLang="zh-CN" i="1" dirty="0">
                <a:solidFill>
                  <a:srgbClr val="000000"/>
                </a:solidFill>
                <a:latin typeface="Consolas" panose="020B0609020204030204" pitchFamily="49" charset="0"/>
                <a:ea typeface="黑体" panose="02010609060101010101" pitchFamily="49" charset="-122"/>
              </a:rPr>
              <a:t>j</a:t>
            </a:r>
            <a:r>
              <a:rPr lang="en-US" altLang="zh-CN" dirty="0">
                <a:solidFill>
                  <a:srgbClr val="000000"/>
                </a:solidFill>
                <a:latin typeface="Consolas" panose="020B0609020204030204" pitchFamily="49" charset="0"/>
                <a:ea typeface="黑体" panose="02010609060101010101" pitchFamily="49" charset="-122"/>
              </a:rPr>
              <a:t>]</a:t>
            </a:r>
            <a:r>
              <a:rPr lang="zh-CN" altLang="en-US" dirty="0">
                <a:solidFill>
                  <a:srgbClr val="000000"/>
                </a:solidFill>
                <a:latin typeface="Consolas" panose="020B0609020204030204" pitchFamily="49" charset="0"/>
                <a:ea typeface="黑体" panose="02010609060101010101" pitchFamily="49" charset="-122"/>
              </a:rPr>
              <a:t>，由于机器人只能向下和向右移动，不同于迷宫问题（迷宫问题由于存在后退，不满足无后效性，不适合用动态规划法求解）。对应的状态转移方程如下： </a:t>
            </a:r>
            <a:endParaRPr lang="zh-CN" altLang="en-US" dirty="0">
              <a:solidFill>
                <a:srgbClr val="000000"/>
              </a:solidFill>
              <a:latin typeface="Consolas" panose="020B0609020204030204" pitchFamily="49" charset="0"/>
              <a:ea typeface="黑体" panose="02010609060101010101" pitchFamily="49" charset="-122"/>
            </a:endParaRPr>
          </a:p>
          <a:p>
            <a:pPr eaLnBrk="0" hangingPunct="0">
              <a:lnSpc>
                <a:spcPct val="150000"/>
              </a:lnSpc>
            </a:pPr>
            <a:r>
              <a:rPr lang="en-US" altLang="zh-CN" dirty="0">
                <a:solidFill>
                  <a:srgbClr val="000000"/>
                </a:solidFill>
                <a:latin typeface="Consolas" panose="020B0609020204030204" pitchFamily="49" charset="0"/>
                <a:ea typeface="宋体" panose="02010600030101010101" pitchFamily="2" charset="-122"/>
              </a:rPr>
              <a:t>dp[0][</a:t>
            </a:r>
            <a:r>
              <a:rPr lang="en-US" altLang="zh-CN" i="1" dirty="0">
                <a:solidFill>
                  <a:srgbClr val="000000"/>
                </a:solidFill>
                <a:latin typeface="Consolas" panose="020B0609020204030204" pitchFamily="49" charset="0"/>
                <a:ea typeface="宋体" panose="02010600030101010101" pitchFamily="2" charset="-122"/>
              </a:rPr>
              <a:t>j</a:t>
            </a:r>
            <a:r>
              <a:rPr lang="en-US" altLang="zh-CN" dirty="0">
                <a:solidFill>
                  <a:srgbClr val="000000"/>
                </a:solidFill>
                <a:latin typeface="Consolas" panose="020B0609020204030204" pitchFamily="49" charset="0"/>
                <a:ea typeface="宋体" panose="02010600030101010101" pitchFamily="2" charset="-122"/>
              </a:rPr>
              <a:t>]=1 </a:t>
            </a:r>
            <a:endParaRPr lang="en-US" altLang="zh-CN" dirty="0">
              <a:solidFill>
                <a:srgbClr val="000000"/>
              </a:solidFill>
              <a:latin typeface="Consolas" panose="020B0609020204030204" pitchFamily="49" charset="0"/>
              <a:ea typeface="宋体" panose="02010600030101010101" pitchFamily="2" charset="-122"/>
            </a:endParaRPr>
          </a:p>
          <a:p>
            <a:pPr eaLnBrk="0" hangingPunct="0">
              <a:lnSpc>
                <a:spcPct val="150000"/>
              </a:lnSpc>
            </a:pPr>
            <a:r>
              <a:rPr lang="en-US" altLang="zh-CN" dirty="0">
                <a:solidFill>
                  <a:srgbClr val="000000"/>
                </a:solidFill>
                <a:latin typeface="Consolas" panose="020B0609020204030204" pitchFamily="49" charset="0"/>
                <a:ea typeface="宋体" panose="02010600030101010101" pitchFamily="2" charset="-122"/>
              </a:rPr>
              <a:t>dp[</a:t>
            </a:r>
            <a:r>
              <a:rPr lang="en-US" altLang="zh-CN" i="1" dirty="0">
                <a:solidFill>
                  <a:srgbClr val="000000"/>
                </a:solidFill>
                <a:latin typeface="Consolas" panose="020B0609020204030204" pitchFamily="49" charset="0"/>
                <a:ea typeface="宋体" panose="02010600030101010101" pitchFamily="2" charset="-122"/>
              </a:rPr>
              <a:t>i</a:t>
            </a:r>
            <a:r>
              <a:rPr lang="en-US" altLang="zh-CN" dirty="0">
                <a:solidFill>
                  <a:srgbClr val="000000"/>
                </a:solidFill>
                <a:latin typeface="Consolas" panose="020B0609020204030204" pitchFamily="49" charset="0"/>
                <a:ea typeface="宋体" panose="02010600030101010101" pitchFamily="2" charset="-122"/>
              </a:rPr>
              <a:t>][0]=1 </a:t>
            </a:r>
            <a:endParaRPr lang="en-US" altLang="zh-CN" dirty="0">
              <a:solidFill>
                <a:srgbClr val="000000"/>
              </a:solidFill>
              <a:latin typeface="Consolas" panose="020B0609020204030204" pitchFamily="49" charset="0"/>
              <a:ea typeface="宋体" panose="02010600030101010101" pitchFamily="2" charset="-122"/>
            </a:endParaRPr>
          </a:p>
          <a:p>
            <a:pPr eaLnBrk="0" hangingPunct="0">
              <a:lnSpc>
                <a:spcPct val="150000"/>
              </a:lnSpc>
            </a:pPr>
            <a:r>
              <a:rPr lang="en-US" altLang="zh-CN" dirty="0">
                <a:solidFill>
                  <a:srgbClr val="000000"/>
                </a:solidFill>
                <a:latin typeface="Consolas" panose="020B0609020204030204" pitchFamily="49" charset="0"/>
                <a:ea typeface="宋体" panose="02010600030101010101" pitchFamily="2" charset="-122"/>
              </a:rPr>
              <a:t>dp[</a:t>
            </a:r>
            <a:r>
              <a:rPr lang="en-US" altLang="zh-CN" i="1" dirty="0">
                <a:solidFill>
                  <a:srgbClr val="000000"/>
                </a:solidFill>
                <a:latin typeface="Consolas" panose="020B0609020204030204" pitchFamily="49" charset="0"/>
                <a:ea typeface="宋体" panose="02010600030101010101" pitchFamily="2" charset="-122"/>
              </a:rPr>
              <a:t>i</a:t>
            </a:r>
            <a:r>
              <a:rPr lang="en-US" altLang="zh-CN" dirty="0">
                <a:solidFill>
                  <a:srgbClr val="000000"/>
                </a:solidFill>
                <a:latin typeface="Consolas" panose="020B0609020204030204" pitchFamily="49" charset="0"/>
                <a:ea typeface="宋体" panose="02010600030101010101" pitchFamily="2" charset="-122"/>
              </a:rPr>
              <a:t>][</a:t>
            </a:r>
            <a:r>
              <a:rPr lang="en-US" altLang="zh-CN" i="1" dirty="0">
                <a:solidFill>
                  <a:srgbClr val="000000"/>
                </a:solidFill>
                <a:latin typeface="Consolas" panose="020B0609020204030204" pitchFamily="49" charset="0"/>
                <a:ea typeface="宋体" panose="02010600030101010101" pitchFamily="2" charset="-122"/>
              </a:rPr>
              <a:t>j</a:t>
            </a:r>
            <a:r>
              <a:rPr lang="en-US" altLang="zh-CN" dirty="0">
                <a:solidFill>
                  <a:srgbClr val="000000"/>
                </a:solidFill>
                <a:latin typeface="Consolas" panose="020B0609020204030204" pitchFamily="49" charset="0"/>
                <a:ea typeface="宋体" panose="02010600030101010101" pitchFamily="2" charset="-122"/>
              </a:rPr>
              <a:t>]=dp[</a:t>
            </a:r>
            <a:r>
              <a:rPr lang="en-US" altLang="zh-CN" i="1" dirty="0">
                <a:solidFill>
                  <a:srgbClr val="000000"/>
                </a:solidFill>
                <a:latin typeface="Consolas" panose="020B0609020204030204" pitchFamily="49" charset="0"/>
                <a:ea typeface="宋体" panose="02010600030101010101" pitchFamily="2" charset="-122"/>
              </a:rPr>
              <a:t>i</a:t>
            </a:r>
            <a:r>
              <a:rPr lang="en-US" altLang="zh-CN" dirty="0">
                <a:solidFill>
                  <a:srgbClr val="000000"/>
                </a:solidFill>
                <a:latin typeface="Consolas" panose="020B0609020204030204" pitchFamily="49" charset="0"/>
                <a:ea typeface="宋体" panose="02010600030101010101" pitchFamily="2" charset="-122"/>
              </a:rPr>
              <a:t>][</a:t>
            </a:r>
            <a:r>
              <a:rPr lang="en-US" altLang="zh-CN" i="1" dirty="0">
                <a:solidFill>
                  <a:srgbClr val="000000"/>
                </a:solidFill>
                <a:latin typeface="Consolas" panose="020B0609020204030204" pitchFamily="49" charset="0"/>
                <a:ea typeface="宋体" panose="02010600030101010101" pitchFamily="2" charset="-122"/>
              </a:rPr>
              <a:t>j</a:t>
            </a:r>
            <a:r>
              <a:rPr lang="en-US" altLang="zh-CN" dirty="0">
                <a:solidFill>
                  <a:srgbClr val="000000"/>
                </a:solidFill>
                <a:latin typeface="Consolas" panose="020B0609020204030204" pitchFamily="49" charset="0"/>
                <a:ea typeface="宋体" panose="02010600030101010101" pitchFamily="2" charset="-122"/>
              </a:rPr>
              <a:t>-1]+dp[</a:t>
            </a:r>
            <a:r>
              <a:rPr lang="en-US" altLang="zh-CN" i="1" dirty="0">
                <a:solidFill>
                  <a:srgbClr val="000000"/>
                </a:solidFill>
                <a:latin typeface="Consolas" panose="020B0609020204030204" pitchFamily="49" charset="0"/>
                <a:ea typeface="宋体" panose="02010600030101010101" pitchFamily="2" charset="-122"/>
              </a:rPr>
              <a:t>i</a:t>
            </a:r>
            <a:r>
              <a:rPr lang="en-US" altLang="zh-CN" dirty="0">
                <a:solidFill>
                  <a:srgbClr val="000000"/>
                </a:solidFill>
                <a:latin typeface="Consolas" panose="020B0609020204030204" pitchFamily="49" charset="0"/>
                <a:ea typeface="宋体" panose="02010600030101010101" pitchFamily="2" charset="-122"/>
              </a:rPr>
              <a:t>-1][</a:t>
            </a:r>
            <a:r>
              <a:rPr lang="en-US" altLang="zh-CN" i="1" dirty="0">
                <a:solidFill>
                  <a:srgbClr val="000000"/>
                </a:solidFill>
                <a:latin typeface="Consolas" panose="020B0609020204030204" pitchFamily="49" charset="0"/>
                <a:ea typeface="宋体" panose="02010600030101010101" pitchFamily="2" charset="-122"/>
              </a:rPr>
              <a:t>j</a:t>
            </a:r>
            <a:r>
              <a:rPr lang="en-US" altLang="zh-CN" dirty="0">
                <a:solidFill>
                  <a:srgbClr val="000000"/>
                </a:solidFill>
                <a:latin typeface="Consolas" panose="020B0609020204030204" pitchFamily="49" charset="0"/>
                <a:ea typeface="宋体" panose="02010600030101010101" pitchFamily="2" charset="-122"/>
              </a:rPr>
              <a:t>] </a:t>
            </a:r>
            <a:r>
              <a:rPr lang="en-US" altLang="zh-CN" i="1" dirty="0">
                <a:solidFill>
                  <a:srgbClr val="000000"/>
                </a:solidFill>
                <a:latin typeface="Consolas" panose="020B0609020204030204" pitchFamily="49" charset="0"/>
                <a:ea typeface="宋体" panose="02010600030101010101" pitchFamily="2" charset="-122"/>
              </a:rPr>
              <a:t>i</a:t>
            </a:r>
            <a:r>
              <a:rPr lang="zh-CN" altLang="en-US" dirty="0">
                <a:solidFill>
                  <a:srgbClr val="000000"/>
                </a:solidFill>
                <a:latin typeface="Consolas" panose="020B0609020204030204" pitchFamily="49" charset="0"/>
                <a:ea typeface="宋体" panose="02010600030101010101" pitchFamily="2" charset="-122"/>
              </a:rPr>
              <a:t>、</a:t>
            </a:r>
            <a:r>
              <a:rPr lang="en-US" altLang="zh-CN" i="1" dirty="0">
                <a:solidFill>
                  <a:srgbClr val="000000"/>
                </a:solidFill>
                <a:latin typeface="Consolas" panose="020B0609020204030204" pitchFamily="49" charset="0"/>
                <a:ea typeface="宋体" panose="02010600030101010101" pitchFamily="2" charset="-122"/>
              </a:rPr>
              <a:t>j</a:t>
            </a:r>
            <a:r>
              <a:rPr lang="en-US" altLang="zh-CN" dirty="0">
                <a:solidFill>
                  <a:srgbClr val="000000"/>
                </a:solidFill>
                <a:latin typeface="Consolas" panose="020B0609020204030204" pitchFamily="49" charset="0"/>
                <a:ea typeface="宋体" panose="02010600030101010101" pitchFamily="2" charset="-122"/>
              </a:rPr>
              <a:t>&gt;0 </a:t>
            </a:r>
            <a:endParaRPr lang="en-US" altLang="zh-CN" dirty="0">
              <a:solidFill>
                <a:srgbClr val="000000"/>
              </a:solidFill>
              <a:latin typeface="Consolas" panose="020B0609020204030204" pitchFamily="49" charset="0"/>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02" name="WordArt 5"/>
          <p:cNvSpPr>
            <a:spLocks noTextEdit="1"/>
          </p:cNvSpPr>
          <p:nvPr/>
        </p:nvSpPr>
        <p:spPr>
          <a:xfrm>
            <a:off x="2209800" y="3048000"/>
            <a:ext cx="4343400" cy="609600"/>
          </a:xfrm>
          <a:prstGeom prst="rect">
            <a:avLst/>
          </a:prstGeom>
        </p:spPr>
        <p:txBody>
          <a:bodyPr wrap="none" fromWordArt="1">
            <a:prstTxWarp prst="textDeflate">
              <a:avLst>
                <a:gd name="adj" fmla="val 0"/>
              </a:avLst>
            </a:prstTxWarp>
            <a:normAutofit/>
          </a:bodyPr>
          <a:p>
            <a:pPr algn="ctr" eaLnBrk="0" hangingPunct="0"/>
            <a:r>
              <a:rPr lang="zh-CN" altLang="en-US" sz="3600" b="1">
                <a:ln w="19050" cap="flat" cmpd="sng">
                  <a:solidFill>
                    <a:srgbClr val="FFFFFF"/>
                  </a:solidFill>
                  <a:prstDash val="solid"/>
                  <a:round/>
                  <a:headEnd type="none" w="med" len="med"/>
                  <a:tailEnd type="none" w="med" len="med"/>
                </a:ln>
                <a:gradFill rotWithShape="1">
                  <a:gsLst>
                    <a:gs pos="0">
                      <a:schemeClr val="bg2"/>
                    </a:gs>
                    <a:gs pos="100000">
                      <a:srgbClr val="666666"/>
                    </a:gs>
                  </a:gsLst>
                  <a:lin ang="0" scaled="1"/>
                  <a:tileRect/>
                </a:gradFill>
                <a:effectLst>
                  <a:outerShdw dist="71842" dir="2699999" algn="ctr" rotWithShape="0">
                    <a:schemeClr val="tx1">
                      <a:alpha val="50000"/>
                    </a:schemeClr>
                  </a:outerShdw>
                </a:effectLst>
                <a:latin typeface="Arial" panose="020B0604020202020204" pitchFamily="34" charset="0"/>
                <a:ea typeface="Arial" panose="020B0604020202020204" pitchFamily="34" charset="0"/>
              </a:rPr>
              <a:t>Thank You !</a:t>
            </a:r>
            <a:endParaRPr lang="zh-CN" altLang="en-US" sz="3600" b="1">
              <a:ln w="19050" cap="flat" cmpd="sng">
                <a:solidFill>
                  <a:srgbClr val="FFFFFF"/>
                </a:solidFill>
                <a:prstDash val="solid"/>
                <a:round/>
                <a:headEnd type="none" w="med" len="med"/>
                <a:tailEnd type="none" w="med" len="med"/>
              </a:ln>
              <a:gradFill rotWithShape="1">
                <a:gsLst>
                  <a:gs pos="0">
                    <a:schemeClr val="bg2"/>
                  </a:gs>
                  <a:gs pos="100000">
                    <a:srgbClr val="666666"/>
                  </a:gs>
                </a:gsLst>
                <a:lin ang="0" scaled="1"/>
                <a:tileRect/>
              </a:gradFill>
              <a:effectLst>
                <a:outerShdw dist="71842" dir="2699999" algn="ctr" rotWithShape="0">
                  <a:schemeClr val="tx1">
                    <a:alpha val="50000"/>
                  </a:schemeClr>
                </a:outerShdw>
              </a:effectLst>
              <a:latin typeface="Arial" panose="020B0604020202020204" pitchFamily="34" charset="0"/>
              <a:ea typeface="Arial" panose="020B060402020202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04802"/>
                                        </p:tgtEl>
                                        <p:attrNameLst>
                                          <p:attrName>style.visibility</p:attrName>
                                        </p:attrNameLst>
                                      </p:cBhvr>
                                      <p:to>
                                        <p:strVal val="visible"/>
                                      </p:to>
                                    </p:set>
                                    <p:anim calcmode="lin" valueType="num">
                                      <p:cBhvr>
                                        <p:cTn id="7" dur="500" fill="hold"/>
                                        <p:tgtEl>
                                          <p:spTgt spid="204802"/>
                                        </p:tgtEl>
                                        <p:attrNameLst>
                                          <p:attrName>ppt_w</p:attrName>
                                        </p:attrNameLst>
                                      </p:cBhvr>
                                      <p:tavLst>
                                        <p:tav tm="0">
                                          <p:val>
                                            <p:fltVal val="0.000000"/>
                                          </p:val>
                                        </p:tav>
                                        <p:tav tm="100000">
                                          <p:val>
                                            <p:strVal val="#ppt_w"/>
                                          </p:val>
                                        </p:tav>
                                      </p:tavLst>
                                    </p:anim>
                                    <p:anim calcmode="lin" valueType="num">
                                      <p:cBhvr>
                                        <p:cTn id="8" dur="500" fill="hold"/>
                                        <p:tgtEl>
                                          <p:spTgt spid="204802"/>
                                        </p:tgtEl>
                                        <p:attrNameLst>
                                          <p:attrName>ppt_h</p:attrName>
                                        </p:attrNameLst>
                                      </p:cBhvr>
                                      <p:tavLst>
                                        <p:tav tm="0">
                                          <p:val>
                                            <p:fltVal val="0.000000"/>
                                          </p:val>
                                        </p:tav>
                                        <p:tav tm="100000">
                                          <p:val>
                                            <p:strVal val="#ppt_h"/>
                                          </p:val>
                                        </p:tav>
                                      </p:tavLst>
                                    </p:anim>
                                    <p:animEffect transition="in" filter="fade">
                                      <p:cBhvr>
                                        <p:cTn id="9" dur="500"/>
                                        <p:tgtEl>
                                          <p:spTgt spid="2048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TextBox 1"/>
          <p:cNvSpPr txBox="1">
            <a:spLocks noChangeArrowheads="1"/>
          </p:cNvSpPr>
          <p:nvPr/>
        </p:nvSpPr>
        <p:spPr bwMode="auto">
          <a:xfrm>
            <a:off x="428625" y="1247775"/>
            <a:ext cx="8143875" cy="1419225"/>
          </a:xfrm>
          <a:prstGeom prst="rect">
            <a:avLst/>
          </a:prstGeom>
          <a:noFill/>
          <a:ln>
            <a:noFill/>
          </a:ln>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其执行过程</a:t>
            </a:r>
            <a:r>
              <a:rPr kumimoji="0" lang="zh-CN" altLang="en-US" sz="2000" b="1" i="0" u="none" strike="noStrike" kern="1200" cap="none" spc="0" normalizeH="0" baseline="0" noProof="0" dirty="0">
                <a:ln>
                  <a:noFill/>
                </a:ln>
                <a:solidFill>
                  <a:srgbClr val="0000FF"/>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Consolas" panose="020B0609020204030204" pitchFamily="49" charset="0"/>
              </a:rPr>
              <a:t>改变为自底向上</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，即</a:t>
            </a:r>
            <a:r>
              <a:rPr kumimoji="0" lang="zh-CN" altLang="en-US" sz="2000" b="1" i="0" u="sng"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Consolas" panose="020B0609020204030204" pitchFamily="49" charset="0"/>
              </a:rPr>
              <a:t>先求出子问题解</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，将计算结果存放在一张表中，而且相同的子问题只计算一次，在后面需要时只有简单查表，以避免大量的重复计算。</a:t>
            </a:r>
            <a:endParaRPr kumimoji="0" lang="zh-CN"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endParaRPr>
          </a:p>
        </p:txBody>
      </p:sp>
      <p:sp>
        <p:nvSpPr>
          <p:cNvPr id="3" name="圆角矩形 2"/>
          <p:cNvSpPr/>
          <p:nvPr/>
        </p:nvSpPr>
        <p:spPr>
          <a:xfrm>
            <a:off x="3857625" y="2786063"/>
            <a:ext cx="1071563" cy="428625"/>
          </a:xfrm>
          <a:prstGeom prst="roundRect">
            <a:avLst/>
          </a:prstGeom>
          <a:ln>
            <a:solidFill>
              <a:srgbClr val="000000"/>
            </a:solidFill>
          </a:ln>
        </p:spPr>
        <p:style>
          <a:lnRef idx="1">
            <a:schemeClr val="accent3"/>
          </a:lnRef>
          <a:fillRef idx="2">
            <a:schemeClr val="accent3"/>
          </a:fillRef>
          <a:effectRef idx="1">
            <a:schemeClr val="accent3"/>
          </a:effectRef>
          <a:fontRef idx="minor">
            <a:schemeClr val="dk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Fib(5)</a:t>
            </a:r>
            <a:endParaRPr kumimoji="0" lang="zh-CN" altLang="en-US" sz="18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4" name="圆角矩形 3"/>
          <p:cNvSpPr/>
          <p:nvPr/>
        </p:nvSpPr>
        <p:spPr>
          <a:xfrm>
            <a:off x="2500313" y="3571875"/>
            <a:ext cx="1071563" cy="428625"/>
          </a:xfrm>
          <a:prstGeom prst="roundRect">
            <a:avLst/>
          </a:prstGeom>
          <a:ln>
            <a:solidFill>
              <a:srgbClr val="000000"/>
            </a:solidFill>
          </a:ln>
        </p:spPr>
        <p:style>
          <a:lnRef idx="1">
            <a:schemeClr val="accent3"/>
          </a:lnRef>
          <a:fillRef idx="2">
            <a:schemeClr val="accent3"/>
          </a:fillRef>
          <a:effectRef idx="1">
            <a:schemeClr val="accent3"/>
          </a:effectRef>
          <a:fontRef idx="minor">
            <a:schemeClr val="dk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Fib(4)</a:t>
            </a:r>
            <a:endParaRPr kumimoji="0" lang="zh-CN" altLang="en-US" sz="18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5" name="圆角矩形 4"/>
          <p:cNvSpPr/>
          <p:nvPr/>
        </p:nvSpPr>
        <p:spPr>
          <a:xfrm>
            <a:off x="3429000" y="4429125"/>
            <a:ext cx="1071563" cy="428625"/>
          </a:xfrm>
          <a:prstGeom prst="roundRect">
            <a:avLst/>
          </a:prstGeom>
          <a:solidFill>
            <a:srgbClr val="0070C0">
              <a:alpha val="27059"/>
            </a:srgbClr>
          </a:solidFill>
          <a:ln>
            <a:solidFill>
              <a:srgbClr val="000000"/>
            </a:solidFill>
          </a:ln>
        </p:spPr>
        <p:style>
          <a:lnRef idx="1">
            <a:schemeClr val="accent3"/>
          </a:lnRef>
          <a:fillRef idx="2">
            <a:schemeClr val="accent3"/>
          </a:fillRef>
          <a:effectRef idx="1">
            <a:schemeClr val="accent3"/>
          </a:effectRef>
          <a:fontRef idx="minor">
            <a:schemeClr val="dk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Fib(3)</a:t>
            </a:r>
            <a:endParaRPr kumimoji="0" lang="zh-CN" altLang="en-US" sz="18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6" name="圆角矩形 5"/>
          <p:cNvSpPr/>
          <p:nvPr/>
        </p:nvSpPr>
        <p:spPr>
          <a:xfrm>
            <a:off x="1857375" y="4429125"/>
            <a:ext cx="1071563" cy="428625"/>
          </a:xfrm>
          <a:prstGeom prst="roundRect">
            <a:avLst/>
          </a:prstGeom>
          <a:solidFill>
            <a:schemeClr val="tx2">
              <a:lumMod val="20000"/>
              <a:lumOff val="80000"/>
            </a:schemeClr>
          </a:solidFill>
          <a:ln>
            <a:solidFill>
              <a:srgbClr val="000000"/>
            </a:solidFill>
          </a:ln>
        </p:spPr>
        <p:style>
          <a:lnRef idx="1">
            <a:schemeClr val="accent3"/>
          </a:lnRef>
          <a:fillRef idx="2">
            <a:schemeClr val="accent3"/>
          </a:fillRef>
          <a:effectRef idx="1">
            <a:schemeClr val="accent3"/>
          </a:effectRef>
          <a:fontRef idx="minor">
            <a:schemeClr val="dk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Fib(2)</a:t>
            </a:r>
            <a:endParaRPr kumimoji="0" lang="zh-CN" altLang="en-US" sz="18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7" name="圆角矩形 6"/>
          <p:cNvSpPr/>
          <p:nvPr/>
        </p:nvSpPr>
        <p:spPr>
          <a:xfrm>
            <a:off x="2714625" y="5286375"/>
            <a:ext cx="1071563" cy="428625"/>
          </a:xfrm>
          <a:prstGeom prst="roundRect">
            <a:avLst/>
          </a:prstGeom>
          <a:solidFill>
            <a:schemeClr val="tx2">
              <a:lumMod val="20000"/>
              <a:lumOff val="80000"/>
            </a:schemeClr>
          </a:solidFill>
          <a:ln>
            <a:solidFill>
              <a:srgbClr val="000000"/>
            </a:solidFill>
          </a:ln>
        </p:spPr>
        <p:style>
          <a:lnRef idx="1">
            <a:schemeClr val="accent3"/>
          </a:lnRef>
          <a:fillRef idx="2">
            <a:schemeClr val="accent3"/>
          </a:fillRef>
          <a:effectRef idx="1">
            <a:schemeClr val="accent3"/>
          </a:effectRef>
          <a:fontRef idx="minor">
            <a:schemeClr val="dk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Fib(2)</a:t>
            </a:r>
            <a:endParaRPr kumimoji="0" lang="zh-CN" altLang="en-US" sz="18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8" name="圆角矩形 7"/>
          <p:cNvSpPr/>
          <p:nvPr/>
        </p:nvSpPr>
        <p:spPr>
          <a:xfrm>
            <a:off x="4071938" y="5786438"/>
            <a:ext cx="1071563" cy="428625"/>
          </a:xfrm>
          <a:prstGeom prst="roundRect">
            <a:avLst/>
          </a:prstGeom>
          <a:ln>
            <a:solidFill>
              <a:srgbClr val="000000"/>
            </a:solidFill>
          </a:ln>
        </p:spPr>
        <p:style>
          <a:lnRef idx="1">
            <a:schemeClr val="accent3"/>
          </a:lnRef>
          <a:fillRef idx="2">
            <a:schemeClr val="accent3"/>
          </a:fillRef>
          <a:effectRef idx="1">
            <a:schemeClr val="accent3"/>
          </a:effectRef>
          <a:fontRef idx="minor">
            <a:schemeClr val="dk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Fib(1)</a:t>
            </a:r>
            <a:endParaRPr kumimoji="0" lang="zh-CN" altLang="en-US" sz="18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cxnSp>
        <p:nvCxnSpPr>
          <p:cNvPr id="9" name="直接连接符 8"/>
          <p:cNvCxnSpPr>
            <a:stCxn id="5" idx="2"/>
          </p:cNvCxnSpPr>
          <p:nvPr/>
        </p:nvCxnSpPr>
        <p:spPr>
          <a:xfrm rot="5400000">
            <a:off x="3553619" y="4876006"/>
            <a:ext cx="428625" cy="392113"/>
          </a:xfrm>
          <a:prstGeom prst="line">
            <a:avLst/>
          </a:prstGeom>
          <a:ln>
            <a:solidFill>
              <a:srgbClr val="000000"/>
            </a:solidFill>
            <a:tailEnd type="none"/>
          </a:ln>
        </p:spPr>
        <p:style>
          <a:lnRef idx="1">
            <a:schemeClr val="accent3"/>
          </a:lnRef>
          <a:fillRef idx="2">
            <a:schemeClr val="accent3"/>
          </a:fillRef>
          <a:effectRef idx="1">
            <a:schemeClr val="accent3"/>
          </a:effectRef>
          <a:fontRef idx="minor">
            <a:schemeClr val="dk1"/>
          </a:fontRef>
        </p:style>
      </p:cxnSp>
      <p:cxnSp>
        <p:nvCxnSpPr>
          <p:cNvPr id="10" name="直接连接符 9"/>
          <p:cNvCxnSpPr>
            <a:stCxn id="5" idx="2"/>
            <a:endCxn id="8" idx="0"/>
          </p:cNvCxnSpPr>
          <p:nvPr/>
        </p:nvCxnSpPr>
        <p:spPr>
          <a:xfrm rot="16200000" flipH="1">
            <a:off x="3821906" y="4999831"/>
            <a:ext cx="928688" cy="644525"/>
          </a:xfrm>
          <a:prstGeom prst="line">
            <a:avLst/>
          </a:prstGeom>
          <a:ln>
            <a:solidFill>
              <a:srgbClr val="000000"/>
            </a:solidFill>
            <a:tailEnd type="none"/>
          </a:ln>
        </p:spPr>
        <p:style>
          <a:lnRef idx="1">
            <a:schemeClr val="accent3"/>
          </a:lnRef>
          <a:fillRef idx="2">
            <a:schemeClr val="accent3"/>
          </a:fillRef>
          <a:effectRef idx="1">
            <a:schemeClr val="accent3"/>
          </a:effectRef>
          <a:fontRef idx="minor">
            <a:schemeClr val="dk1"/>
          </a:fontRef>
        </p:style>
      </p:cxnSp>
      <p:cxnSp>
        <p:nvCxnSpPr>
          <p:cNvPr id="11" name="直接连接符 10"/>
          <p:cNvCxnSpPr>
            <a:stCxn id="4" idx="2"/>
            <a:endCxn id="8" idx="0"/>
          </p:cNvCxnSpPr>
          <p:nvPr/>
        </p:nvCxnSpPr>
        <p:spPr>
          <a:xfrm rot="5400000">
            <a:off x="2553494" y="3947319"/>
            <a:ext cx="428625" cy="534988"/>
          </a:xfrm>
          <a:prstGeom prst="line">
            <a:avLst/>
          </a:prstGeom>
          <a:ln>
            <a:solidFill>
              <a:srgbClr val="000000"/>
            </a:solidFill>
            <a:tailEnd type="none"/>
          </a:ln>
        </p:spPr>
        <p:style>
          <a:lnRef idx="1">
            <a:schemeClr val="accent3"/>
          </a:lnRef>
          <a:fillRef idx="2">
            <a:schemeClr val="accent3"/>
          </a:fillRef>
          <a:effectRef idx="1">
            <a:schemeClr val="accent3"/>
          </a:effectRef>
          <a:fontRef idx="minor">
            <a:schemeClr val="dk1"/>
          </a:fontRef>
        </p:style>
      </p:cxnSp>
      <p:sp>
        <p:nvSpPr>
          <p:cNvPr id="13" name="圆角矩形 12"/>
          <p:cNvSpPr/>
          <p:nvPr/>
        </p:nvSpPr>
        <p:spPr>
          <a:xfrm>
            <a:off x="5357813" y="3571875"/>
            <a:ext cx="1071563" cy="428625"/>
          </a:xfrm>
          <a:prstGeom prst="roundRect">
            <a:avLst/>
          </a:prstGeom>
          <a:solidFill>
            <a:srgbClr val="0070C0">
              <a:alpha val="30980"/>
            </a:srgbClr>
          </a:solidFill>
          <a:ln>
            <a:solidFill>
              <a:srgbClr val="000000"/>
            </a:solidFill>
          </a:ln>
        </p:spPr>
        <p:style>
          <a:lnRef idx="1">
            <a:schemeClr val="accent3"/>
          </a:lnRef>
          <a:fillRef idx="2">
            <a:schemeClr val="accent3"/>
          </a:fillRef>
          <a:effectRef idx="1">
            <a:schemeClr val="accent3"/>
          </a:effectRef>
          <a:fontRef idx="minor">
            <a:schemeClr val="dk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Fib(3)</a:t>
            </a:r>
            <a:endParaRPr kumimoji="0" lang="zh-CN" altLang="en-US" sz="18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cxnSp>
        <p:nvCxnSpPr>
          <p:cNvPr id="18" name="直接连接符 17"/>
          <p:cNvCxnSpPr>
            <a:stCxn id="3" idx="2"/>
            <a:endCxn id="8" idx="0"/>
          </p:cNvCxnSpPr>
          <p:nvPr/>
        </p:nvCxnSpPr>
        <p:spPr>
          <a:xfrm rot="5400000">
            <a:off x="3767931" y="2947194"/>
            <a:ext cx="357188" cy="892175"/>
          </a:xfrm>
          <a:prstGeom prst="line">
            <a:avLst/>
          </a:prstGeom>
          <a:ln>
            <a:solidFill>
              <a:srgbClr val="000000"/>
            </a:solidFill>
            <a:tailEnd type="none"/>
          </a:ln>
        </p:spPr>
        <p:style>
          <a:lnRef idx="1">
            <a:schemeClr val="accent3"/>
          </a:lnRef>
          <a:fillRef idx="2">
            <a:schemeClr val="accent3"/>
          </a:fillRef>
          <a:effectRef idx="1">
            <a:schemeClr val="accent3"/>
          </a:effectRef>
          <a:fontRef idx="minor">
            <a:schemeClr val="dk1"/>
          </a:fontRef>
        </p:style>
      </p:cxnSp>
      <p:cxnSp>
        <p:nvCxnSpPr>
          <p:cNvPr id="19" name="直接连接符 18"/>
          <p:cNvCxnSpPr>
            <a:stCxn id="3" idx="2"/>
            <a:endCxn id="8" idx="0"/>
          </p:cNvCxnSpPr>
          <p:nvPr/>
        </p:nvCxnSpPr>
        <p:spPr>
          <a:xfrm rot="16200000" flipH="1">
            <a:off x="4660900" y="2946400"/>
            <a:ext cx="428625" cy="965200"/>
          </a:xfrm>
          <a:prstGeom prst="line">
            <a:avLst/>
          </a:prstGeom>
          <a:ln>
            <a:solidFill>
              <a:srgbClr val="000000"/>
            </a:solidFill>
            <a:tailEnd type="none"/>
          </a:ln>
        </p:spPr>
        <p:style>
          <a:lnRef idx="1">
            <a:schemeClr val="accent3"/>
          </a:lnRef>
          <a:fillRef idx="2">
            <a:schemeClr val="accent3"/>
          </a:fillRef>
          <a:effectRef idx="1">
            <a:schemeClr val="accent3"/>
          </a:effectRef>
          <a:fontRef idx="minor">
            <a:schemeClr val="dk1"/>
          </a:fontRef>
        </p:style>
      </p:cxnSp>
      <p:cxnSp>
        <p:nvCxnSpPr>
          <p:cNvPr id="21" name="直接连接符 20"/>
          <p:cNvCxnSpPr>
            <a:stCxn id="4" idx="2"/>
            <a:endCxn id="8" idx="0"/>
          </p:cNvCxnSpPr>
          <p:nvPr/>
        </p:nvCxnSpPr>
        <p:spPr>
          <a:xfrm rot="16200000" flipH="1">
            <a:off x="3053556" y="3982244"/>
            <a:ext cx="428625" cy="465138"/>
          </a:xfrm>
          <a:prstGeom prst="line">
            <a:avLst/>
          </a:prstGeom>
          <a:ln>
            <a:solidFill>
              <a:srgbClr val="000000"/>
            </a:solidFill>
            <a:tailEnd type="none"/>
          </a:ln>
        </p:spPr>
        <p:style>
          <a:lnRef idx="1">
            <a:schemeClr val="accent3"/>
          </a:lnRef>
          <a:fillRef idx="2">
            <a:schemeClr val="accent3"/>
          </a:fillRef>
          <a:effectRef idx="1">
            <a:schemeClr val="accent3"/>
          </a:effectRef>
          <a:fontRef idx="minor">
            <a:schemeClr val="dk1"/>
          </a:fontRef>
        </p:style>
      </p:cxnSp>
      <p:cxnSp>
        <p:nvCxnSpPr>
          <p:cNvPr id="23" name="直接连接符 22"/>
          <p:cNvCxnSpPr>
            <a:stCxn id="4" idx="2"/>
            <a:endCxn id="8" idx="0"/>
          </p:cNvCxnSpPr>
          <p:nvPr/>
        </p:nvCxnSpPr>
        <p:spPr>
          <a:xfrm rot="10800000" flipV="1">
            <a:off x="4429125" y="4000500"/>
            <a:ext cx="928688" cy="428625"/>
          </a:xfrm>
          <a:prstGeom prst="line">
            <a:avLst/>
          </a:prstGeom>
          <a:ln>
            <a:solidFill>
              <a:srgbClr val="000000"/>
            </a:solidFill>
            <a:tailEnd type="none"/>
          </a:ln>
        </p:spPr>
        <p:style>
          <a:lnRef idx="1">
            <a:schemeClr val="accent3"/>
          </a:lnRef>
          <a:fillRef idx="2">
            <a:schemeClr val="accent3"/>
          </a:fillRef>
          <a:effectRef idx="1">
            <a:schemeClr val="accent3"/>
          </a:effectRef>
          <a:fontRef idx="minor">
            <a:schemeClr val="dk1"/>
          </a:fontRef>
        </p:style>
      </p:cxnSp>
      <p:cxnSp>
        <p:nvCxnSpPr>
          <p:cNvPr id="26" name="直接连接符 25"/>
          <p:cNvCxnSpPr>
            <a:stCxn id="6" idx="2"/>
            <a:endCxn id="8" idx="0"/>
          </p:cNvCxnSpPr>
          <p:nvPr/>
        </p:nvCxnSpPr>
        <p:spPr>
          <a:xfrm rot="16200000" flipH="1">
            <a:off x="2410619" y="4839494"/>
            <a:ext cx="428625" cy="465138"/>
          </a:xfrm>
          <a:prstGeom prst="line">
            <a:avLst/>
          </a:prstGeom>
          <a:ln>
            <a:solidFill>
              <a:srgbClr val="000000"/>
            </a:solidFill>
            <a:tailEnd type="none"/>
          </a:ln>
        </p:spPr>
        <p:style>
          <a:lnRef idx="1">
            <a:schemeClr val="accent3"/>
          </a:lnRef>
          <a:fillRef idx="2">
            <a:schemeClr val="accent3"/>
          </a:fillRef>
          <a:effectRef idx="1">
            <a:schemeClr val="accent3"/>
          </a:effectRef>
          <a:fontRef idx="minor">
            <a:schemeClr val="dk1"/>
          </a:fontRef>
        </p:style>
      </p:cxnSp>
      <p:sp>
        <p:nvSpPr>
          <p:cNvPr id="27" name="TextBox 26"/>
          <p:cNvSpPr txBox="1"/>
          <p:nvPr/>
        </p:nvSpPr>
        <p:spPr>
          <a:xfrm>
            <a:off x="5176838" y="4500563"/>
            <a:ext cx="1428750" cy="369888"/>
          </a:xfrm>
          <a:prstGeom prst="rect">
            <a:avLst/>
          </a:prstGeom>
          <a:noFill/>
          <a:ln>
            <a:noFill/>
          </a:ln>
        </p:spPr>
        <p:txBody>
          <a:bodyPr>
            <a:spAutoFit/>
          </a:bodyPr>
          <a:lstStyle/>
          <a:p>
            <a:pPr marR="0" algn="ctr" defTabSz="914400" eaLnBrk="0" hangingPunct="0">
              <a:buClrTx/>
              <a:buSzTx/>
              <a:buFontTx/>
              <a:buNone/>
              <a:defRPr/>
            </a:pPr>
            <a:r>
              <a:rPr kumimoji="0" lang="zh-CN" altLang="en-US" kern="1200" cap="none" spc="300" normalizeH="0" baseline="0" noProof="0">
                <a:solidFill>
                  <a:srgbClr val="000000"/>
                </a:solidFill>
                <a:latin typeface="微软雅黑" panose="020B0503020204020204" pitchFamily="34" charset="-122"/>
                <a:ea typeface="微软雅黑" panose="020B0503020204020204" pitchFamily="34" charset="-122"/>
                <a:cs typeface="+mn-cs"/>
              </a:rPr>
              <a:t>查表得到</a:t>
            </a:r>
            <a:endParaRPr kumimoji="0" lang="zh-CN" altLang="en-US" kern="1200" cap="none" spc="300" normalizeH="0" baseline="0" noProof="0">
              <a:solidFill>
                <a:srgbClr val="000000"/>
              </a:solidFill>
              <a:latin typeface="微软雅黑" panose="020B0503020204020204" pitchFamily="34" charset="-122"/>
              <a:ea typeface="微软雅黑" panose="020B0503020204020204" pitchFamily="34" charset="-122"/>
              <a:cs typeface="+mn-cs"/>
            </a:endParaRPr>
          </a:p>
        </p:txBody>
      </p:sp>
      <p:cxnSp>
        <p:nvCxnSpPr>
          <p:cNvPr id="29" name="直接箭头连接符 28"/>
          <p:cNvCxnSpPr>
            <a:stCxn id="27" idx="0"/>
            <a:endCxn id="13" idx="2"/>
          </p:cNvCxnSpPr>
          <p:nvPr/>
        </p:nvCxnSpPr>
        <p:spPr>
          <a:xfrm rot="5400000" flipH="1" flipV="1">
            <a:off x="5642769" y="4248944"/>
            <a:ext cx="500063" cy="3175"/>
          </a:xfrm>
          <a:prstGeom prst="straightConnector1">
            <a:avLst/>
          </a:prstGeom>
          <a:ln>
            <a:solidFill>
              <a:srgbClr val="000000"/>
            </a:solidFill>
            <a:tailEnd type="arrow"/>
          </a:ln>
        </p:spPr>
        <p:style>
          <a:lnRef idx="2">
            <a:schemeClr val="dk1"/>
          </a:lnRef>
          <a:fillRef idx="0">
            <a:schemeClr val="dk1"/>
          </a:fillRef>
          <a:effectRef idx="1">
            <a:schemeClr val="dk1"/>
          </a:effectRef>
          <a:fontRef idx="minor">
            <a:schemeClr val="tx1"/>
          </a:fontRef>
        </p:style>
      </p:cxnSp>
      <p:sp>
        <p:nvSpPr>
          <p:cNvPr id="32" name="TextBox 31"/>
          <p:cNvSpPr txBox="1"/>
          <p:nvPr/>
        </p:nvSpPr>
        <p:spPr>
          <a:xfrm>
            <a:off x="928688" y="5357813"/>
            <a:ext cx="1428750" cy="369888"/>
          </a:xfrm>
          <a:prstGeom prst="rect">
            <a:avLst/>
          </a:prstGeom>
          <a:noFill/>
          <a:ln>
            <a:noFill/>
          </a:ln>
        </p:spPr>
        <p:txBody>
          <a:bodyPr>
            <a:spAutoFit/>
          </a:bodyPr>
          <a:lstStyle/>
          <a:p>
            <a:pPr marR="0" algn="ctr" defTabSz="914400" eaLnBrk="0" hangingPunct="0">
              <a:buClrTx/>
              <a:buSzTx/>
              <a:buFontTx/>
              <a:buNone/>
              <a:defRPr/>
            </a:pPr>
            <a:r>
              <a:rPr kumimoji="0" lang="zh-CN" altLang="en-US" kern="1200" cap="none" spc="300" normalizeH="0" baseline="0" noProof="0">
                <a:solidFill>
                  <a:srgbClr val="000000"/>
                </a:solidFill>
                <a:latin typeface="微软雅黑" panose="020B0503020204020204" pitchFamily="34" charset="-122"/>
                <a:ea typeface="微软雅黑" panose="020B0503020204020204" pitchFamily="34" charset="-122"/>
                <a:cs typeface="+mn-cs"/>
              </a:rPr>
              <a:t>查表得到</a:t>
            </a:r>
            <a:endParaRPr kumimoji="0" lang="zh-CN" altLang="en-US" kern="1200" cap="none" spc="300" normalizeH="0" baseline="0" noProof="0">
              <a:solidFill>
                <a:srgbClr val="000000"/>
              </a:solidFill>
              <a:latin typeface="微软雅黑" panose="020B0503020204020204" pitchFamily="34" charset="-122"/>
              <a:ea typeface="微软雅黑" panose="020B0503020204020204" pitchFamily="34" charset="-122"/>
              <a:cs typeface="+mn-cs"/>
            </a:endParaRPr>
          </a:p>
        </p:txBody>
      </p:sp>
      <p:cxnSp>
        <p:nvCxnSpPr>
          <p:cNvPr id="33" name="直接箭头连接符 32"/>
          <p:cNvCxnSpPr>
            <a:stCxn id="32" idx="0"/>
            <a:endCxn id="13" idx="2"/>
          </p:cNvCxnSpPr>
          <p:nvPr/>
        </p:nvCxnSpPr>
        <p:spPr>
          <a:xfrm rot="5400000" flipH="1" flipV="1">
            <a:off x="1535906" y="4964906"/>
            <a:ext cx="500063" cy="285750"/>
          </a:xfrm>
          <a:prstGeom prst="straightConnector1">
            <a:avLst/>
          </a:prstGeom>
          <a:ln>
            <a:solidFill>
              <a:srgbClr val="000000"/>
            </a:solidFill>
            <a:tailEnd type="arrow"/>
          </a:ln>
        </p:spPr>
        <p:style>
          <a:lnRef idx="2">
            <a:schemeClr val="dk1"/>
          </a:lnRef>
          <a:fillRef idx="0">
            <a:schemeClr val="dk1"/>
          </a:fillRef>
          <a:effectRef idx="1">
            <a:schemeClr val="dk1"/>
          </a:effectRef>
          <a:fontRef idx="minor">
            <a:schemeClr val="tx1"/>
          </a:fontRef>
        </p:style>
      </p:cxnSp>
      <p:sp>
        <p:nvSpPr>
          <p:cNvPr id="31765" name="TextBox 7"/>
          <p:cNvSpPr txBox="1"/>
          <p:nvPr/>
        </p:nvSpPr>
        <p:spPr>
          <a:xfrm>
            <a:off x="285750" y="506413"/>
            <a:ext cx="3500438" cy="522287"/>
          </a:xfrm>
          <a:prstGeom prst="rect">
            <a:avLst/>
          </a:prstGeom>
          <a:noFill/>
          <a:ln w="9525">
            <a:noFill/>
          </a:ln>
        </p:spPr>
        <p:txBody>
          <a:bodyPr anchor="t" anchorCtr="0">
            <a:spAutoFit/>
          </a:bodyPr>
          <a:p>
            <a:pPr algn="ctr" eaLnBrk="0" hangingPunct="0"/>
            <a:r>
              <a:rPr lang="zh-CN" altLang="zh-CN" sz="2800" dirty="0">
                <a:solidFill>
                  <a:schemeClr val="bg1"/>
                </a:solidFill>
                <a:latin typeface="微软雅黑" panose="020B0503020204020204" pitchFamily="34" charset="-122"/>
                <a:ea typeface="微软雅黑" panose="020B0503020204020204" pitchFamily="34" charset="-122"/>
              </a:rPr>
              <a:t>动态规划概述</a:t>
            </a:r>
            <a:endParaRPr lang="zh-CN" altLang="zh-CN" sz="2800" dirty="0">
              <a:solidFill>
                <a:schemeClr val="bg1"/>
              </a:solidFill>
              <a:latin typeface="微软雅黑" panose="020B0503020204020204" pitchFamily="34" charset="-122"/>
              <a:ea typeface="微软雅黑" panose="020B0503020204020204" pitchFamily="34" charset="-122"/>
            </a:endParaRPr>
          </a:p>
        </p:txBody>
      </p:sp>
      <p:sp>
        <p:nvSpPr>
          <p:cNvPr id="2" name="箭头: 下弧形 1"/>
          <p:cNvSpPr/>
          <p:nvPr/>
        </p:nvSpPr>
        <p:spPr>
          <a:xfrm rot="16200000">
            <a:off x="5353844" y="5484019"/>
            <a:ext cx="823913" cy="428625"/>
          </a:xfrm>
          <a:prstGeom prst="curvedUp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24" name="箭头: 下弧形 23"/>
          <p:cNvSpPr/>
          <p:nvPr/>
        </p:nvSpPr>
        <p:spPr>
          <a:xfrm rot="16200000">
            <a:off x="6574631" y="4874419"/>
            <a:ext cx="823913" cy="428625"/>
          </a:xfrm>
          <a:prstGeom prst="curvedUp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25" name="箭头: 下弧形 24"/>
          <p:cNvSpPr/>
          <p:nvPr/>
        </p:nvSpPr>
        <p:spPr>
          <a:xfrm rot="16200000">
            <a:off x="6633369" y="4050506"/>
            <a:ext cx="823913" cy="428625"/>
          </a:xfrm>
          <a:prstGeom prst="curvedUp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28" name="箭头: 下弧形 27"/>
          <p:cNvSpPr/>
          <p:nvPr/>
        </p:nvSpPr>
        <p:spPr>
          <a:xfrm rot="16200000">
            <a:off x="6645275" y="3214688"/>
            <a:ext cx="822325" cy="428625"/>
          </a:xfrm>
          <a:prstGeom prst="curvedUp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2"/>
                                        </p:tgtEl>
                                        <p:attrNameLst>
                                          <p:attrName>style.visibility</p:attrName>
                                        </p:attrNameLst>
                                      </p:cBhvr>
                                      <p:to>
                                        <p:strVal val="hidden"/>
                                      </p:to>
                                    </p:set>
                                  </p:childTnLst>
                                </p:cTn>
                              </p:par>
                            </p:childTnLst>
                          </p:cTn>
                        </p:par>
                        <p:par>
                          <p:cTn id="12" fill="hold">
                            <p:stCondLst>
                              <p:cond delay="0"/>
                            </p:stCondLst>
                            <p:childTnLst>
                              <p:par>
                                <p:cTn id="13" presetID="22" presetClass="entr" presetSubtype="4"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down)">
                                      <p:cBhvr>
                                        <p:cTn id="15" dur="500"/>
                                        <p:tgtEl>
                                          <p:spTgt spid="24"/>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24"/>
                                        </p:tgtEl>
                                        <p:attrNameLst>
                                          <p:attrName>style.visibility</p:attrName>
                                        </p:attrNameLst>
                                      </p:cBhvr>
                                      <p:to>
                                        <p:strVal val="hidden"/>
                                      </p:to>
                                    </p:set>
                                  </p:childTnLst>
                                </p:cTn>
                              </p:par>
                            </p:childTnLst>
                          </p:cTn>
                        </p:par>
                        <p:par>
                          <p:cTn id="20" fill="hold">
                            <p:stCondLst>
                              <p:cond delay="0"/>
                            </p:stCondLst>
                            <p:childTnLst>
                              <p:par>
                                <p:cTn id="21" presetID="22" presetClass="entr" presetSubtype="4"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down)">
                                      <p:cBhvr>
                                        <p:cTn id="23" dur="500"/>
                                        <p:tgtEl>
                                          <p:spTgt spid="25"/>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25"/>
                                        </p:tgtEl>
                                        <p:attrNameLst>
                                          <p:attrName>style.visibility</p:attrName>
                                        </p:attrNameLst>
                                      </p:cBhvr>
                                      <p:to>
                                        <p:strVal val="hidden"/>
                                      </p:to>
                                    </p:set>
                                  </p:childTnLst>
                                </p:cTn>
                              </p:par>
                            </p:childTnLst>
                          </p:cTn>
                        </p:par>
                        <p:par>
                          <p:cTn id="28" fill="hold">
                            <p:stCondLst>
                              <p:cond delay="0"/>
                            </p:stCondLst>
                            <p:childTnLst>
                              <p:par>
                                <p:cTn id="29" presetID="22" presetClass="entr" presetSubtype="4" fill="hold" grpId="0" nodeType="after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down)">
                                      <p:cBhvr>
                                        <p:cTn id="31" dur="500"/>
                                        <p:tgtEl>
                                          <p:spTgt spid="28"/>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grpId="1" nodeType="clickEffect">
                                  <p:stCondLst>
                                    <p:cond delay="0"/>
                                  </p:stCondLst>
                                  <p:childTnLst>
                                    <p:set>
                                      <p:cBhvr>
                                        <p:cTn id="35" dur="1" fill="hold">
                                          <p:stCondLst>
                                            <p:cond delay="0"/>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24" grpId="0" animBg="1"/>
      <p:bldP spid="24" grpId="1" animBg="1"/>
      <p:bldP spid="25" grpId="0" animBg="1"/>
      <p:bldP spid="25" grpId="1" animBg="1"/>
      <p:bldP spid="28" grpId="0" animBg="1"/>
      <p:bldP spid="28"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TextBox 1"/>
          <p:cNvSpPr txBox="1"/>
          <p:nvPr/>
        </p:nvSpPr>
        <p:spPr>
          <a:xfrm>
            <a:off x="400050" y="1857375"/>
            <a:ext cx="2627313" cy="3713163"/>
          </a:xfrm>
          <a:prstGeom prst="rect">
            <a:avLst/>
          </a:prstGeom>
          <a:noFill/>
          <a:ln w="9525">
            <a:noFill/>
          </a:ln>
        </p:spPr>
        <p:txBody>
          <a:bodyPr anchor="t" anchorCtr="0">
            <a:spAutoFit/>
          </a:bodyPr>
          <a:p>
            <a:pPr eaLnBrk="0" hangingPunct="0">
              <a:lnSpc>
                <a:spcPct val="150000"/>
              </a:lnSpc>
            </a:pPr>
            <a:r>
              <a:rPr lang="zh-CN" altLang="en-US" sz="2000" dirty="0">
                <a:solidFill>
                  <a:srgbClr val="000000"/>
                </a:solidFill>
                <a:latin typeface="黑体" panose="02010609060101010101" pitchFamily="49" charset="-122"/>
                <a:ea typeface="黑体" panose="02010609060101010101" pitchFamily="49" charset="-122"/>
              </a:rPr>
              <a:t>    上述求斐波那契数列的算法</a:t>
            </a:r>
            <a:r>
              <a:rPr lang="en-US" altLang="zh-CN" sz="2000" dirty="0">
                <a:solidFill>
                  <a:srgbClr val="000000"/>
                </a:solidFill>
                <a:latin typeface="黑体" panose="02010609060101010101" pitchFamily="49" charset="-122"/>
                <a:ea typeface="黑体" panose="02010609060101010101" pitchFamily="49" charset="-122"/>
              </a:rPr>
              <a:t>Fib1</a:t>
            </a:r>
            <a:r>
              <a:rPr lang="zh-CN" altLang="en-US" sz="2000" dirty="0">
                <a:solidFill>
                  <a:srgbClr val="000000"/>
                </a:solidFill>
                <a:latin typeface="黑体" panose="02010609060101010101" pitchFamily="49" charset="-122"/>
                <a:ea typeface="黑体" panose="02010609060101010101" pitchFamily="49" charset="-122"/>
              </a:rPr>
              <a:t>属于动态规划法，其中数组</a:t>
            </a:r>
            <a:r>
              <a:rPr lang="en-US" altLang="zh-CN" sz="2000" dirty="0">
                <a:solidFill>
                  <a:srgbClr val="000000"/>
                </a:solidFill>
                <a:latin typeface="黑体" panose="02010609060101010101" pitchFamily="49" charset="-122"/>
                <a:ea typeface="黑体" panose="02010609060101010101" pitchFamily="49" charset="-122"/>
              </a:rPr>
              <a:t>dp</a:t>
            </a:r>
            <a:r>
              <a:rPr lang="zh-CN" altLang="en-US" sz="2000" dirty="0">
                <a:solidFill>
                  <a:srgbClr val="000000"/>
                </a:solidFill>
                <a:latin typeface="黑体" panose="02010609060101010101" pitchFamily="49" charset="-122"/>
                <a:ea typeface="黑体" panose="02010609060101010101" pitchFamily="49" charset="-122"/>
              </a:rPr>
              <a:t>（表）称为动态规划数组。动态规划法也称为记录结果再利用的方法，其基本求解过程如右图所示</a:t>
            </a:r>
            <a:endParaRPr lang="zh-CN" altLang="en-US" sz="2000" dirty="0">
              <a:solidFill>
                <a:srgbClr val="000000"/>
              </a:solidFill>
              <a:latin typeface="黑体" panose="02010609060101010101" pitchFamily="49" charset="-122"/>
              <a:ea typeface="黑体" panose="02010609060101010101" pitchFamily="49" charset="-122"/>
            </a:endParaRPr>
          </a:p>
        </p:txBody>
      </p:sp>
      <p:sp>
        <p:nvSpPr>
          <p:cNvPr id="3" name="圆角矩形 2"/>
          <p:cNvSpPr/>
          <p:nvPr/>
        </p:nvSpPr>
        <p:spPr>
          <a:xfrm>
            <a:off x="5053013" y="1600200"/>
            <a:ext cx="1357313" cy="571500"/>
          </a:xfrm>
          <a:prstGeom prst="roundRect">
            <a:avLst/>
          </a:prstGeom>
          <a:solidFill>
            <a:schemeClr val="accent5">
              <a:lumMod val="40000"/>
              <a:lumOff val="6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原问题</a:t>
            </a:r>
            <a:endParaRPr kumimoji="0" lang="zh-CN" altLang="en-US" sz="20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nvGrpSpPr>
          <p:cNvPr id="26" name="组合 25"/>
          <p:cNvGrpSpPr/>
          <p:nvPr/>
        </p:nvGrpSpPr>
        <p:grpSpPr>
          <a:xfrm>
            <a:off x="4994275" y="4756150"/>
            <a:ext cx="1643063" cy="1071563"/>
            <a:chOff x="2941626" y="4584707"/>
            <a:chExt cx="1643074" cy="1071571"/>
          </a:xfrm>
        </p:grpSpPr>
        <p:sp>
          <p:nvSpPr>
            <p:cNvPr id="9" name="圆角矩形 8"/>
            <p:cNvSpPr/>
            <p:nvPr/>
          </p:nvSpPr>
          <p:spPr>
            <a:xfrm>
              <a:off x="2941626" y="5084774"/>
              <a:ext cx="1643074" cy="571504"/>
            </a:xfrm>
            <a:prstGeom prst="roundRect">
              <a:avLst/>
            </a:prstGeom>
            <a:solidFill>
              <a:schemeClr val="accent5">
                <a:lumMod val="40000"/>
                <a:lumOff val="6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原问的解</a:t>
              </a:r>
              <a:endParaRPr kumimoji="0" lang="zh-CN" altLang="en-US" sz="20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cxnSp>
          <p:nvCxnSpPr>
            <p:cNvPr id="11" name="直接箭头连接符 10"/>
            <p:cNvCxnSpPr>
              <a:stCxn id="8" idx="2"/>
              <a:endCxn id="9" idx="0"/>
            </p:cNvCxnSpPr>
            <p:nvPr/>
          </p:nvCxnSpPr>
          <p:spPr>
            <a:xfrm>
              <a:off x="3751256" y="4584707"/>
              <a:ext cx="12700" cy="500067"/>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grpSp>
        <p:nvGrpSpPr>
          <p:cNvPr id="24" name="组合 23"/>
          <p:cNvGrpSpPr/>
          <p:nvPr/>
        </p:nvGrpSpPr>
        <p:grpSpPr>
          <a:xfrm>
            <a:off x="3124200" y="2171700"/>
            <a:ext cx="5643563" cy="1357313"/>
            <a:chOff x="1071538" y="2000240"/>
            <a:chExt cx="5643602" cy="1357322"/>
          </a:xfrm>
        </p:grpSpPr>
        <p:sp>
          <p:nvSpPr>
            <p:cNvPr id="4" name="圆角矩形 3"/>
            <p:cNvSpPr/>
            <p:nvPr/>
          </p:nvSpPr>
          <p:spPr>
            <a:xfrm>
              <a:off x="1071538" y="2786058"/>
              <a:ext cx="1285884" cy="571504"/>
            </a:xfrm>
            <a:prstGeom prst="roundRect">
              <a:avLst/>
            </a:prstGeom>
            <a:solidFill>
              <a:schemeClr val="accent5">
                <a:lumMod val="40000"/>
                <a:lumOff val="6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子问题</a:t>
              </a:r>
              <a:r>
                <a:rPr kumimoji="0" lang="en-US" altLang="zh-CN" sz="20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1</a:t>
              </a:r>
              <a:endParaRPr kumimoji="0" lang="zh-CN" altLang="en-US" sz="20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5" name="圆角矩形 4"/>
            <p:cNvSpPr/>
            <p:nvPr/>
          </p:nvSpPr>
          <p:spPr>
            <a:xfrm>
              <a:off x="2786050" y="2786058"/>
              <a:ext cx="1285884" cy="571504"/>
            </a:xfrm>
            <a:prstGeom prst="roundRect">
              <a:avLst/>
            </a:prstGeom>
            <a:solidFill>
              <a:schemeClr val="accent5">
                <a:lumMod val="40000"/>
                <a:lumOff val="6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子问题</a:t>
              </a:r>
              <a:r>
                <a:rPr kumimoji="0" lang="en-US" altLang="zh-CN" sz="20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2</a:t>
              </a:r>
              <a:endParaRPr kumimoji="0" lang="zh-CN" altLang="en-US" sz="20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6" name="圆角矩形 5"/>
            <p:cNvSpPr/>
            <p:nvPr/>
          </p:nvSpPr>
          <p:spPr>
            <a:xfrm>
              <a:off x="5429256" y="2786058"/>
              <a:ext cx="1285884" cy="571504"/>
            </a:xfrm>
            <a:prstGeom prst="roundRect">
              <a:avLst/>
            </a:prstGeom>
            <a:solidFill>
              <a:schemeClr val="accent5">
                <a:lumMod val="40000"/>
                <a:lumOff val="6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子问题</a:t>
              </a:r>
              <a:r>
                <a:rPr kumimoji="0" lang="en-US" altLang="zh-CN" sz="20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n</a:t>
              </a:r>
              <a:endParaRPr kumimoji="0" lang="zh-CN" altLang="en-US" sz="20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3802" name="TextBox 6"/>
            <p:cNvSpPr txBox="1"/>
            <p:nvPr/>
          </p:nvSpPr>
          <p:spPr>
            <a:xfrm>
              <a:off x="4286248" y="2857496"/>
              <a:ext cx="1000132" cy="369332"/>
            </a:xfrm>
            <a:prstGeom prst="rect">
              <a:avLst/>
            </a:prstGeom>
            <a:noFill/>
            <a:ln w="9525">
              <a:noFill/>
            </a:ln>
          </p:spPr>
          <p:txBody>
            <a:bodyPr anchor="t" anchorCtr="0">
              <a:spAutoFit/>
            </a:bodyPr>
            <a:p>
              <a:pPr eaLnBrk="0" hangingPunct="0"/>
              <a:r>
                <a:rPr lang="en-US" altLang="zh-CN" dirty="0">
                  <a:solidFill>
                    <a:srgbClr val="000000"/>
                  </a:solidFill>
                  <a:latin typeface="微软雅黑" panose="020B0503020204020204" pitchFamily="34" charset="-122"/>
                  <a:ea typeface="微软雅黑" panose="020B0503020204020204" pitchFamily="34" charset="-122"/>
                </a:rPr>
                <a:t>…</a:t>
              </a:r>
              <a:endParaRPr lang="zh-CN" altLang="en-US" dirty="0">
                <a:solidFill>
                  <a:srgbClr val="000000"/>
                </a:solidFill>
                <a:latin typeface="微软雅黑" panose="020B0503020204020204" pitchFamily="34" charset="-122"/>
                <a:ea typeface="微软雅黑" panose="020B0503020204020204" pitchFamily="34" charset="-122"/>
              </a:endParaRPr>
            </a:p>
          </p:txBody>
        </p:sp>
        <p:cxnSp>
          <p:nvCxnSpPr>
            <p:cNvPr id="13" name="直接箭头连接符 12"/>
            <p:cNvCxnSpPr>
              <a:stCxn id="8" idx="2"/>
              <a:endCxn id="4" idx="0"/>
            </p:cNvCxnSpPr>
            <p:nvPr/>
          </p:nvCxnSpPr>
          <p:spPr>
            <a:xfrm rot="10800000" flipV="1">
              <a:off x="1714480" y="2000240"/>
              <a:ext cx="1571636" cy="785818"/>
            </a:xfrm>
            <a:prstGeom prst="straightConnector1">
              <a:avLst/>
            </a:prstGeom>
            <a:ln>
              <a:solidFill>
                <a:srgbClr val="000000"/>
              </a:solidFill>
              <a:tailEnd type="arrow"/>
            </a:ln>
          </p:spPr>
          <p:style>
            <a:lnRef idx="2">
              <a:schemeClr val="accent3"/>
            </a:lnRef>
            <a:fillRef idx="0">
              <a:schemeClr val="accent3"/>
            </a:fillRef>
            <a:effectRef idx="1">
              <a:schemeClr val="accent3"/>
            </a:effectRef>
            <a:fontRef idx="minor">
              <a:schemeClr val="tx1"/>
            </a:fontRef>
          </p:style>
        </p:cxnSp>
        <p:cxnSp>
          <p:nvCxnSpPr>
            <p:cNvPr id="15" name="直接箭头连接符 14"/>
            <p:cNvCxnSpPr>
              <a:stCxn id="3" idx="2"/>
              <a:endCxn id="5" idx="0"/>
            </p:cNvCxnSpPr>
            <p:nvPr/>
          </p:nvCxnSpPr>
          <p:spPr>
            <a:xfrm flipH="1">
              <a:off x="3428992" y="2000240"/>
              <a:ext cx="174626" cy="785818"/>
            </a:xfrm>
            <a:prstGeom prst="straightConnector1">
              <a:avLst/>
            </a:prstGeom>
            <a:ln>
              <a:solidFill>
                <a:srgbClr val="000000"/>
              </a:solidFill>
              <a:tailEnd type="arrow"/>
            </a:ln>
          </p:spPr>
          <p:style>
            <a:lnRef idx="2">
              <a:schemeClr val="accent3"/>
            </a:lnRef>
            <a:fillRef idx="0">
              <a:schemeClr val="accent3"/>
            </a:fillRef>
            <a:effectRef idx="1">
              <a:schemeClr val="accent3"/>
            </a:effectRef>
            <a:fontRef idx="minor">
              <a:schemeClr val="tx1"/>
            </a:fontRef>
          </p:style>
        </p:cxnSp>
        <p:cxnSp>
          <p:nvCxnSpPr>
            <p:cNvPr id="17" name="直接箭头连接符 16"/>
            <p:cNvCxnSpPr>
              <a:stCxn id="3" idx="2"/>
              <a:endCxn id="6" idx="0"/>
            </p:cNvCxnSpPr>
            <p:nvPr/>
          </p:nvCxnSpPr>
          <p:spPr>
            <a:xfrm>
              <a:off x="4143372" y="2000240"/>
              <a:ext cx="1928825" cy="785818"/>
            </a:xfrm>
            <a:prstGeom prst="straightConnector1">
              <a:avLst/>
            </a:prstGeom>
            <a:ln>
              <a:solidFill>
                <a:srgbClr val="000000"/>
              </a:solidFill>
              <a:tailEnd type="arrow"/>
            </a:ln>
          </p:spPr>
          <p:style>
            <a:lnRef idx="2">
              <a:schemeClr val="accent3"/>
            </a:lnRef>
            <a:fillRef idx="0">
              <a:schemeClr val="accent3"/>
            </a:fillRef>
            <a:effectRef idx="1">
              <a:schemeClr val="accent3"/>
            </a:effectRef>
            <a:fontRef idx="minor">
              <a:schemeClr val="tx1"/>
            </a:fontRef>
          </p:style>
        </p:cxnSp>
      </p:grpSp>
      <p:grpSp>
        <p:nvGrpSpPr>
          <p:cNvPr id="25" name="组合 24"/>
          <p:cNvGrpSpPr/>
          <p:nvPr/>
        </p:nvGrpSpPr>
        <p:grpSpPr>
          <a:xfrm>
            <a:off x="3767138" y="3529013"/>
            <a:ext cx="4286250" cy="1227137"/>
            <a:chOff x="1785917" y="3344863"/>
            <a:chExt cx="4286281" cy="1227145"/>
          </a:xfrm>
        </p:grpSpPr>
        <p:sp>
          <p:nvSpPr>
            <p:cNvPr id="8" name="圆角矩形 7"/>
            <p:cNvSpPr/>
            <p:nvPr/>
          </p:nvSpPr>
          <p:spPr>
            <a:xfrm>
              <a:off x="3143239" y="4000504"/>
              <a:ext cx="1357323" cy="571504"/>
            </a:xfrm>
            <a:prstGeom prst="roundRect">
              <a:avLst/>
            </a:prstGeom>
            <a:solidFill>
              <a:srgbClr val="CCCC00">
                <a:alpha val="36863"/>
              </a:srgb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填表</a:t>
              </a:r>
              <a:endParaRPr kumimoji="0" lang="zh-CN" altLang="en-US" sz="20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cxnSp>
          <p:nvCxnSpPr>
            <p:cNvPr id="19" name="直接箭头连接符 18"/>
            <p:cNvCxnSpPr>
              <a:stCxn id="5" idx="2"/>
              <a:endCxn id="8" idx="0"/>
            </p:cNvCxnSpPr>
            <p:nvPr/>
          </p:nvCxnSpPr>
          <p:spPr>
            <a:xfrm>
              <a:off x="3424229" y="3344863"/>
              <a:ext cx="398465" cy="655641"/>
            </a:xfrm>
            <a:prstGeom prst="straightConnector1">
              <a:avLst/>
            </a:prstGeom>
            <a:ln>
              <a:solidFill>
                <a:srgbClr val="000000"/>
              </a:solidFill>
              <a:tailEnd type="arrow"/>
            </a:ln>
          </p:spPr>
          <p:style>
            <a:lnRef idx="2">
              <a:schemeClr val="accent3"/>
            </a:lnRef>
            <a:fillRef idx="0">
              <a:schemeClr val="accent3"/>
            </a:fillRef>
            <a:effectRef idx="1">
              <a:schemeClr val="accent3"/>
            </a:effectRef>
            <a:fontRef idx="minor">
              <a:schemeClr val="tx1"/>
            </a:fontRef>
          </p:style>
        </p:cxnSp>
        <p:cxnSp>
          <p:nvCxnSpPr>
            <p:cNvPr id="21" name="直接箭头连接符 20"/>
            <p:cNvCxnSpPr>
              <a:stCxn id="5" idx="2"/>
              <a:endCxn id="8" idx="0"/>
            </p:cNvCxnSpPr>
            <p:nvPr/>
          </p:nvCxnSpPr>
          <p:spPr>
            <a:xfrm rot="16200000" flipH="1">
              <a:off x="2214545" y="2928934"/>
              <a:ext cx="642941" cy="1500198"/>
            </a:xfrm>
            <a:prstGeom prst="straightConnector1">
              <a:avLst/>
            </a:prstGeom>
            <a:ln>
              <a:solidFill>
                <a:srgbClr val="000000"/>
              </a:solidFill>
              <a:tailEnd type="arrow"/>
            </a:ln>
          </p:spPr>
          <p:style>
            <a:lnRef idx="2">
              <a:schemeClr val="accent3"/>
            </a:lnRef>
            <a:fillRef idx="0">
              <a:schemeClr val="accent3"/>
            </a:fillRef>
            <a:effectRef idx="1">
              <a:schemeClr val="accent3"/>
            </a:effectRef>
            <a:fontRef idx="minor">
              <a:schemeClr val="tx1"/>
            </a:fontRef>
          </p:style>
        </p:cxnSp>
        <p:cxnSp>
          <p:nvCxnSpPr>
            <p:cNvPr id="23" name="直接箭头连接符 22"/>
            <p:cNvCxnSpPr>
              <a:stCxn id="5" idx="2"/>
              <a:endCxn id="8" idx="0"/>
            </p:cNvCxnSpPr>
            <p:nvPr/>
          </p:nvCxnSpPr>
          <p:spPr>
            <a:xfrm rot="5400000">
              <a:off x="4857750" y="2786058"/>
              <a:ext cx="642941" cy="1785951"/>
            </a:xfrm>
            <a:prstGeom prst="straightConnector1">
              <a:avLst/>
            </a:prstGeom>
            <a:ln>
              <a:solidFill>
                <a:srgbClr val="000000"/>
              </a:solidFill>
              <a:tailEnd type="arrow"/>
            </a:ln>
          </p:spPr>
          <p:style>
            <a:lnRef idx="2">
              <a:schemeClr val="accent3"/>
            </a:lnRef>
            <a:fillRef idx="0">
              <a:schemeClr val="accent3"/>
            </a:fillRef>
            <a:effectRef idx="1">
              <a:schemeClr val="accent3"/>
            </a:effectRef>
            <a:fontRef idx="minor">
              <a:schemeClr val="tx1"/>
            </a:fontRef>
          </p:style>
        </p:cxnSp>
      </p:grpSp>
      <p:sp>
        <p:nvSpPr>
          <p:cNvPr id="33811" name="TextBox 7"/>
          <p:cNvSpPr txBox="1"/>
          <p:nvPr/>
        </p:nvSpPr>
        <p:spPr>
          <a:xfrm>
            <a:off x="285750" y="506413"/>
            <a:ext cx="3500438" cy="522287"/>
          </a:xfrm>
          <a:prstGeom prst="rect">
            <a:avLst/>
          </a:prstGeom>
          <a:noFill/>
          <a:ln w="9525">
            <a:noFill/>
          </a:ln>
        </p:spPr>
        <p:txBody>
          <a:bodyPr anchor="t" anchorCtr="0">
            <a:spAutoFit/>
          </a:bodyPr>
          <a:p>
            <a:pPr algn="ctr" eaLnBrk="0" hangingPunct="0"/>
            <a:r>
              <a:rPr lang="zh-CN" altLang="zh-CN" sz="2800" dirty="0">
                <a:solidFill>
                  <a:schemeClr val="bg1"/>
                </a:solidFill>
                <a:latin typeface="微软雅黑" panose="020B0503020204020204" pitchFamily="34" charset="-122"/>
                <a:ea typeface="微软雅黑" panose="020B0503020204020204" pitchFamily="34" charset="-122"/>
              </a:rPr>
              <a:t>动态规划概述</a:t>
            </a:r>
            <a:endParaRPr lang="zh-CN" altLang="zh-CN"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grpSp>
        <p:nvGrpSpPr>
          <p:cNvPr id="68" name="组合 67"/>
          <p:cNvGrpSpPr/>
          <p:nvPr/>
        </p:nvGrpSpPr>
        <p:grpSpPr>
          <a:xfrm>
            <a:off x="3674745" y="2856864"/>
            <a:ext cx="1709420" cy="1527175"/>
            <a:chOff x="8771" y="6072"/>
            <a:chExt cx="2740" cy="2604"/>
          </a:xfrm>
          <a:solidFill>
            <a:schemeClr val="accent6">
              <a:lumMod val="75000"/>
            </a:schemeClr>
          </a:solidFill>
        </p:grpSpPr>
        <p:grpSp>
          <p:nvGrpSpPr>
            <p:cNvPr id="40" name="组合 39"/>
            <p:cNvGrpSpPr/>
            <p:nvPr/>
          </p:nvGrpSpPr>
          <p:grpSpPr>
            <a:xfrm>
              <a:off x="8771" y="6072"/>
              <a:ext cx="2192" cy="2083"/>
              <a:chOff x="5971" y="6072"/>
              <a:chExt cx="2192" cy="2083"/>
            </a:xfrm>
            <a:grpFill/>
          </p:grpSpPr>
          <p:grpSp>
            <p:nvGrpSpPr>
              <p:cNvPr id="41" name="组合 40"/>
              <p:cNvGrpSpPr/>
              <p:nvPr/>
            </p:nvGrpSpPr>
            <p:grpSpPr>
              <a:xfrm>
                <a:off x="5971" y="6072"/>
                <a:ext cx="1644" cy="1562"/>
                <a:chOff x="5879" y="5844"/>
                <a:chExt cx="1644" cy="1562"/>
              </a:xfrm>
              <a:grpFill/>
            </p:grpSpPr>
            <p:grpSp>
              <p:nvGrpSpPr>
                <p:cNvPr id="42" name="组合 41"/>
                <p:cNvGrpSpPr/>
                <p:nvPr/>
              </p:nvGrpSpPr>
              <p:grpSpPr>
                <a:xfrm>
                  <a:off x="5879" y="5844"/>
                  <a:ext cx="1096" cy="1041"/>
                  <a:chOff x="4251" y="5844"/>
                  <a:chExt cx="1096" cy="1041"/>
                </a:xfrm>
                <a:grpFill/>
              </p:grpSpPr>
              <p:sp>
                <p:nvSpPr>
                  <p:cNvPr id="43" name="矩形 42"/>
                  <p:cNvSpPr/>
                  <p:nvPr/>
                </p:nvSpPr>
                <p:spPr>
                  <a:xfrm>
                    <a:off x="4251"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44" name="矩形 43"/>
                  <p:cNvSpPr/>
                  <p:nvPr/>
                </p:nvSpPr>
                <p:spPr>
                  <a:xfrm>
                    <a:off x="4799"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45" name="矩形 44"/>
                  <p:cNvSpPr/>
                  <p:nvPr/>
                </p:nvSpPr>
                <p:spPr>
                  <a:xfrm>
                    <a:off x="4251"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46" name="矩形 45"/>
                  <p:cNvSpPr/>
                  <p:nvPr/>
                </p:nvSpPr>
                <p:spPr>
                  <a:xfrm>
                    <a:off x="4799"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sp>
              <p:nvSpPr>
                <p:cNvPr id="47" name="矩形 46"/>
                <p:cNvSpPr/>
                <p:nvPr/>
              </p:nvSpPr>
              <p:spPr>
                <a:xfrm>
                  <a:off x="6975"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48" name="矩形 47"/>
                <p:cNvSpPr/>
                <p:nvPr/>
              </p:nvSpPr>
              <p:spPr>
                <a:xfrm>
                  <a:off x="5879"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49" name="矩形 48"/>
                <p:cNvSpPr/>
                <p:nvPr/>
              </p:nvSpPr>
              <p:spPr>
                <a:xfrm>
                  <a:off x="6427"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0" name="矩形 49"/>
                <p:cNvSpPr/>
                <p:nvPr/>
              </p:nvSpPr>
              <p:spPr>
                <a:xfrm>
                  <a:off x="6975"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1" name="矩形 50"/>
                <p:cNvSpPr/>
                <p:nvPr/>
              </p:nvSpPr>
              <p:spPr>
                <a:xfrm>
                  <a:off x="6975"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sp>
            <p:nvSpPr>
              <p:cNvPr id="52" name="矩形 51"/>
              <p:cNvSpPr/>
              <p:nvPr/>
            </p:nvSpPr>
            <p:spPr>
              <a:xfrm>
                <a:off x="7615" y="6072"/>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3" name="矩形 52"/>
              <p:cNvSpPr/>
              <p:nvPr/>
            </p:nvSpPr>
            <p:spPr>
              <a:xfrm>
                <a:off x="7615" y="6593"/>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4" name="矩形 53"/>
              <p:cNvSpPr/>
              <p:nvPr/>
            </p:nvSpPr>
            <p:spPr>
              <a:xfrm>
                <a:off x="5971"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5" name="矩形 54"/>
              <p:cNvSpPr/>
              <p:nvPr/>
            </p:nvSpPr>
            <p:spPr>
              <a:xfrm>
                <a:off x="6519"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6" name="矩形 55"/>
              <p:cNvSpPr/>
              <p:nvPr/>
            </p:nvSpPr>
            <p:spPr>
              <a:xfrm>
                <a:off x="7067"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7" name="矩形 56"/>
              <p:cNvSpPr/>
              <p:nvPr/>
            </p:nvSpPr>
            <p:spPr>
              <a:xfrm>
                <a:off x="7615" y="711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8" name="矩形 57"/>
              <p:cNvSpPr/>
              <p:nvPr/>
            </p:nvSpPr>
            <p:spPr>
              <a:xfrm>
                <a:off x="7615"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sp>
          <p:nvSpPr>
            <p:cNvPr id="59" name="矩形 58"/>
            <p:cNvSpPr/>
            <p:nvPr/>
          </p:nvSpPr>
          <p:spPr>
            <a:xfrm>
              <a:off x="10963" y="6072"/>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0" name="矩形 59"/>
            <p:cNvSpPr/>
            <p:nvPr/>
          </p:nvSpPr>
          <p:spPr>
            <a:xfrm>
              <a:off x="10963" y="6593"/>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1" name="矩形 60"/>
            <p:cNvSpPr/>
            <p:nvPr/>
          </p:nvSpPr>
          <p:spPr>
            <a:xfrm>
              <a:off x="10963" y="711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2" name="矩形 61"/>
            <p:cNvSpPr/>
            <p:nvPr/>
          </p:nvSpPr>
          <p:spPr>
            <a:xfrm>
              <a:off x="10963"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3" name="矩形 62"/>
            <p:cNvSpPr/>
            <p:nvPr/>
          </p:nvSpPr>
          <p:spPr>
            <a:xfrm>
              <a:off x="8771" y="815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4" name="矩形 63"/>
            <p:cNvSpPr/>
            <p:nvPr/>
          </p:nvSpPr>
          <p:spPr>
            <a:xfrm>
              <a:off x="9319" y="815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5" name="矩形 64"/>
            <p:cNvSpPr/>
            <p:nvPr/>
          </p:nvSpPr>
          <p:spPr>
            <a:xfrm>
              <a:off x="9867" y="815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6" name="矩形 65"/>
            <p:cNvSpPr/>
            <p:nvPr/>
          </p:nvSpPr>
          <p:spPr>
            <a:xfrm>
              <a:off x="10415" y="815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7" name="矩形 66"/>
            <p:cNvSpPr/>
            <p:nvPr/>
          </p:nvSpPr>
          <p:spPr>
            <a:xfrm>
              <a:off x="10963" y="815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sp>
        <p:nvSpPr>
          <p:cNvPr id="69" name="文本框 68"/>
          <p:cNvSpPr txBox="1"/>
          <p:nvPr/>
        </p:nvSpPr>
        <p:spPr>
          <a:xfrm>
            <a:off x="1277938" y="1447800"/>
            <a:ext cx="6740525" cy="398463"/>
          </a:xfrm>
          <a:prstGeom prst="rect">
            <a:avLst/>
          </a:prstGeom>
          <a:noFill/>
        </p:spPr>
        <p:txBody>
          <a:bodyPr wrap="none">
            <a:spAutoFit/>
          </a:bodyPr>
          <a:lstStyle/>
          <a:p>
            <a:pPr marR="0" defTabSz="914400">
              <a:buClrTx/>
              <a:buSzTx/>
              <a:buFontTx/>
              <a:buNone/>
              <a:defRPr/>
            </a:pPr>
            <a:r>
              <a:rPr kumimoji="0" lang="en-US" altLang="zh-CN" sz="2000" kern="1200" cap="none" spc="0" normalizeH="0" baseline="0" noProof="1">
                <a:solidFill>
                  <a:schemeClr val="accent4">
                    <a:lumMod val="90000"/>
                    <a:lumOff val="10000"/>
                  </a:schemeClr>
                </a:solidFill>
                <a:latin typeface="Arial Rounded MT Bold" panose="020F0704030504030204" pitchFamily="34" charset="0"/>
                <a:ea typeface="+mn-ea"/>
                <a:cs typeface="Arial Rounded MT Bold" panose="020F0704030504030204" pitchFamily="34" charset="0"/>
                <a:sym typeface="+mn-ea"/>
              </a:rPr>
              <a:t>Breaking down the problem into simpler subproblems</a:t>
            </a:r>
            <a:endParaRPr kumimoji="0" lang="en-US" altLang="zh-CN" sz="2000" kern="1200" cap="none" spc="0" normalizeH="0" baseline="0" noProof="1">
              <a:solidFill>
                <a:schemeClr val="accent4">
                  <a:lumMod val="90000"/>
                  <a:lumOff val="10000"/>
                </a:schemeClr>
              </a:solidFill>
              <a:latin typeface="Arial Rounded MT Bold" panose="020F0704030504030204" pitchFamily="34" charset="0"/>
              <a:ea typeface="+mn-ea"/>
              <a:cs typeface="Arial Rounded MT Bold" panose="020F0704030504030204" pitchFamily="34" charset="0"/>
              <a:sym typeface="+mn-ea"/>
            </a:endParaRPr>
          </a:p>
        </p:txBody>
      </p:sp>
      <p:grpSp>
        <p:nvGrpSpPr>
          <p:cNvPr id="39" name="组合 38"/>
          <p:cNvGrpSpPr/>
          <p:nvPr/>
        </p:nvGrpSpPr>
        <p:grpSpPr>
          <a:xfrm>
            <a:off x="3674745" y="2856864"/>
            <a:ext cx="1367155" cy="1221105"/>
            <a:chOff x="5971" y="6072"/>
            <a:chExt cx="2192" cy="2083"/>
          </a:xfrm>
          <a:solidFill>
            <a:srgbClr val="31413A"/>
          </a:solidFill>
        </p:grpSpPr>
        <p:grpSp>
          <p:nvGrpSpPr>
            <p:cNvPr id="20" name="组合 19"/>
            <p:cNvGrpSpPr/>
            <p:nvPr/>
          </p:nvGrpSpPr>
          <p:grpSpPr>
            <a:xfrm>
              <a:off x="5971" y="6072"/>
              <a:ext cx="1644" cy="1562"/>
              <a:chOff x="5879" y="5844"/>
              <a:chExt cx="1644" cy="1562"/>
            </a:xfrm>
            <a:grpFill/>
          </p:grpSpPr>
          <p:grpSp>
            <p:nvGrpSpPr>
              <p:cNvPr id="21" name="组合 20"/>
              <p:cNvGrpSpPr/>
              <p:nvPr/>
            </p:nvGrpSpPr>
            <p:grpSpPr>
              <a:xfrm>
                <a:off x="5879" y="5844"/>
                <a:ext cx="1096" cy="1041"/>
                <a:chOff x="4251" y="5844"/>
                <a:chExt cx="1096" cy="1041"/>
              </a:xfrm>
              <a:grpFill/>
            </p:grpSpPr>
            <p:sp>
              <p:nvSpPr>
                <p:cNvPr id="22" name="矩形 21"/>
                <p:cNvSpPr/>
                <p:nvPr/>
              </p:nvSpPr>
              <p:spPr>
                <a:xfrm>
                  <a:off x="4251"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23" name="矩形 22"/>
                <p:cNvSpPr/>
                <p:nvPr/>
              </p:nvSpPr>
              <p:spPr>
                <a:xfrm>
                  <a:off x="4799"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24" name="矩形 23"/>
                <p:cNvSpPr/>
                <p:nvPr/>
              </p:nvSpPr>
              <p:spPr>
                <a:xfrm>
                  <a:off x="4251"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25" name="矩形 24"/>
                <p:cNvSpPr/>
                <p:nvPr/>
              </p:nvSpPr>
              <p:spPr>
                <a:xfrm>
                  <a:off x="4799"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sp>
            <p:nvSpPr>
              <p:cNvPr id="26" name="矩形 25"/>
              <p:cNvSpPr/>
              <p:nvPr/>
            </p:nvSpPr>
            <p:spPr>
              <a:xfrm>
                <a:off x="6975"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28" name="矩形 27"/>
              <p:cNvSpPr/>
              <p:nvPr/>
            </p:nvSpPr>
            <p:spPr>
              <a:xfrm>
                <a:off x="5879"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29" name="矩形 28"/>
              <p:cNvSpPr/>
              <p:nvPr/>
            </p:nvSpPr>
            <p:spPr>
              <a:xfrm>
                <a:off x="6427"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30" name="矩形 29"/>
              <p:cNvSpPr/>
              <p:nvPr/>
            </p:nvSpPr>
            <p:spPr>
              <a:xfrm>
                <a:off x="6975"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31" name="矩形 30"/>
              <p:cNvSpPr/>
              <p:nvPr/>
            </p:nvSpPr>
            <p:spPr>
              <a:xfrm>
                <a:off x="6975"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sp>
          <p:nvSpPr>
            <p:cNvPr id="32" name="矩形 31"/>
            <p:cNvSpPr/>
            <p:nvPr/>
          </p:nvSpPr>
          <p:spPr>
            <a:xfrm>
              <a:off x="7615" y="6072"/>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33" name="矩形 32"/>
            <p:cNvSpPr/>
            <p:nvPr/>
          </p:nvSpPr>
          <p:spPr>
            <a:xfrm>
              <a:off x="7615" y="6593"/>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34" name="矩形 33"/>
            <p:cNvSpPr/>
            <p:nvPr/>
          </p:nvSpPr>
          <p:spPr>
            <a:xfrm>
              <a:off x="5971"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35" name="矩形 34"/>
            <p:cNvSpPr/>
            <p:nvPr/>
          </p:nvSpPr>
          <p:spPr>
            <a:xfrm>
              <a:off x="6519"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36" name="矩形 35"/>
            <p:cNvSpPr/>
            <p:nvPr/>
          </p:nvSpPr>
          <p:spPr>
            <a:xfrm>
              <a:off x="7067"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37" name="矩形 36"/>
            <p:cNvSpPr/>
            <p:nvPr/>
          </p:nvSpPr>
          <p:spPr>
            <a:xfrm>
              <a:off x="7615" y="711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38" name="矩形 37"/>
            <p:cNvSpPr/>
            <p:nvPr/>
          </p:nvSpPr>
          <p:spPr>
            <a:xfrm>
              <a:off x="7615"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grpSp>
        <p:nvGrpSpPr>
          <p:cNvPr id="19" name="组合 18"/>
          <p:cNvGrpSpPr/>
          <p:nvPr/>
        </p:nvGrpSpPr>
        <p:grpSpPr>
          <a:xfrm>
            <a:off x="3674745" y="2856864"/>
            <a:ext cx="1025525" cy="916305"/>
            <a:chOff x="5879" y="5844"/>
            <a:chExt cx="1644" cy="1562"/>
          </a:xfrm>
          <a:solidFill>
            <a:srgbClr val="9C7822">
              <a:alpha val="20000"/>
            </a:srgbClr>
          </a:solidFill>
        </p:grpSpPr>
        <p:grpSp>
          <p:nvGrpSpPr>
            <p:cNvPr id="9" name="组合 8"/>
            <p:cNvGrpSpPr/>
            <p:nvPr/>
          </p:nvGrpSpPr>
          <p:grpSpPr>
            <a:xfrm>
              <a:off x="5879" y="5844"/>
              <a:ext cx="1096" cy="1041"/>
              <a:chOff x="4251" y="5844"/>
              <a:chExt cx="1096" cy="1041"/>
            </a:xfrm>
            <a:grpFill/>
          </p:grpSpPr>
          <p:sp>
            <p:nvSpPr>
              <p:cNvPr id="10" name="矩形 9"/>
              <p:cNvSpPr/>
              <p:nvPr/>
            </p:nvSpPr>
            <p:spPr>
              <a:xfrm>
                <a:off x="4251"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11" name="矩形 10"/>
              <p:cNvSpPr/>
              <p:nvPr/>
            </p:nvSpPr>
            <p:spPr>
              <a:xfrm>
                <a:off x="4799"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12" name="矩形 11"/>
              <p:cNvSpPr/>
              <p:nvPr/>
            </p:nvSpPr>
            <p:spPr>
              <a:xfrm>
                <a:off x="4251"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13" name="矩形 12"/>
              <p:cNvSpPr/>
              <p:nvPr/>
            </p:nvSpPr>
            <p:spPr>
              <a:xfrm>
                <a:off x="4799"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sp>
          <p:nvSpPr>
            <p:cNvPr id="14" name="矩形 13"/>
            <p:cNvSpPr/>
            <p:nvPr/>
          </p:nvSpPr>
          <p:spPr>
            <a:xfrm>
              <a:off x="6975"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15" name="矩形 14"/>
            <p:cNvSpPr/>
            <p:nvPr/>
          </p:nvSpPr>
          <p:spPr>
            <a:xfrm>
              <a:off x="5879"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16" name="矩形 15"/>
            <p:cNvSpPr/>
            <p:nvPr/>
          </p:nvSpPr>
          <p:spPr>
            <a:xfrm>
              <a:off x="6427"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17" name="矩形 16"/>
            <p:cNvSpPr/>
            <p:nvPr/>
          </p:nvSpPr>
          <p:spPr>
            <a:xfrm>
              <a:off x="6975"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18" name="矩形 17"/>
            <p:cNvSpPr/>
            <p:nvPr/>
          </p:nvSpPr>
          <p:spPr>
            <a:xfrm>
              <a:off x="6975"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grpSp>
        <p:nvGrpSpPr>
          <p:cNvPr id="8" name="组合 7"/>
          <p:cNvGrpSpPr/>
          <p:nvPr/>
        </p:nvGrpSpPr>
        <p:grpSpPr>
          <a:xfrm>
            <a:off x="3674745" y="2856864"/>
            <a:ext cx="683260" cy="610235"/>
            <a:chOff x="4251" y="5844"/>
            <a:chExt cx="1096" cy="1041"/>
          </a:xfrm>
          <a:solidFill>
            <a:srgbClr val="FFC000">
              <a:alpha val="20000"/>
            </a:srgbClr>
          </a:solidFill>
        </p:grpSpPr>
        <p:sp>
          <p:nvSpPr>
            <p:cNvPr id="4" name="矩形 3"/>
            <p:cNvSpPr/>
            <p:nvPr/>
          </p:nvSpPr>
          <p:spPr>
            <a:xfrm>
              <a:off x="4251"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 name="矩形 4"/>
            <p:cNvSpPr/>
            <p:nvPr/>
          </p:nvSpPr>
          <p:spPr>
            <a:xfrm>
              <a:off x="4799"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 name="矩形 5"/>
            <p:cNvSpPr/>
            <p:nvPr/>
          </p:nvSpPr>
          <p:spPr>
            <a:xfrm>
              <a:off x="4251"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7" name="矩形 6"/>
            <p:cNvSpPr/>
            <p:nvPr/>
          </p:nvSpPr>
          <p:spPr>
            <a:xfrm>
              <a:off x="4799"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sp>
        <p:nvSpPr>
          <p:cNvPr id="27" name="矩形 26"/>
          <p:cNvSpPr/>
          <p:nvPr/>
        </p:nvSpPr>
        <p:spPr>
          <a:xfrm>
            <a:off x="3675063" y="2857500"/>
            <a:ext cx="341313" cy="304800"/>
          </a:xfrm>
          <a:prstGeom prst="rect">
            <a:avLst/>
          </a:prstGeom>
          <a:solidFill>
            <a:srgbClr val="C34D07">
              <a:alpha val="20000"/>
            </a:srgbClr>
          </a:solid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fontAlgn="base" hangingPunct="1">
              <a:buNone/>
            </a:pPr>
            <a:endParaRPr lang="en-US" altLang="en-US" sz="100" strike="noStrike" noProof="1" dirty="0">
              <a:solidFill>
                <a:srgbClr val="7F7F7F"/>
              </a:solidFill>
              <a:latin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9">
                                            <p:txEl>
                                              <p:charRg st="0" end="51"/>
                                            </p:txEl>
                                          </p:spTgt>
                                        </p:tgtEl>
                                        <p:attrNameLst>
                                          <p:attrName>style.visibility</p:attrName>
                                        </p:attrNameLst>
                                      </p:cBhvr>
                                      <p:to>
                                        <p:strVal val="visible"/>
                                      </p:to>
                                    </p:set>
                                    <p:animEffect transition="in" filter="wipe(left)">
                                      <p:cBhvr>
                                        <p:cTn id="7" dur="500"/>
                                        <p:tgtEl>
                                          <p:spTgt spid="69">
                                            <p:txEl>
                                              <p:charRg st="0" end="5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grpSp>
        <p:nvGrpSpPr>
          <p:cNvPr id="68" name="组合 67"/>
          <p:cNvGrpSpPr/>
          <p:nvPr/>
        </p:nvGrpSpPr>
        <p:grpSpPr>
          <a:xfrm>
            <a:off x="5657215" y="2866390"/>
            <a:ext cx="1790065" cy="1698625"/>
            <a:chOff x="8771" y="6072"/>
            <a:chExt cx="2740" cy="2604"/>
          </a:xfrm>
          <a:solidFill>
            <a:schemeClr val="accent6">
              <a:lumMod val="75000"/>
            </a:schemeClr>
          </a:solidFill>
        </p:grpSpPr>
        <p:grpSp>
          <p:nvGrpSpPr>
            <p:cNvPr id="40" name="组合 39"/>
            <p:cNvGrpSpPr/>
            <p:nvPr/>
          </p:nvGrpSpPr>
          <p:grpSpPr>
            <a:xfrm>
              <a:off x="8771" y="6072"/>
              <a:ext cx="2192" cy="2083"/>
              <a:chOff x="5971" y="6072"/>
              <a:chExt cx="2192" cy="2083"/>
            </a:xfrm>
            <a:grpFill/>
          </p:grpSpPr>
          <p:grpSp>
            <p:nvGrpSpPr>
              <p:cNvPr id="41" name="组合 40"/>
              <p:cNvGrpSpPr/>
              <p:nvPr/>
            </p:nvGrpSpPr>
            <p:grpSpPr>
              <a:xfrm>
                <a:off x="5971" y="6072"/>
                <a:ext cx="1644" cy="1562"/>
                <a:chOff x="5879" y="5844"/>
                <a:chExt cx="1644" cy="1562"/>
              </a:xfrm>
              <a:grpFill/>
            </p:grpSpPr>
            <p:grpSp>
              <p:nvGrpSpPr>
                <p:cNvPr id="42" name="组合 41"/>
                <p:cNvGrpSpPr/>
                <p:nvPr/>
              </p:nvGrpSpPr>
              <p:grpSpPr>
                <a:xfrm>
                  <a:off x="5879" y="5844"/>
                  <a:ext cx="1096" cy="1041"/>
                  <a:chOff x="4251" y="5844"/>
                  <a:chExt cx="1096" cy="1041"/>
                </a:xfrm>
                <a:grpFill/>
              </p:grpSpPr>
              <p:sp>
                <p:nvSpPr>
                  <p:cNvPr id="43" name="矩形 42"/>
                  <p:cNvSpPr/>
                  <p:nvPr/>
                </p:nvSpPr>
                <p:spPr>
                  <a:xfrm>
                    <a:off x="4251"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44" name="矩形 43"/>
                  <p:cNvSpPr/>
                  <p:nvPr/>
                </p:nvSpPr>
                <p:spPr>
                  <a:xfrm>
                    <a:off x="4799"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45" name="矩形 44"/>
                  <p:cNvSpPr/>
                  <p:nvPr/>
                </p:nvSpPr>
                <p:spPr>
                  <a:xfrm>
                    <a:off x="4251"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46" name="矩形 45"/>
                  <p:cNvSpPr/>
                  <p:nvPr/>
                </p:nvSpPr>
                <p:spPr>
                  <a:xfrm>
                    <a:off x="4799"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sp>
              <p:nvSpPr>
                <p:cNvPr id="47" name="矩形 46"/>
                <p:cNvSpPr/>
                <p:nvPr/>
              </p:nvSpPr>
              <p:spPr>
                <a:xfrm>
                  <a:off x="6975"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48" name="矩形 47"/>
                <p:cNvSpPr/>
                <p:nvPr/>
              </p:nvSpPr>
              <p:spPr>
                <a:xfrm>
                  <a:off x="5879"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49" name="矩形 48"/>
                <p:cNvSpPr/>
                <p:nvPr/>
              </p:nvSpPr>
              <p:spPr>
                <a:xfrm>
                  <a:off x="6427"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0" name="矩形 49"/>
                <p:cNvSpPr/>
                <p:nvPr/>
              </p:nvSpPr>
              <p:spPr>
                <a:xfrm>
                  <a:off x="6975"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1" name="矩形 50"/>
                <p:cNvSpPr/>
                <p:nvPr/>
              </p:nvSpPr>
              <p:spPr>
                <a:xfrm>
                  <a:off x="6975"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sp>
            <p:nvSpPr>
              <p:cNvPr id="52" name="矩形 51"/>
              <p:cNvSpPr/>
              <p:nvPr/>
            </p:nvSpPr>
            <p:spPr>
              <a:xfrm>
                <a:off x="7615" y="6072"/>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3" name="矩形 52"/>
              <p:cNvSpPr/>
              <p:nvPr/>
            </p:nvSpPr>
            <p:spPr>
              <a:xfrm>
                <a:off x="7615" y="6593"/>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4" name="矩形 53"/>
              <p:cNvSpPr/>
              <p:nvPr/>
            </p:nvSpPr>
            <p:spPr>
              <a:xfrm>
                <a:off x="5971"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5" name="矩形 54"/>
              <p:cNvSpPr/>
              <p:nvPr/>
            </p:nvSpPr>
            <p:spPr>
              <a:xfrm>
                <a:off x="6519"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6" name="矩形 55"/>
              <p:cNvSpPr/>
              <p:nvPr/>
            </p:nvSpPr>
            <p:spPr>
              <a:xfrm>
                <a:off x="7067"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7" name="矩形 56"/>
              <p:cNvSpPr/>
              <p:nvPr/>
            </p:nvSpPr>
            <p:spPr>
              <a:xfrm>
                <a:off x="7615" y="711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8" name="矩形 57"/>
              <p:cNvSpPr/>
              <p:nvPr/>
            </p:nvSpPr>
            <p:spPr>
              <a:xfrm>
                <a:off x="7615"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sp>
          <p:nvSpPr>
            <p:cNvPr id="59" name="矩形 58"/>
            <p:cNvSpPr/>
            <p:nvPr/>
          </p:nvSpPr>
          <p:spPr>
            <a:xfrm>
              <a:off x="10963" y="6072"/>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0" name="矩形 59"/>
            <p:cNvSpPr/>
            <p:nvPr/>
          </p:nvSpPr>
          <p:spPr>
            <a:xfrm>
              <a:off x="10963" y="6593"/>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1" name="矩形 60"/>
            <p:cNvSpPr/>
            <p:nvPr/>
          </p:nvSpPr>
          <p:spPr>
            <a:xfrm>
              <a:off x="10963" y="711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2" name="矩形 61"/>
            <p:cNvSpPr/>
            <p:nvPr/>
          </p:nvSpPr>
          <p:spPr>
            <a:xfrm>
              <a:off x="10963"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3" name="矩形 62"/>
            <p:cNvSpPr/>
            <p:nvPr/>
          </p:nvSpPr>
          <p:spPr>
            <a:xfrm>
              <a:off x="8771" y="815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4" name="矩形 63"/>
            <p:cNvSpPr/>
            <p:nvPr/>
          </p:nvSpPr>
          <p:spPr>
            <a:xfrm>
              <a:off x="9319" y="815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5" name="矩形 64"/>
            <p:cNvSpPr/>
            <p:nvPr/>
          </p:nvSpPr>
          <p:spPr>
            <a:xfrm>
              <a:off x="9867" y="815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6" name="矩形 65"/>
            <p:cNvSpPr/>
            <p:nvPr/>
          </p:nvSpPr>
          <p:spPr>
            <a:xfrm>
              <a:off x="10415" y="815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7" name="矩形 66"/>
            <p:cNvSpPr/>
            <p:nvPr/>
          </p:nvSpPr>
          <p:spPr>
            <a:xfrm>
              <a:off x="10963" y="815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grpSp>
        <p:nvGrpSpPr>
          <p:cNvPr id="39" name="组合 38"/>
          <p:cNvGrpSpPr/>
          <p:nvPr/>
        </p:nvGrpSpPr>
        <p:grpSpPr>
          <a:xfrm>
            <a:off x="5657215" y="2866389"/>
            <a:ext cx="1431925" cy="1358900"/>
            <a:chOff x="5971" y="6072"/>
            <a:chExt cx="2192" cy="2083"/>
          </a:xfrm>
          <a:solidFill>
            <a:srgbClr val="31413A"/>
          </a:solidFill>
        </p:grpSpPr>
        <p:grpSp>
          <p:nvGrpSpPr>
            <p:cNvPr id="20" name="组合 19"/>
            <p:cNvGrpSpPr/>
            <p:nvPr/>
          </p:nvGrpSpPr>
          <p:grpSpPr>
            <a:xfrm>
              <a:off x="5971" y="6072"/>
              <a:ext cx="1644" cy="1562"/>
              <a:chOff x="5879" y="5844"/>
              <a:chExt cx="1644" cy="1562"/>
            </a:xfrm>
            <a:grpFill/>
          </p:grpSpPr>
          <p:grpSp>
            <p:nvGrpSpPr>
              <p:cNvPr id="21" name="组合 20"/>
              <p:cNvGrpSpPr/>
              <p:nvPr/>
            </p:nvGrpSpPr>
            <p:grpSpPr>
              <a:xfrm>
                <a:off x="5879" y="5844"/>
                <a:ext cx="1096" cy="1041"/>
                <a:chOff x="4251" y="5844"/>
                <a:chExt cx="1096" cy="1041"/>
              </a:xfrm>
              <a:grpFill/>
            </p:grpSpPr>
            <p:sp>
              <p:nvSpPr>
                <p:cNvPr id="22" name="矩形 21"/>
                <p:cNvSpPr/>
                <p:nvPr/>
              </p:nvSpPr>
              <p:spPr>
                <a:xfrm>
                  <a:off x="4251"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23" name="矩形 22"/>
                <p:cNvSpPr/>
                <p:nvPr/>
              </p:nvSpPr>
              <p:spPr>
                <a:xfrm>
                  <a:off x="4799"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24" name="矩形 23"/>
                <p:cNvSpPr/>
                <p:nvPr/>
              </p:nvSpPr>
              <p:spPr>
                <a:xfrm>
                  <a:off x="4251"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25" name="矩形 24"/>
                <p:cNvSpPr/>
                <p:nvPr/>
              </p:nvSpPr>
              <p:spPr>
                <a:xfrm>
                  <a:off x="4799"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sp>
            <p:nvSpPr>
              <p:cNvPr id="26" name="矩形 25"/>
              <p:cNvSpPr/>
              <p:nvPr/>
            </p:nvSpPr>
            <p:spPr>
              <a:xfrm>
                <a:off x="6975"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28" name="矩形 27"/>
              <p:cNvSpPr/>
              <p:nvPr/>
            </p:nvSpPr>
            <p:spPr>
              <a:xfrm>
                <a:off x="5879"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29" name="矩形 28"/>
              <p:cNvSpPr/>
              <p:nvPr/>
            </p:nvSpPr>
            <p:spPr>
              <a:xfrm>
                <a:off x="6427"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30" name="矩形 29"/>
              <p:cNvSpPr/>
              <p:nvPr/>
            </p:nvSpPr>
            <p:spPr>
              <a:xfrm>
                <a:off x="6975"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31" name="矩形 30"/>
              <p:cNvSpPr/>
              <p:nvPr/>
            </p:nvSpPr>
            <p:spPr>
              <a:xfrm>
                <a:off x="6975"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sp>
          <p:nvSpPr>
            <p:cNvPr id="32" name="矩形 31"/>
            <p:cNvSpPr/>
            <p:nvPr/>
          </p:nvSpPr>
          <p:spPr>
            <a:xfrm>
              <a:off x="7615" y="6072"/>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33" name="矩形 32"/>
            <p:cNvSpPr/>
            <p:nvPr/>
          </p:nvSpPr>
          <p:spPr>
            <a:xfrm>
              <a:off x="7615" y="6593"/>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34" name="矩形 33"/>
            <p:cNvSpPr/>
            <p:nvPr/>
          </p:nvSpPr>
          <p:spPr>
            <a:xfrm>
              <a:off x="5971"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35" name="矩形 34"/>
            <p:cNvSpPr/>
            <p:nvPr/>
          </p:nvSpPr>
          <p:spPr>
            <a:xfrm>
              <a:off x="6519"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36" name="矩形 35"/>
            <p:cNvSpPr/>
            <p:nvPr/>
          </p:nvSpPr>
          <p:spPr>
            <a:xfrm>
              <a:off x="7067"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37" name="矩形 36"/>
            <p:cNvSpPr/>
            <p:nvPr/>
          </p:nvSpPr>
          <p:spPr>
            <a:xfrm>
              <a:off x="7615" y="711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38" name="矩形 37"/>
            <p:cNvSpPr/>
            <p:nvPr/>
          </p:nvSpPr>
          <p:spPr>
            <a:xfrm>
              <a:off x="7615"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grpSp>
        <p:nvGrpSpPr>
          <p:cNvPr id="19" name="组合 18"/>
          <p:cNvGrpSpPr/>
          <p:nvPr/>
        </p:nvGrpSpPr>
        <p:grpSpPr>
          <a:xfrm>
            <a:off x="5657215" y="2866390"/>
            <a:ext cx="1073785" cy="1019175"/>
            <a:chOff x="5879" y="5844"/>
            <a:chExt cx="1644" cy="1562"/>
          </a:xfrm>
          <a:solidFill>
            <a:srgbClr val="9C7822">
              <a:alpha val="20000"/>
            </a:srgbClr>
          </a:solidFill>
        </p:grpSpPr>
        <p:grpSp>
          <p:nvGrpSpPr>
            <p:cNvPr id="9" name="组合 8"/>
            <p:cNvGrpSpPr/>
            <p:nvPr/>
          </p:nvGrpSpPr>
          <p:grpSpPr>
            <a:xfrm>
              <a:off x="5879" y="5844"/>
              <a:ext cx="1096" cy="1041"/>
              <a:chOff x="4251" y="5844"/>
              <a:chExt cx="1096" cy="1041"/>
            </a:xfrm>
            <a:grpFill/>
          </p:grpSpPr>
          <p:sp>
            <p:nvSpPr>
              <p:cNvPr id="10" name="矩形 9"/>
              <p:cNvSpPr/>
              <p:nvPr/>
            </p:nvSpPr>
            <p:spPr>
              <a:xfrm>
                <a:off x="4251"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11" name="矩形 10"/>
              <p:cNvSpPr/>
              <p:nvPr/>
            </p:nvSpPr>
            <p:spPr>
              <a:xfrm>
                <a:off x="4799"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12" name="矩形 11"/>
              <p:cNvSpPr/>
              <p:nvPr/>
            </p:nvSpPr>
            <p:spPr>
              <a:xfrm>
                <a:off x="4251"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13" name="矩形 12"/>
              <p:cNvSpPr/>
              <p:nvPr/>
            </p:nvSpPr>
            <p:spPr>
              <a:xfrm>
                <a:off x="4799"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sp>
          <p:nvSpPr>
            <p:cNvPr id="14" name="矩形 13"/>
            <p:cNvSpPr/>
            <p:nvPr/>
          </p:nvSpPr>
          <p:spPr>
            <a:xfrm>
              <a:off x="6975"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15" name="矩形 14"/>
            <p:cNvSpPr/>
            <p:nvPr/>
          </p:nvSpPr>
          <p:spPr>
            <a:xfrm>
              <a:off x="5879"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16" name="矩形 15"/>
            <p:cNvSpPr/>
            <p:nvPr/>
          </p:nvSpPr>
          <p:spPr>
            <a:xfrm>
              <a:off x="6427"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17" name="矩形 16"/>
            <p:cNvSpPr/>
            <p:nvPr/>
          </p:nvSpPr>
          <p:spPr>
            <a:xfrm>
              <a:off x="6975"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18" name="矩形 17"/>
            <p:cNvSpPr/>
            <p:nvPr/>
          </p:nvSpPr>
          <p:spPr>
            <a:xfrm>
              <a:off x="6975"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grpSp>
        <p:nvGrpSpPr>
          <p:cNvPr id="8" name="组合 7"/>
          <p:cNvGrpSpPr/>
          <p:nvPr/>
        </p:nvGrpSpPr>
        <p:grpSpPr>
          <a:xfrm>
            <a:off x="5657215" y="2866389"/>
            <a:ext cx="715645" cy="679450"/>
            <a:chOff x="4251" y="5844"/>
            <a:chExt cx="1096" cy="1041"/>
          </a:xfrm>
          <a:solidFill>
            <a:srgbClr val="FFC000">
              <a:alpha val="20000"/>
            </a:srgbClr>
          </a:solidFill>
        </p:grpSpPr>
        <p:sp>
          <p:nvSpPr>
            <p:cNvPr id="4" name="矩形 3"/>
            <p:cNvSpPr/>
            <p:nvPr/>
          </p:nvSpPr>
          <p:spPr>
            <a:xfrm>
              <a:off x="4251"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 name="矩形 4"/>
            <p:cNvSpPr/>
            <p:nvPr/>
          </p:nvSpPr>
          <p:spPr>
            <a:xfrm>
              <a:off x="4799"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 name="矩形 5"/>
            <p:cNvSpPr/>
            <p:nvPr/>
          </p:nvSpPr>
          <p:spPr>
            <a:xfrm>
              <a:off x="4251"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7" name="矩形 6"/>
            <p:cNvSpPr/>
            <p:nvPr/>
          </p:nvSpPr>
          <p:spPr>
            <a:xfrm>
              <a:off x="4799"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sp>
        <p:nvSpPr>
          <p:cNvPr id="27" name="矩形 26"/>
          <p:cNvSpPr/>
          <p:nvPr/>
        </p:nvSpPr>
        <p:spPr>
          <a:xfrm>
            <a:off x="5657850" y="2867025"/>
            <a:ext cx="357188" cy="339725"/>
          </a:xfrm>
          <a:prstGeom prst="rect">
            <a:avLst/>
          </a:prstGeom>
          <a:solidFill>
            <a:srgbClr val="C34D07">
              <a:alpha val="20000"/>
            </a:srgbClr>
          </a:solid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fontAlgn="base" hangingPunct="1">
              <a:buNone/>
            </a:pPr>
            <a:endParaRPr lang="en-US" altLang="en-US" sz="100" strike="noStrike" noProof="1" dirty="0">
              <a:solidFill>
                <a:srgbClr val="7F7F7F"/>
              </a:solidFill>
              <a:latin typeface="Verdana" panose="020B0604030504040204" pitchFamily="34" charset="0"/>
            </a:endParaRPr>
          </a:p>
        </p:txBody>
      </p:sp>
      <p:sp>
        <p:nvSpPr>
          <p:cNvPr id="2" name="文本框 1"/>
          <p:cNvSpPr txBox="1"/>
          <p:nvPr/>
        </p:nvSpPr>
        <p:spPr>
          <a:xfrm>
            <a:off x="1277938" y="1447800"/>
            <a:ext cx="6740525" cy="398463"/>
          </a:xfrm>
          <a:prstGeom prst="rect">
            <a:avLst/>
          </a:prstGeom>
          <a:noFill/>
        </p:spPr>
        <p:txBody>
          <a:bodyPr wrap="none">
            <a:spAutoFit/>
          </a:bodyPr>
          <a:lstStyle/>
          <a:p>
            <a:pPr marR="0" defTabSz="914400">
              <a:buClrTx/>
              <a:buSzTx/>
              <a:buFontTx/>
              <a:buNone/>
              <a:defRPr/>
            </a:pPr>
            <a:r>
              <a:rPr kumimoji="0" lang="en-US" altLang="zh-CN" sz="2000" kern="1200" cap="none" spc="0" normalizeH="0" baseline="0" noProof="1">
                <a:solidFill>
                  <a:schemeClr val="accent4">
                    <a:lumMod val="90000"/>
                    <a:lumOff val="10000"/>
                  </a:schemeClr>
                </a:solidFill>
                <a:latin typeface="Arial Rounded MT Bold" panose="020F0704030504030204" pitchFamily="34" charset="0"/>
                <a:ea typeface="+mn-ea"/>
                <a:cs typeface="Arial Rounded MT Bold" panose="020F0704030504030204" pitchFamily="34" charset="0"/>
                <a:sym typeface="+mn-ea"/>
              </a:rPr>
              <a:t>Breaking down the problem into simpler subproblems</a:t>
            </a:r>
            <a:endParaRPr kumimoji="0" lang="en-US" altLang="zh-CN" sz="2000" kern="1200" cap="none" spc="0" normalizeH="0" baseline="0" noProof="1">
              <a:solidFill>
                <a:schemeClr val="accent4">
                  <a:lumMod val="90000"/>
                  <a:lumOff val="10000"/>
                </a:schemeClr>
              </a:solidFill>
              <a:latin typeface="Arial Rounded MT Bold" panose="020F0704030504030204" pitchFamily="34" charset="0"/>
              <a:ea typeface="+mn-ea"/>
              <a:cs typeface="Arial Rounded MT Bold" panose="020F0704030504030204" pitchFamily="34" charset="0"/>
              <a:sym typeface="+mn-ea"/>
            </a:endParaRPr>
          </a:p>
        </p:txBody>
      </p:sp>
    </p:spTree>
  </p:cSld>
  <p:clrMapOvr>
    <a:masterClrMapping/>
  </p:clrMapOvr>
  <p:transition spd="slow" advTm="0">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grpSp>
        <p:nvGrpSpPr>
          <p:cNvPr id="68" name="组合 67"/>
          <p:cNvGrpSpPr/>
          <p:nvPr/>
        </p:nvGrpSpPr>
        <p:grpSpPr>
          <a:xfrm>
            <a:off x="5657374" y="2866072"/>
            <a:ext cx="1304925" cy="1240155"/>
            <a:chOff x="8771" y="6072"/>
            <a:chExt cx="2740" cy="2604"/>
          </a:xfrm>
          <a:solidFill>
            <a:schemeClr val="accent6">
              <a:lumMod val="75000"/>
            </a:schemeClr>
          </a:solidFill>
        </p:grpSpPr>
        <p:grpSp>
          <p:nvGrpSpPr>
            <p:cNvPr id="40" name="组合 39"/>
            <p:cNvGrpSpPr/>
            <p:nvPr/>
          </p:nvGrpSpPr>
          <p:grpSpPr>
            <a:xfrm>
              <a:off x="8771" y="6072"/>
              <a:ext cx="2192" cy="2083"/>
              <a:chOff x="5971" y="6072"/>
              <a:chExt cx="2192" cy="2083"/>
            </a:xfrm>
            <a:grpFill/>
          </p:grpSpPr>
          <p:grpSp>
            <p:nvGrpSpPr>
              <p:cNvPr id="41" name="组合 40"/>
              <p:cNvGrpSpPr/>
              <p:nvPr/>
            </p:nvGrpSpPr>
            <p:grpSpPr>
              <a:xfrm>
                <a:off x="5971" y="6072"/>
                <a:ext cx="1644" cy="1562"/>
                <a:chOff x="5879" y="5844"/>
                <a:chExt cx="1644" cy="1562"/>
              </a:xfrm>
              <a:grpFill/>
            </p:grpSpPr>
            <p:grpSp>
              <p:nvGrpSpPr>
                <p:cNvPr id="42" name="组合 41"/>
                <p:cNvGrpSpPr/>
                <p:nvPr/>
              </p:nvGrpSpPr>
              <p:grpSpPr>
                <a:xfrm>
                  <a:off x="5879" y="5844"/>
                  <a:ext cx="1096" cy="1041"/>
                  <a:chOff x="4251" y="5844"/>
                  <a:chExt cx="1096" cy="1041"/>
                </a:xfrm>
                <a:grpFill/>
              </p:grpSpPr>
              <p:sp>
                <p:nvSpPr>
                  <p:cNvPr id="43" name="矩形 42"/>
                  <p:cNvSpPr/>
                  <p:nvPr/>
                </p:nvSpPr>
                <p:spPr>
                  <a:xfrm>
                    <a:off x="4251"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44" name="矩形 43"/>
                  <p:cNvSpPr/>
                  <p:nvPr/>
                </p:nvSpPr>
                <p:spPr>
                  <a:xfrm>
                    <a:off x="4799"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45" name="矩形 44"/>
                  <p:cNvSpPr/>
                  <p:nvPr/>
                </p:nvSpPr>
                <p:spPr>
                  <a:xfrm>
                    <a:off x="4251"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46" name="矩形 45"/>
                  <p:cNvSpPr/>
                  <p:nvPr/>
                </p:nvSpPr>
                <p:spPr>
                  <a:xfrm>
                    <a:off x="4799"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sp>
              <p:nvSpPr>
                <p:cNvPr id="47" name="矩形 46"/>
                <p:cNvSpPr/>
                <p:nvPr/>
              </p:nvSpPr>
              <p:spPr>
                <a:xfrm>
                  <a:off x="6975"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48" name="矩形 47"/>
                <p:cNvSpPr/>
                <p:nvPr/>
              </p:nvSpPr>
              <p:spPr>
                <a:xfrm>
                  <a:off x="5879"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49" name="矩形 48"/>
                <p:cNvSpPr/>
                <p:nvPr/>
              </p:nvSpPr>
              <p:spPr>
                <a:xfrm>
                  <a:off x="6427"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0" name="矩形 49"/>
                <p:cNvSpPr/>
                <p:nvPr/>
              </p:nvSpPr>
              <p:spPr>
                <a:xfrm>
                  <a:off x="6975"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1" name="矩形 50"/>
                <p:cNvSpPr/>
                <p:nvPr/>
              </p:nvSpPr>
              <p:spPr>
                <a:xfrm>
                  <a:off x="6975"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sp>
            <p:nvSpPr>
              <p:cNvPr id="52" name="矩形 51"/>
              <p:cNvSpPr/>
              <p:nvPr/>
            </p:nvSpPr>
            <p:spPr>
              <a:xfrm>
                <a:off x="7615" y="6072"/>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3" name="矩形 52"/>
              <p:cNvSpPr/>
              <p:nvPr/>
            </p:nvSpPr>
            <p:spPr>
              <a:xfrm>
                <a:off x="7615" y="6593"/>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4" name="矩形 53"/>
              <p:cNvSpPr/>
              <p:nvPr/>
            </p:nvSpPr>
            <p:spPr>
              <a:xfrm>
                <a:off x="5971"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5" name="矩形 54"/>
              <p:cNvSpPr/>
              <p:nvPr/>
            </p:nvSpPr>
            <p:spPr>
              <a:xfrm>
                <a:off x="6519"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6" name="矩形 55"/>
              <p:cNvSpPr/>
              <p:nvPr/>
            </p:nvSpPr>
            <p:spPr>
              <a:xfrm>
                <a:off x="7067"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7" name="矩形 56"/>
              <p:cNvSpPr/>
              <p:nvPr/>
            </p:nvSpPr>
            <p:spPr>
              <a:xfrm>
                <a:off x="7615" y="711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8" name="矩形 57"/>
              <p:cNvSpPr/>
              <p:nvPr/>
            </p:nvSpPr>
            <p:spPr>
              <a:xfrm>
                <a:off x="7615"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sp>
          <p:nvSpPr>
            <p:cNvPr id="59" name="矩形 58"/>
            <p:cNvSpPr/>
            <p:nvPr/>
          </p:nvSpPr>
          <p:spPr>
            <a:xfrm>
              <a:off x="10963" y="6072"/>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0" name="矩形 59"/>
            <p:cNvSpPr/>
            <p:nvPr/>
          </p:nvSpPr>
          <p:spPr>
            <a:xfrm>
              <a:off x="10963" y="6593"/>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1" name="矩形 60"/>
            <p:cNvSpPr/>
            <p:nvPr/>
          </p:nvSpPr>
          <p:spPr>
            <a:xfrm>
              <a:off x="10963" y="711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2" name="矩形 61"/>
            <p:cNvSpPr/>
            <p:nvPr/>
          </p:nvSpPr>
          <p:spPr>
            <a:xfrm>
              <a:off x="10963"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3" name="矩形 62"/>
            <p:cNvSpPr/>
            <p:nvPr/>
          </p:nvSpPr>
          <p:spPr>
            <a:xfrm>
              <a:off x="8771" y="815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4" name="矩形 63"/>
            <p:cNvSpPr/>
            <p:nvPr/>
          </p:nvSpPr>
          <p:spPr>
            <a:xfrm>
              <a:off x="9319" y="815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5" name="矩形 64"/>
            <p:cNvSpPr/>
            <p:nvPr/>
          </p:nvSpPr>
          <p:spPr>
            <a:xfrm>
              <a:off x="9867" y="815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6" name="矩形 65"/>
            <p:cNvSpPr/>
            <p:nvPr/>
          </p:nvSpPr>
          <p:spPr>
            <a:xfrm>
              <a:off x="10415" y="815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7" name="矩形 66"/>
            <p:cNvSpPr/>
            <p:nvPr/>
          </p:nvSpPr>
          <p:spPr>
            <a:xfrm>
              <a:off x="10963" y="815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grpSp>
        <p:nvGrpSpPr>
          <p:cNvPr id="39" name="组合 38"/>
          <p:cNvGrpSpPr/>
          <p:nvPr/>
        </p:nvGrpSpPr>
        <p:grpSpPr>
          <a:xfrm>
            <a:off x="4355306" y="2866071"/>
            <a:ext cx="1043940" cy="992029"/>
            <a:chOff x="5971" y="6072"/>
            <a:chExt cx="2192" cy="2083"/>
          </a:xfrm>
          <a:solidFill>
            <a:srgbClr val="31413A"/>
          </a:solidFill>
        </p:grpSpPr>
        <p:grpSp>
          <p:nvGrpSpPr>
            <p:cNvPr id="20" name="组合 19"/>
            <p:cNvGrpSpPr/>
            <p:nvPr/>
          </p:nvGrpSpPr>
          <p:grpSpPr>
            <a:xfrm>
              <a:off x="5971" y="6072"/>
              <a:ext cx="1644" cy="1562"/>
              <a:chOff x="5879" y="5844"/>
              <a:chExt cx="1644" cy="1562"/>
            </a:xfrm>
            <a:grpFill/>
          </p:grpSpPr>
          <p:grpSp>
            <p:nvGrpSpPr>
              <p:cNvPr id="21" name="组合 20"/>
              <p:cNvGrpSpPr/>
              <p:nvPr/>
            </p:nvGrpSpPr>
            <p:grpSpPr>
              <a:xfrm>
                <a:off x="5879" y="5844"/>
                <a:ext cx="1096" cy="1041"/>
                <a:chOff x="4251" y="5844"/>
                <a:chExt cx="1096" cy="1041"/>
              </a:xfrm>
              <a:grpFill/>
            </p:grpSpPr>
            <p:sp>
              <p:nvSpPr>
                <p:cNvPr id="22" name="矩形 21"/>
                <p:cNvSpPr/>
                <p:nvPr/>
              </p:nvSpPr>
              <p:spPr>
                <a:xfrm>
                  <a:off x="4251"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23" name="矩形 22"/>
                <p:cNvSpPr/>
                <p:nvPr/>
              </p:nvSpPr>
              <p:spPr>
                <a:xfrm>
                  <a:off x="4799"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24" name="矩形 23"/>
                <p:cNvSpPr/>
                <p:nvPr/>
              </p:nvSpPr>
              <p:spPr>
                <a:xfrm>
                  <a:off x="4251"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25" name="矩形 24"/>
                <p:cNvSpPr/>
                <p:nvPr/>
              </p:nvSpPr>
              <p:spPr>
                <a:xfrm>
                  <a:off x="4799"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sp>
            <p:nvSpPr>
              <p:cNvPr id="26" name="矩形 25"/>
              <p:cNvSpPr/>
              <p:nvPr/>
            </p:nvSpPr>
            <p:spPr>
              <a:xfrm>
                <a:off x="6975"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28" name="矩形 27"/>
              <p:cNvSpPr/>
              <p:nvPr/>
            </p:nvSpPr>
            <p:spPr>
              <a:xfrm>
                <a:off x="5879"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29" name="矩形 28"/>
              <p:cNvSpPr/>
              <p:nvPr/>
            </p:nvSpPr>
            <p:spPr>
              <a:xfrm>
                <a:off x="6427"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30" name="矩形 29"/>
              <p:cNvSpPr/>
              <p:nvPr/>
            </p:nvSpPr>
            <p:spPr>
              <a:xfrm>
                <a:off x="6975"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31" name="矩形 30"/>
              <p:cNvSpPr/>
              <p:nvPr/>
            </p:nvSpPr>
            <p:spPr>
              <a:xfrm>
                <a:off x="6975"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sp>
          <p:nvSpPr>
            <p:cNvPr id="32" name="矩形 31"/>
            <p:cNvSpPr/>
            <p:nvPr/>
          </p:nvSpPr>
          <p:spPr>
            <a:xfrm>
              <a:off x="7615" y="6072"/>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33" name="矩形 32"/>
            <p:cNvSpPr/>
            <p:nvPr/>
          </p:nvSpPr>
          <p:spPr>
            <a:xfrm>
              <a:off x="7615" y="6593"/>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34" name="矩形 33"/>
            <p:cNvSpPr/>
            <p:nvPr/>
          </p:nvSpPr>
          <p:spPr>
            <a:xfrm>
              <a:off x="5971"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35" name="矩形 34"/>
            <p:cNvSpPr/>
            <p:nvPr/>
          </p:nvSpPr>
          <p:spPr>
            <a:xfrm>
              <a:off x="6519"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36" name="矩形 35"/>
            <p:cNvSpPr/>
            <p:nvPr/>
          </p:nvSpPr>
          <p:spPr>
            <a:xfrm>
              <a:off x="7067"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37" name="矩形 36"/>
            <p:cNvSpPr/>
            <p:nvPr/>
          </p:nvSpPr>
          <p:spPr>
            <a:xfrm>
              <a:off x="7615" y="711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38" name="矩形 37"/>
            <p:cNvSpPr/>
            <p:nvPr/>
          </p:nvSpPr>
          <p:spPr>
            <a:xfrm>
              <a:off x="7615"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grpSp>
        <p:nvGrpSpPr>
          <p:cNvPr id="19" name="组合 18"/>
          <p:cNvGrpSpPr/>
          <p:nvPr/>
        </p:nvGrpSpPr>
        <p:grpSpPr>
          <a:xfrm>
            <a:off x="4355306" y="2866071"/>
            <a:ext cx="782955" cy="743903"/>
            <a:chOff x="5879" y="5844"/>
            <a:chExt cx="1644" cy="1562"/>
          </a:xfrm>
          <a:solidFill>
            <a:srgbClr val="9C7822">
              <a:alpha val="20000"/>
            </a:srgbClr>
          </a:solidFill>
        </p:grpSpPr>
        <p:grpSp>
          <p:nvGrpSpPr>
            <p:cNvPr id="9" name="组合 8"/>
            <p:cNvGrpSpPr/>
            <p:nvPr/>
          </p:nvGrpSpPr>
          <p:grpSpPr>
            <a:xfrm>
              <a:off x="5879" y="5844"/>
              <a:ext cx="1096" cy="1041"/>
              <a:chOff x="4251" y="5844"/>
              <a:chExt cx="1096" cy="1041"/>
            </a:xfrm>
            <a:grpFill/>
          </p:grpSpPr>
          <p:sp>
            <p:nvSpPr>
              <p:cNvPr id="10" name="矩形 9"/>
              <p:cNvSpPr/>
              <p:nvPr/>
            </p:nvSpPr>
            <p:spPr>
              <a:xfrm>
                <a:off x="4251"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11" name="矩形 10"/>
              <p:cNvSpPr/>
              <p:nvPr/>
            </p:nvSpPr>
            <p:spPr>
              <a:xfrm>
                <a:off x="4799"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12" name="矩形 11"/>
              <p:cNvSpPr/>
              <p:nvPr/>
            </p:nvSpPr>
            <p:spPr>
              <a:xfrm>
                <a:off x="4251"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13" name="矩形 12"/>
              <p:cNvSpPr/>
              <p:nvPr/>
            </p:nvSpPr>
            <p:spPr>
              <a:xfrm>
                <a:off x="4799"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sp>
          <p:nvSpPr>
            <p:cNvPr id="14" name="矩形 13"/>
            <p:cNvSpPr/>
            <p:nvPr/>
          </p:nvSpPr>
          <p:spPr>
            <a:xfrm>
              <a:off x="6975"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15" name="矩形 14"/>
            <p:cNvSpPr/>
            <p:nvPr/>
          </p:nvSpPr>
          <p:spPr>
            <a:xfrm>
              <a:off x="5879"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16" name="矩形 15"/>
            <p:cNvSpPr/>
            <p:nvPr/>
          </p:nvSpPr>
          <p:spPr>
            <a:xfrm>
              <a:off x="6427"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17" name="矩形 16"/>
            <p:cNvSpPr/>
            <p:nvPr/>
          </p:nvSpPr>
          <p:spPr>
            <a:xfrm>
              <a:off x="6975"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18" name="矩形 17"/>
            <p:cNvSpPr/>
            <p:nvPr/>
          </p:nvSpPr>
          <p:spPr>
            <a:xfrm>
              <a:off x="6975"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grpSp>
        <p:nvGrpSpPr>
          <p:cNvPr id="8" name="组合 7"/>
          <p:cNvGrpSpPr/>
          <p:nvPr/>
        </p:nvGrpSpPr>
        <p:grpSpPr>
          <a:xfrm>
            <a:off x="4355306" y="2866072"/>
            <a:ext cx="521970" cy="495777"/>
            <a:chOff x="4251" y="5844"/>
            <a:chExt cx="1096" cy="1041"/>
          </a:xfrm>
          <a:solidFill>
            <a:srgbClr val="FFC000">
              <a:alpha val="20000"/>
            </a:srgbClr>
          </a:solidFill>
        </p:grpSpPr>
        <p:sp>
          <p:nvSpPr>
            <p:cNvPr id="4" name="矩形 3"/>
            <p:cNvSpPr/>
            <p:nvPr/>
          </p:nvSpPr>
          <p:spPr>
            <a:xfrm>
              <a:off x="4251"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 name="矩形 4"/>
            <p:cNvSpPr/>
            <p:nvPr/>
          </p:nvSpPr>
          <p:spPr>
            <a:xfrm>
              <a:off x="4799"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 name="矩形 5"/>
            <p:cNvSpPr/>
            <p:nvPr/>
          </p:nvSpPr>
          <p:spPr>
            <a:xfrm>
              <a:off x="4251"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7" name="矩形 6"/>
            <p:cNvSpPr/>
            <p:nvPr/>
          </p:nvSpPr>
          <p:spPr>
            <a:xfrm>
              <a:off x="4799"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sp>
        <p:nvSpPr>
          <p:cNvPr id="27" name="矩形 26"/>
          <p:cNvSpPr/>
          <p:nvPr/>
        </p:nvSpPr>
        <p:spPr>
          <a:xfrm>
            <a:off x="4354513" y="2865438"/>
            <a:ext cx="261938" cy="249238"/>
          </a:xfrm>
          <a:prstGeom prst="rect">
            <a:avLst/>
          </a:prstGeom>
          <a:solidFill>
            <a:srgbClr val="C34D07">
              <a:alpha val="20000"/>
            </a:srgbClr>
          </a:solid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fontAlgn="base" hangingPunct="1">
              <a:buNone/>
            </a:pPr>
            <a:endParaRPr lang="en-US" altLang="en-US" sz="100" strike="noStrike" noProof="1" dirty="0">
              <a:solidFill>
                <a:srgbClr val="7F7F7F"/>
              </a:solidFill>
              <a:latin typeface="Verdana" panose="020B0604030504040204" pitchFamily="34" charset="0"/>
            </a:endParaRPr>
          </a:p>
        </p:txBody>
      </p:sp>
      <p:sp>
        <p:nvSpPr>
          <p:cNvPr id="2" name="文本框 1"/>
          <p:cNvSpPr txBox="1"/>
          <p:nvPr/>
        </p:nvSpPr>
        <p:spPr>
          <a:xfrm>
            <a:off x="1277938" y="1447800"/>
            <a:ext cx="6740525" cy="398463"/>
          </a:xfrm>
          <a:prstGeom prst="rect">
            <a:avLst/>
          </a:prstGeom>
          <a:noFill/>
        </p:spPr>
        <p:txBody>
          <a:bodyPr wrap="none">
            <a:spAutoFit/>
          </a:bodyPr>
          <a:lstStyle/>
          <a:p>
            <a:pPr marR="0" defTabSz="914400">
              <a:buClrTx/>
              <a:buSzTx/>
              <a:buFontTx/>
              <a:buNone/>
              <a:defRPr/>
            </a:pPr>
            <a:r>
              <a:rPr kumimoji="0" lang="en-US" altLang="zh-CN" sz="2000" kern="1200" cap="none" spc="0" normalizeH="0" baseline="0" noProof="1">
                <a:solidFill>
                  <a:schemeClr val="accent4">
                    <a:lumMod val="90000"/>
                    <a:lumOff val="10000"/>
                  </a:schemeClr>
                </a:solidFill>
                <a:latin typeface="Arial Rounded MT Bold" panose="020F0704030504030204" pitchFamily="34" charset="0"/>
                <a:ea typeface="+mn-ea"/>
                <a:cs typeface="Arial Rounded MT Bold" panose="020F0704030504030204" pitchFamily="34" charset="0"/>
                <a:sym typeface="+mn-ea"/>
              </a:rPr>
              <a:t>Breaking down the problem into simpler subproblems</a:t>
            </a:r>
            <a:endParaRPr kumimoji="0" lang="en-US" altLang="zh-CN" sz="2000" kern="1200" cap="none" spc="0" normalizeH="0" baseline="0" noProof="1">
              <a:solidFill>
                <a:schemeClr val="accent4">
                  <a:lumMod val="90000"/>
                  <a:lumOff val="10000"/>
                </a:schemeClr>
              </a:solidFill>
              <a:latin typeface="Arial Rounded MT Bold" panose="020F0704030504030204" pitchFamily="34" charset="0"/>
              <a:ea typeface="+mn-ea"/>
              <a:cs typeface="Arial Rounded MT Bold" panose="020F0704030504030204" pitchFamily="34" charset="0"/>
              <a:sym typeface="+mn-ea"/>
            </a:endParaRPr>
          </a:p>
        </p:txBody>
      </p:sp>
    </p:spTree>
  </p:cSld>
  <p:clrMapOvr>
    <a:masterClrMapping/>
  </p:clrMapOvr>
  <p:transition spd="slow" advTm="0">
    <p:fade/>
  </p:transition>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grpSp>
        <p:nvGrpSpPr>
          <p:cNvPr id="68" name="组合 67"/>
          <p:cNvGrpSpPr/>
          <p:nvPr/>
        </p:nvGrpSpPr>
        <p:grpSpPr>
          <a:xfrm>
            <a:off x="5657374" y="2866072"/>
            <a:ext cx="1304925" cy="1240155"/>
            <a:chOff x="8771" y="6072"/>
            <a:chExt cx="2740" cy="2604"/>
          </a:xfrm>
          <a:solidFill>
            <a:schemeClr val="accent6">
              <a:lumMod val="75000"/>
            </a:schemeClr>
          </a:solidFill>
        </p:grpSpPr>
        <p:grpSp>
          <p:nvGrpSpPr>
            <p:cNvPr id="40" name="组合 39"/>
            <p:cNvGrpSpPr/>
            <p:nvPr/>
          </p:nvGrpSpPr>
          <p:grpSpPr>
            <a:xfrm>
              <a:off x="8771" y="6072"/>
              <a:ext cx="2192" cy="2083"/>
              <a:chOff x="5971" y="6072"/>
              <a:chExt cx="2192" cy="2083"/>
            </a:xfrm>
            <a:grpFill/>
          </p:grpSpPr>
          <p:grpSp>
            <p:nvGrpSpPr>
              <p:cNvPr id="41" name="组合 40"/>
              <p:cNvGrpSpPr/>
              <p:nvPr/>
            </p:nvGrpSpPr>
            <p:grpSpPr>
              <a:xfrm>
                <a:off x="5971" y="6072"/>
                <a:ext cx="1644" cy="1562"/>
                <a:chOff x="5879" y="5844"/>
                <a:chExt cx="1644" cy="1562"/>
              </a:xfrm>
              <a:grpFill/>
            </p:grpSpPr>
            <p:grpSp>
              <p:nvGrpSpPr>
                <p:cNvPr id="42" name="组合 41"/>
                <p:cNvGrpSpPr/>
                <p:nvPr/>
              </p:nvGrpSpPr>
              <p:grpSpPr>
                <a:xfrm>
                  <a:off x="5879" y="5844"/>
                  <a:ext cx="1096" cy="1041"/>
                  <a:chOff x="4251" y="5844"/>
                  <a:chExt cx="1096" cy="1041"/>
                </a:xfrm>
                <a:grpFill/>
              </p:grpSpPr>
              <p:sp>
                <p:nvSpPr>
                  <p:cNvPr id="43" name="矩形 42"/>
                  <p:cNvSpPr/>
                  <p:nvPr/>
                </p:nvSpPr>
                <p:spPr>
                  <a:xfrm>
                    <a:off x="4251"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44" name="矩形 43"/>
                  <p:cNvSpPr/>
                  <p:nvPr/>
                </p:nvSpPr>
                <p:spPr>
                  <a:xfrm>
                    <a:off x="4799"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45" name="矩形 44"/>
                  <p:cNvSpPr/>
                  <p:nvPr/>
                </p:nvSpPr>
                <p:spPr>
                  <a:xfrm>
                    <a:off x="4251"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46" name="矩形 45"/>
                  <p:cNvSpPr/>
                  <p:nvPr/>
                </p:nvSpPr>
                <p:spPr>
                  <a:xfrm>
                    <a:off x="4799"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sp>
              <p:nvSpPr>
                <p:cNvPr id="47" name="矩形 46"/>
                <p:cNvSpPr/>
                <p:nvPr/>
              </p:nvSpPr>
              <p:spPr>
                <a:xfrm>
                  <a:off x="6975"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48" name="矩形 47"/>
                <p:cNvSpPr/>
                <p:nvPr/>
              </p:nvSpPr>
              <p:spPr>
                <a:xfrm>
                  <a:off x="5879"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49" name="矩形 48"/>
                <p:cNvSpPr/>
                <p:nvPr/>
              </p:nvSpPr>
              <p:spPr>
                <a:xfrm>
                  <a:off x="6427"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0" name="矩形 49"/>
                <p:cNvSpPr/>
                <p:nvPr/>
              </p:nvSpPr>
              <p:spPr>
                <a:xfrm>
                  <a:off x="6975"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1" name="矩形 50"/>
                <p:cNvSpPr/>
                <p:nvPr/>
              </p:nvSpPr>
              <p:spPr>
                <a:xfrm>
                  <a:off x="6975"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sp>
            <p:nvSpPr>
              <p:cNvPr id="52" name="矩形 51"/>
              <p:cNvSpPr/>
              <p:nvPr/>
            </p:nvSpPr>
            <p:spPr>
              <a:xfrm>
                <a:off x="7615" y="6072"/>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3" name="矩形 52"/>
              <p:cNvSpPr/>
              <p:nvPr/>
            </p:nvSpPr>
            <p:spPr>
              <a:xfrm>
                <a:off x="7615" y="6593"/>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4" name="矩形 53"/>
              <p:cNvSpPr/>
              <p:nvPr/>
            </p:nvSpPr>
            <p:spPr>
              <a:xfrm>
                <a:off x="5971"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5" name="矩形 54"/>
              <p:cNvSpPr/>
              <p:nvPr/>
            </p:nvSpPr>
            <p:spPr>
              <a:xfrm>
                <a:off x="6519"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6" name="矩形 55"/>
              <p:cNvSpPr/>
              <p:nvPr/>
            </p:nvSpPr>
            <p:spPr>
              <a:xfrm>
                <a:off x="7067"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7" name="矩形 56"/>
              <p:cNvSpPr/>
              <p:nvPr/>
            </p:nvSpPr>
            <p:spPr>
              <a:xfrm>
                <a:off x="7615" y="711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8" name="矩形 57"/>
              <p:cNvSpPr/>
              <p:nvPr/>
            </p:nvSpPr>
            <p:spPr>
              <a:xfrm>
                <a:off x="7615"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sp>
          <p:nvSpPr>
            <p:cNvPr id="59" name="矩形 58"/>
            <p:cNvSpPr/>
            <p:nvPr/>
          </p:nvSpPr>
          <p:spPr>
            <a:xfrm>
              <a:off x="10963" y="6072"/>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0" name="矩形 59"/>
            <p:cNvSpPr/>
            <p:nvPr/>
          </p:nvSpPr>
          <p:spPr>
            <a:xfrm>
              <a:off x="10963" y="6593"/>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1" name="矩形 60"/>
            <p:cNvSpPr/>
            <p:nvPr/>
          </p:nvSpPr>
          <p:spPr>
            <a:xfrm>
              <a:off x="10963" y="711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2" name="矩形 61"/>
            <p:cNvSpPr/>
            <p:nvPr/>
          </p:nvSpPr>
          <p:spPr>
            <a:xfrm>
              <a:off x="10963"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3" name="矩形 62"/>
            <p:cNvSpPr/>
            <p:nvPr/>
          </p:nvSpPr>
          <p:spPr>
            <a:xfrm>
              <a:off x="8771" y="815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4" name="矩形 63"/>
            <p:cNvSpPr/>
            <p:nvPr/>
          </p:nvSpPr>
          <p:spPr>
            <a:xfrm>
              <a:off x="9319" y="815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5" name="矩形 64"/>
            <p:cNvSpPr/>
            <p:nvPr/>
          </p:nvSpPr>
          <p:spPr>
            <a:xfrm>
              <a:off x="9867" y="815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6" name="矩形 65"/>
            <p:cNvSpPr/>
            <p:nvPr/>
          </p:nvSpPr>
          <p:spPr>
            <a:xfrm>
              <a:off x="10415" y="815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7" name="矩形 66"/>
            <p:cNvSpPr/>
            <p:nvPr/>
          </p:nvSpPr>
          <p:spPr>
            <a:xfrm>
              <a:off x="10963" y="815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grpSp>
        <p:nvGrpSpPr>
          <p:cNvPr id="39" name="组合 38"/>
          <p:cNvGrpSpPr/>
          <p:nvPr/>
        </p:nvGrpSpPr>
        <p:grpSpPr>
          <a:xfrm>
            <a:off x="4355306" y="2866071"/>
            <a:ext cx="1043940" cy="992029"/>
            <a:chOff x="5971" y="6072"/>
            <a:chExt cx="2192" cy="2083"/>
          </a:xfrm>
          <a:solidFill>
            <a:srgbClr val="31413A"/>
          </a:solidFill>
        </p:grpSpPr>
        <p:grpSp>
          <p:nvGrpSpPr>
            <p:cNvPr id="20" name="组合 19"/>
            <p:cNvGrpSpPr/>
            <p:nvPr/>
          </p:nvGrpSpPr>
          <p:grpSpPr>
            <a:xfrm>
              <a:off x="5971" y="6072"/>
              <a:ext cx="1644" cy="1562"/>
              <a:chOff x="5879" y="5844"/>
              <a:chExt cx="1644" cy="1562"/>
            </a:xfrm>
            <a:grpFill/>
          </p:grpSpPr>
          <p:grpSp>
            <p:nvGrpSpPr>
              <p:cNvPr id="21" name="组合 20"/>
              <p:cNvGrpSpPr/>
              <p:nvPr/>
            </p:nvGrpSpPr>
            <p:grpSpPr>
              <a:xfrm>
                <a:off x="5879" y="5844"/>
                <a:ext cx="1096" cy="1041"/>
                <a:chOff x="4251" y="5844"/>
                <a:chExt cx="1096" cy="1041"/>
              </a:xfrm>
              <a:grpFill/>
            </p:grpSpPr>
            <p:sp>
              <p:nvSpPr>
                <p:cNvPr id="22" name="矩形 21"/>
                <p:cNvSpPr/>
                <p:nvPr/>
              </p:nvSpPr>
              <p:spPr>
                <a:xfrm>
                  <a:off x="4251"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23" name="矩形 22"/>
                <p:cNvSpPr/>
                <p:nvPr/>
              </p:nvSpPr>
              <p:spPr>
                <a:xfrm>
                  <a:off x="4799"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24" name="矩形 23"/>
                <p:cNvSpPr/>
                <p:nvPr/>
              </p:nvSpPr>
              <p:spPr>
                <a:xfrm>
                  <a:off x="4251"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25" name="矩形 24"/>
                <p:cNvSpPr/>
                <p:nvPr/>
              </p:nvSpPr>
              <p:spPr>
                <a:xfrm>
                  <a:off x="4799"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sp>
            <p:nvSpPr>
              <p:cNvPr id="26" name="矩形 25"/>
              <p:cNvSpPr/>
              <p:nvPr/>
            </p:nvSpPr>
            <p:spPr>
              <a:xfrm>
                <a:off x="6975"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28" name="矩形 27"/>
              <p:cNvSpPr/>
              <p:nvPr/>
            </p:nvSpPr>
            <p:spPr>
              <a:xfrm>
                <a:off x="5879"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29" name="矩形 28"/>
              <p:cNvSpPr/>
              <p:nvPr/>
            </p:nvSpPr>
            <p:spPr>
              <a:xfrm>
                <a:off x="6427"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30" name="矩形 29"/>
              <p:cNvSpPr/>
              <p:nvPr/>
            </p:nvSpPr>
            <p:spPr>
              <a:xfrm>
                <a:off x="6975"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31" name="矩形 30"/>
              <p:cNvSpPr/>
              <p:nvPr/>
            </p:nvSpPr>
            <p:spPr>
              <a:xfrm>
                <a:off x="6975"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sp>
          <p:nvSpPr>
            <p:cNvPr id="32" name="矩形 31"/>
            <p:cNvSpPr/>
            <p:nvPr/>
          </p:nvSpPr>
          <p:spPr>
            <a:xfrm>
              <a:off x="7615" y="6072"/>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33" name="矩形 32"/>
            <p:cNvSpPr/>
            <p:nvPr/>
          </p:nvSpPr>
          <p:spPr>
            <a:xfrm>
              <a:off x="7615" y="6593"/>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34" name="矩形 33"/>
            <p:cNvSpPr/>
            <p:nvPr/>
          </p:nvSpPr>
          <p:spPr>
            <a:xfrm>
              <a:off x="5971"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35" name="矩形 34"/>
            <p:cNvSpPr/>
            <p:nvPr/>
          </p:nvSpPr>
          <p:spPr>
            <a:xfrm>
              <a:off x="6519"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36" name="矩形 35"/>
            <p:cNvSpPr/>
            <p:nvPr/>
          </p:nvSpPr>
          <p:spPr>
            <a:xfrm>
              <a:off x="7067"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37" name="矩形 36"/>
            <p:cNvSpPr/>
            <p:nvPr/>
          </p:nvSpPr>
          <p:spPr>
            <a:xfrm>
              <a:off x="7615" y="711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38" name="矩形 37"/>
            <p:cNvSpPr/>
            <p:nvPr/>
          </p:nvSpPr>
          <p:spPr>
            <a:xfrm>
              <a:off x="7615"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grpSp>
        <p:nvGrpSpPr>
          <p:cNvPr id="19" name="组合 18"/>
          <p:cNvGrpSpPr/>
          <p:nvPr/>
        </p:nvGrpSpPr>
        <p:grpSpPr>
          <a:xfrm>
            <a:off x="3314224" y="2866071"/>
            <a:ext cx="782955" cy="743903"/>
            <a:chOff x="5879" y="5844"/>
            <a:chExt cx="1644" cy="1562"/>
          </a:xfrm>
          <a:solidFill>
            <a:srgbClr val="9C7822">
              <a:alpha val="20000"/>
            </a:srgbClr>
          </a:solidFill>
        </p:grpSpPr>
        <p:grpSp>
          <p:nvGrpSpPr>
            <p:cNvPr id="9" name="组合 8"/>
            <p:cNvGrpSpPr/>
            <p:nvPr/>
          </p:nvGrpSpPr>
          <p:grpSpPr>
            <a:xfrm>
              <a:off x="5879" y="5844"/>
              <a:ext cx="1096" cy="1041"/>
              <a:chOff x="4251" y="5844"/>
              <a:chExt cx="1096" cy="1041"/>
            </a:xfrm>
            <a:grpFill/>
          </p:grpSpPr>
          <p:sp>
            <p:nvSpPr>
              <p:cNvPr id="10" name="矩形 9"/>
              <p:cNvSpPr/>
              <p:nvPr/>
            </p:nvSpPr>
            <p:spPr>
              <a:xfrm>
                <a:off x="4251"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11" name="矩形 10"/>
              <p:cNvSpPr/>
              <p:nvPr/>
            </p:nvSpPr>
            <p:spPr>
              <a:xfrm>
                <a:off x="4799"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12" name="矩形 11"/>
              <p:cNvSpPr/>
              <p:nvPr/>
            </p:nvSpPr>
            <p:spPr>
              <a:xfrm>
                <a:off x="4251"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13" name="矩形 12"/>
              <p:cNvSpPr/>
              <p:nvPr/>
            </p:nvSpPr>
            <p:spPr>
              <a:xfrm>
                <a:off x="4799"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sp>
          <p:nvSpPr>
            <p:cNvPr id="14" name="矩形 13"/>
            <p:cNvSpPr/>
            <p:nvPr/>
          </p:nvSpPr>
          <p:spPr>
            <a:xfrm>
              <a:off x="6975"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15" name="矩形 14"/>
            <p:cNvSpPr/>
            <p:nvPr/>
          </p:nvSpPr>
          <p:spPr>
            <a:xfrm>
              <a:off x="5879"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16" name="矩形 15"/>
            <p:cNvSpPr/>
            <p:nvPr/>
          </p:nvSpPr>
          <p:spPr>
            <a:xfrm>
              <a:off x="6427"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17" name="矩形 16"/>
            <p:cNvSpPr/>
            <p:nvPr/>
          </p:nvSpPr>
          <p:spPr>
            <a:xfrm>
              <a:off x="6975"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18" name="矩形 17"/>
            <p:cNvSpPr/>
            <p:nvPr/>
          </p:nvSpPr>
          <p:spPr>
            <a:xfrm>
              <a:off x="6975"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grpSp>
        <p:nvGrpSpPr>
          <p:cNvPr id="8" name="组合 7"/>
          <p:cNvGrpSpPr/>
          <p:nvPr/>
        </p:nvGrpSpPr>
        <p:grpSpPr>
          <a:xfrm>
            <a:off x="3314223" y="2866072"/>
            <a:ext cx="521970" cy="495777"/>
            <a:chOff x="4251" y="5844"/>
            <a:chExt cx="1096" cy="1041"/>
          </a:xfrm>
          <a:solidFill>
            <a:srgbClr val="FFC000">
              <a:alpha val="20000"/>
            </a:srgbClr>
          </a:solidFill>
        </p:grpSpPr>
        <p:sp>
          <p:nvSpPr>
            <p:cNvPr id="4" name="矩形 3"/>
            <p:cNvSpPr/>
            <p:nvPr/>
          </p:nvSpPr>
          <p:spPr>
            <a:xfrm>
              <a:off x="4251"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 name="矩形 4"/>
            <p:cNvSpPr/>
            <p:nvPr/>
          </p:nvSpPr>
          <p:spPr>
            <a:xfrm>
              <a:off x="4799"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 name="矩形 5"/>
            <p:cNvSpPr/>
            <p:nvPr/>
          </p:nvSpPr>
          <p:spPr>
            <a:xfrm>
              <a:off x="4251"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7" name="矩形 6"/>
            <p:cNvSpPr/>
            <p:nvPr/>
          </p:nvSpPr>
          <p:spPr>
            <a:xfrm>
              <a:off x="4799"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sp>
        <p:nvSpPr>
          <p:cNvPr id="27" name="矩形 26"/>
          <p:cNvSpPr/>
          <p:nvPr/>
        </p:nvSpPr>
        <p:spPr>
          <a:xfrm>
            <a:off x="3314700" y="2865438"/>
            <a:ext cx="260350" cy="249238"/>
          </a:xfrm>
          <a:prstGeom prst="rect">
            <a:avLst/>
          </a:prstGeom>
          <a:solidFill>
            <a:srgbClr val="C34D07">
              <a:alpha val="20000"/>
            </a:srgbClr>
          </a:solid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fontAlgn="base" hangingPunct="1">
              <a:buNone/>
            </a:pPr>
            <a:endParaRPr lang="en-US" altLang="en-US" sz="100" strike="noStrike" noProof="1" dirty="0">
              <a:solidFill>
                <a:srgbClr val="7F7F7F"/>
              </a:solidFill>
              <a:latin typeface="Verdana" panose="020B0604030504040204" pitchFamily="34" charset="0"/>
            </a:endParaRPr>
          </a:p>
        </p:txBody>
      </p:sp>
      <p:sp>
        <p:nvSpPr>
          <p:cNvPr id="2" name="文本框 1"/>
          <p:cNvSpPr txBox="1"/>
          <p:nvPr/>
        </p:nvSpPr>
        <p:spPr>
          <a:xfrm>
            <a:off x="1277938" y="1447800"/>
            <a:ext cx="6740525" cy="398463"/>
          </a:xfrm>
          <a:prstGeom prst="rect">
            <a:avLst/>
          </a:prstGeom>
          <a:noFill/>
        </p:spPr>
        <p:txBody>
          <a:bodyPr wrap="none">
            <a:spAutoFit/>
          </a:bodyPr>
          <a:lstStyle/>
          <a:p>
            <a:pPr marR="0" defTabSz="914400">
              <a:buClrTx/>
              <a:buSzTx/>
              <a:buFontTx/>
              <a:buNone/>
              <a:defRPr/>
            </a:pPr>
            <a:r>
              <a:rPr kumimoji="0" lang="en-US" altLang="zh-CN" sz="2000" kern="1200" cap="none" spc="0" normalizeH="0" baseline="0" noProof="1">
                <a:solidFill>
                  <a:schemeClr val="accent1">
                    <a:lumMod val="50000"/>
                  </a:schemeClr>
                </a:solidFill>
                <a:latin typeface="Arial Rounded MT Bold" panose="020F0704030504030204" pitchFamily="34" charset="0"/>
                <a:ea typeface="+mn-ea"/>
                <a:cs typeface="Arial Rounded MT Bold" panose="020F0704030504030204" pitchFamily="34" charset="0"/>
                <a:sym typeface="+mn-ea"/>
              </a:rPr>
              <a:t>Breaking down the problem into simpler subproblems</a:t>
            </a:r>
            <a:endParaRPr kumimoji="0" lang="en-US" altLang="zh-CN" sz="2000" kern="1200" cap="none" spc="0" normalizeH="0" baseline="0" noProof="1">
              <a:solidFill>
                <a:schemeClr val="accent1">
                  <a:lumMod val="50000"/>
                </a:schemeClr>
              </a:solidFill>
              <a:latin typeface="Arial Rounded MT Bold" panose="020F0704030504030204" pitchFamily="34" charset="0"/>
              <a:ea typeface="+mn-ea"/>
              <a:cs typeface="Arial Rounded MT Bold" panose="020F0704030504030204" pitchFamily="34" charset="0"/>
              <a:sym typeface="+mn-ea"/>
            </a:endParaRPr>
          </a:p>
        </p:txBody>
      </p:sp>
    </p:spTree>
  </p:cSld>
  <p:clrMapOvr>
    <a:masterClrMapping/>
  </p:clrMapOvr>
  <p:transition spd="slow" advTm="0">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grpSp>
        <p:nvGrpSpPr>
          <p:cNvPr id="68" name="组合 67"/>
          <p:cNvGrpSpPr/>
          <p:nvPr/>
        </p:nvGrpSpPr>
        <p:grpSpPr>
          <a:xfrm>
            <a:off x="5657374" y="2866072"/>
            <a:ext cx="1304925" cy="1240155"/>
            <a:chOff x="8771" y="6072"/>
            <a:chExt cx="2740" cy="2604"/>
          </a:xfrm>
          <a:solidFill>
            <a:schemeClr val="accent6">
              <a:lumMod val="75000"/>
            </a:schemeClr>
          </a:solidFill>
        </p:grpSpPr>
        <p:grpSp>
          <p:nvGrpSpPr>
            <p:cNvPr id="40" name="组合 39"/>
            <p:cNvGrpSpPr/>
            <p:nvPr/>
          </p:nvGrpSpPr>
          <p:grpSpPr>
            <a:xfrm>
              <a:off x="8771" y="6072"/>
              <a:ext cx="2192" cy="2083"/>
              <a:chOff x="5971" y="6072"/>
              <a:chExt cx="2192" cy="2083"/>
            </a:xfrm>
            <a:grpFill/>
          </p:grpSpPr>
          <p:grpSp>
            <p:nvGrpSpPr>
              <p:cNvPr id="41" name="组合 40"/>
              <p:cNvGrpSpPr/>
              <p:nvPr/>
            </p:nvGrpSpPr>
            <p:grpSpPr>
              <a:xfrm>
                <a:off x="5971" y="6072"/>
                <a:ext cx="1644" cy="1562"/>
                <a:chOff x="5879" y="5844"/>
                <a:chExt cx="1644" cy="1562"/>
              </a:xfrm>
              <a:grpFill/>
            </p:grpSpPr>
            <p:grpSp>
              <p:nvGrpSpPr>
                <p:cNvPr id="42" name="组合 41"/>
                <p:cNvGrpSpPr/>
                <p:nvPr/>
              </p:nvGrpSpPr>
              <p:grpSpPr>
                <a:xfrm>
                  <a:off x="5879" y="5844"/>
                  <a:ext cx="1096" cy="1041"/>
                  <a:chOff x="4251" y="5844"/>
                  <a:chExt cx="1096" cy="1041"/>
                </a:xfrm>
                <a:grpFill/>
              </p:grpSpPr>
              <p:sp>
                <p:nvSpPr>
                  <p:cNvPr id="43" name="矩形 42"/>
                  <p:cNvSpPr/>
                  <p:nvPr/>
                </p:nvSpPr>
                <p:spPr>
                  <a:xfrm>
                    <a:off x="4251"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44" name="矩形 43"/>
                  <p:cNvSpPr/>
                  <p:nvPr/>
                </p:nvSpPr>
                <p:spPr>
                  <a:xfrm>
                    <a:off x="4799"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45" name="矩形 44"/>
                  <p:cNvSpPr/>
                  <p:nvPr/>
                </p:nvSpPr>
                <p:spPr>
                  <a:xfrm>
                    <a:off x="4251"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46" name="矩形 45"/>
                  <p:cNvSpPr/>
                  <p:nvPr/>
                </p:nvSpPr>
                <p:spPr>
                  <a:xfrm>
                    <a:off x="4799"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sp>
              <p:nvSpPr>
                <p:cNvPr id="47" name="矩形 46"/>
                <p:cNvSpPr/>
                <p:nvPr/>
              </p:nvSpPr>
              <p:spPr>
                <a:xfrm>
                  <a:off x="6975"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48" name="矩形 47"/>
                <p:cNvSpPr/>
                <p:nvPr/>
              </p:nvSpPr>
              <p:spPr>
                <a:xfrm>
                  <a:off x="5879"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49" name="矩形 48"/>
                <p:cNvSpPr/>
                <p:nvPr/>
              </p:nvSpPr>
              <p:spPr>
                <a:xfrm>
                  <a:off x="6427"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0" name="矩形 49"/>
                <p:cNvSpPr/>
                <p:nvPr/>
              </p:nvSpPr>
              <p:spPr>
                <a:xfrm>
                  <a:off x="6975"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1" name="矩形 50"/>
                <p:cNvSpPr/>
                <p:nvPr/>
              </p:nvSpPr>
              <p:spPr>
                <a:xfrm>
                  <a:off x="6975"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sp>
            <p:nvSpPr>
              <p:cNvPr id="52" name="矩形 51"/>
              <p:cNvSpPr/>
              <p:nvPr/>
            </p:nvSpPr>
            <p:spPr>
              <a:xfrm>
                <a:off x="7615" y="6072"/>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3" name="矩形 52"/>
              <p:cNvSpPr/>
              <p:nvPr/>
            </p:nvSpPr>
            <p:spPr>
              <a:xfrm>
                <a:off x="7615" y="6593"/>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4" name="矩形 53"/>
              <p:cNvSpPr/>
              <p:nvPr/>
            </p:nvSpPr>
            <p:spPr>
              <a:xfrm>
                <a:off x="5971"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5" name="矩形 54"/>
              <p:cNvSpPr/>
              <p:nvPr/>
            </p:nvSpPr>
            <p:spPr>
              <a:xfrm>
                <a:off x="6519"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6" name="矩形 55"/>
              <p:cNvSpPr/>
              <p:nvPr/>
            </p:nvSpPr>
            <p:spPr>
              <a:xfrm>
                <a:off x="7067"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7" name="矩形 56"/>
              <p:cNvSpPr/>
              <p:nvPr/>
            </p:nvSpPr>
            <p:spPr>
              <a:xfrm>
                <a:off x="7615" y="711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8" name="矩形 57"/>
              <p:cNvSpPr/>
              <p:nvPr/>
            </p:nvSpPr>
            <p:spPr>
              <a:xfrm>
                <a:off x="7615"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sp>
          <p:nvSpPr>
            <p:cNvPr id="59" name="矩形 58"/>
            <p:cNvSpPr/>
            <p:nvPr/>
          </p:nvSpPr>
          <p:spPr>
            <a:xfrm>
              <a:off x="10963" y="6072"/>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0" name="矩形 59"/>
            <p:cNvSpPr/>
            <p:nvPr/>
          </p:nvSpPr>
          <p:spPr>
            <a:xfrm>
              <a:off x="10963" y="6593"/>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1" name="矩形 60"/>
            <p:cNvSpPr/>
            <p:nvPr/>
          </p:nvSpPr>
          <p:spPr>
            <a:xfrm>
              <a:off x="10963" y="711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2" name="矩形 61"/>
            <p:cNvSpPr/>
            <p:nvPr/>
          </p:nvSpPr>
          <p:spPr>
            <a:xfrm>
              <a:off x="10963"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3" name="矩形 62"/>
            <p:cNvSpPr/>
            <p:nvPr/>
          </p:nvSpPr>
          <p:spPr>
            <a:xfrm>
              <a:off x="8771" y="815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4" name="矩形 63"/>
            <p:cNvSpPr/>
            <p:nvPr/>
          </p:nvSpPr>
          <p:spPr>
            <a:xfrm>
              <a:off x="9319" y="815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5" name="矩形 64"/>
            <p:cNvSpPr/>
            <p:nvPr/>
          </p:nvSpPr>
          <p:spPr>
            <a:xfrm>
              <a:off x="9867" y="815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6" name="矩形 65"/>
            <p:cNvSpPr/>
            <p:nvPr/>
          </p:nvSpPr>
          <p:spPr>
            <a:xfrm>
              <a:off x="10415" y="815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7" name="矩形 66"/>
            <p:cNvSpPr/>
            <p:nvPr/>
          </p:nvSpPr>
          <p:spPr>
            <a:xfrm>
              <a:off x="10963" y="815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grpSp>
        <p:nvGrpSpPr>
          <p:cNvPr id="39" name="组合 38"/>
          <p:cNvGrpSpPr/>
          <p:nvPr/>
        </p:nvGrpSpPr>
        <p:grpSpPr>
          <a:xfrm>
            <a:off x="4355306" y="2866071"/>
            <a:ext cx="1043940" cy="992029"/>
            <a:chOff x="5971" y="6072"/>
            <a:chExt cx="2192" cy="2083"/>
          </a:xfrm>
          <a:solidFill>
            <a:srgbClr val="31413A"/>
          </a:solidFill>
        </p:grpSpPr>
        <p:grpSp>
          <p:nvGrpSpPr>
            <p:cNvPr id="20" name="组合 19"/>
            <p:cNvGrpSpPr/>
            <p:nvPr/>
          </p:nvGrpSpPr>
          <p:grpSpPr>
            <a:xfrm>
              <a:off x="5971" y="6072"/>
              <a:ext cx="1644" cy="1562"/>
              <a:chOff x="5879" y="5844"/>
              <a:chExt cx="1644" cy="1562"/>
            </a:xfrm>
            <a:grpFill/>
          </p:grpSpPr>
          <p:grpSp>
            <p:nvGrpSpPr>
              <p:cNvPr id="21" name="组合 20"/>
              <p:cNvGrpSpPr/>
              <p:nvPr/>
            </p:nvGrpSpPr>
            <p:grpSpPr>
              <a:xfrm>
                <a:off x="5879" y="5844"/>
                <a:ext cx="1096" cy="1041"/>
                <a:chOff x="4251" y="5844"/>
                <a:chExt cx="1096" cy="1041"/>
              </a:xfrm>
              <a:grpFill/>
            </p:grpSpPr>
            <p:sp>
              <p:nvSpPr>
                <p:cNvPr id="22" name="矩形 21"/>
                <p:cNvSpPr/>
                <p:nvPr/>
              </p:nvSpPr>
              <p:spPr>
                <a:xfrm>
                  <a:off x="4251"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23" name="矩形 22"/>
                <p:cNvSpPr/>
                <p:nvPr/>
              </p:nvSpPr>
              <p:spPr>
                <a:xfrm>
                  <a:off x="4799"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24" name="矩形 23"/>
                <p:cNvSpPr/>
                <p:nvPr/>
              </p:nvSpPr>
              <p:spPr>
                <a:xfrm>
                  <a:off x="4251"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25" name="矩形 24"/>
                <p:cNvSpPr/>
                <p:nvPr/>
              </p:nvSpPr>
              <p:spPr>
                <a:xfrm>
                  <a:off x="4799"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sp>
            <p:nvSpPr>
              <p:cNvPr id="26" name="矩形 25"/>
              <p:cNvSpPr/>
              <p:nvPr/>
            </p:nvSpPr>
            <p:spPr>
              <a:xfrm>
                <a:off x="6975"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28" name="矩形 27"/>
              <p:cNvSpPr/>
              <p:nvPr/>
            </p:nvSpPr>
            <p:spPr>
              <a:xfrm>
                <a:off x="5879"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29" name="矩形 28"/>
              <p:cNvSpPr/>
              <p:nvPr/>
            </p:nvSpPr>
            <p:spPr>
              <a:xfrm>
                <a:off x="6427"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30" name="矩形 29"/>
              <p:cNvSpPr/>
              <p:nvPr/>
            </p:nvSpPr>
            <p:spPr>
              <a:xfrm>
                <a:off x="6975"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31" name="矩形 30"/>
              <p:cNvSpPr/>
              <p:nvPr/>
            </p:nvSpPr>
            <p:spPr>
              <a:xfrm>
                <a:off x="6975"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sp>
          <p:nvSpPr>
            <p:cNvPr id="32" name="矩形 31"/>
            <p:cNvSpPr/>
            <p:nvPr/>
          </p:nvSpPr>
          <p:spPr>
            <a:xfrm>
              <a:off x="7615" y="6072"/>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33" name="矩形 32"/>
            <p:cNvSpPr/>
            <p:nvPr/>
          </p:nvSpPr>
          <p:spPr>
            <a:xfrm>
              <a:off x="7615" y="6593"/>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34" name="矩形 33"/>
            <p:cNvSpPr/>
            <p:nvPr/>
          </p:nvSpPr>
          <p:spPr>
            <a:xfrm>
              <a:off x="5971"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35" name="矩形 34"/>
            <p:cNvSpPr/>
            <p:nvPr/>
          </p:nvSpPr>
          <p:spPr>
            <a:xfrm>
              <a:off x="6519"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36" name="矩形 35"/>
            <p:cNvSpPr/>
            <p:nvPr/>
          </p:nvSpPr>
          <p:spPr>
            <a:xfrm>
              <a:off x="7067"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37" name="矩形 36"/>
            <p:cNvSpPr/>
            <p:nvPr/>
          </p:nvSpPr>
          <p:spPr>
            <a:xfrm>
              <a:off x="7615" y="711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38" name="矩形 37"/>
            <p:cNvSpPr/>
            <p:nvPr/>
          </p:nvSpPr>
          <p:spPr>
            <a:xfrm>
              <a:off x="7615"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grpSp>
        <p:nvGrpSpPr>
          <p:cNvPr id="19" name="组合 18"/>
          <p:cNvGrpSpPr/>
          <p:nvPr/>
        </p:nvGrpSpPr>
        <p:grpSpPr>
          <a:xfrm>
            <a:off x="3314224" y="2866071"/>
            <a:ext cx="782955" cy="743903"/>
            <a:chOff x="5879" y="5844"/>
            <a:chExt cx="1644" cy="1562"/>
          </a:xfrm>
          <a:solidFill>
            <a:srgbClr val="9C7822">
              <a:alpha val="20000"/>
            </a:srgbClr>
          </a:solidFill>
        </p:grpSpPr>
        <p:grpSp>
          <p:nvGrpSpPr>
            <p:cNvPr id="9" name="组合 8"/>
            <p:cNvGrpSpPr/>
            <p:nvPr/>
          </p:nvGrpSpPr>
          <p:grpSpPr>
            <a:xfrm>
              <a:off x="5879" y="5844"/>
              <a:ext cx="1096" cy="1041"/>
              <a:chOff x="4251" y="5844"/>
              <a:chExt cx="1096" cy="1041"/>
            </a:xfrm>
            <a:grpFill/>
          </p:grpSpPr>
          <p:sp>
            <p:nvSpPr>
              <p:cNvPr id="10" name="矩形 9"/>
              <p:cNvSpPr/>
              <p:nvPr/>
            </p:nvSpPr>
            <p:spPr>
              <a:xfrm>
                <a:off x="4251"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11" name="矩形 10"/>
              <p:cNvSpPr/>
              <p:nvPr/>
            </p:nvSpPr>
            <p:spPr>
              <a:xfrm>
                <a:off x="4799"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12" name="矩形 11"/>
              <p:cNvSpPr/>
              <p:nvPr/>
            </p:nvSpPr>
            <p:spPr>
              <a:xfrm>
                <a:off x="4251"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13" name="矩形 12"/>
              <p:cNvSpPr/>
              <p:nvPr/>
            </p:nvSpPr>
            <p:spPr>
              <a:xfrm>
                <a:off x="4799"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sp>
          <p:nvSpPr>
            <p:cNvPr id="14" name="矩形 13"/>
            <p:cNvSpPr/>
            <p:nvPr/>
          </p:nvSpPr>
          <p:spPr>
            <a:xfrm>
              <a:off x="6975"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15" name="矩形 14"/>
            <p:cNvSpPr/>
            <p:nvPr/>
          </p:nvSpPr>
          <p:spPr>
            <a:xfrm>
              <a:off x="5879"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16" name="矩形 15"/>
            <p:cNvSpPr/>
            <p:nvPr/>
          </p:nvSpPr>
          <p:spPr>
            <a:xfrm>
              <a:off x="6427"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17" name="矩形 16"/>
            <p:cNvSpPr/>
            <p:nvPr/>
          </p:nvSpPr>
          <p:spPr>
            <a:xfrm>
              <a:off x="6975"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18" name="矩形 17"/>
            <p:cNvSpPr/>
            <p:nvPr/>
          </p:nvSpPr>
          <p:spPr>
            <a:xfrm>
              <a:off x="6975"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grpSp>
        <p:nvGrpSpPr>
          <p:cNvPr id="8" name="组合 7"/>
          <p:cNvGrpSpPr/>
          <p:nvPr/>
        </p:nvGrpSpPr>
        <p:grpSpPr>
          <a:xfrm>
            <a:off x="2528411" y="2866072"/>
            <a:ext cx="521970" cy="495777"/>
            <a:chOff x="4251" y="5844"/>
            <a:chExt cx="1096" cy="1041"/>
          </a:xfrm>
          <a:solidFill>
            <a:srgbClr val="FFC000">
              <a:alpha val="20000"/>
            </a:srgbClr>
          </a:solidFill>
        </p:grpSpPr>
        <p:sp>
          <p:nvSpPr>
            <p:cNvPr id="4" name="矩形 3"/>
            <p:cNvSpPr/>
            <p:nvPr/>
          </p:nvSpPr>
          <p:spPr>
            <a:xfrm>
              <a:off x="4251"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 name="矩形 4"/>
            <p:cNvSpPr/>
            <p:nvPr/>
          </p:nvSpPr>
          <p:spPr>
            <a:xfrm>
              <a:off x="4799"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 name="矩形 5"/>
            <p:cNvSpPr/>
            <p:nvPr/>
          </p:nvSpPr>
          <p:spPr>
            <a:xfrm>
              <a:off x="4251"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7" name="矩形 6"/>
            <p:cNvSpPr/>
            <p:nvPr/>
          </p:nvSpPr>
          <p:spPr>
            <a:xfrm>
              <a:off x="4799"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sp>
        <p:nvSpPr>
          <p:cNvPr id="27" name="矩形 26"/>
          <p:cNvSpPr/>
          <p:nvPr/>
        </p:nvSpPr>
        <p:spPr>
          <a:xfrm>
            <a:off x="2528888" y="2865438"/>
            <a:ext cx="260350" cy="249238"/>
          </a:xfrm>
          <a:prstGeom prst="rect">
            <a:avLst/>
          </a:prstGeom>
          <a:solidFill>
            <a:srgbClr val="C34D07">
              <a:alpha val="20000"/>
            </a:srgbClr>
          </a:solid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fontAlgn="base" hangingPunct="1">
              <a:buNone/>
            </a:pPr>
            <a:endParaRPr lang="en-US" altLang="en-US" sz="100" strike="noStrike" noProof="1" dirty="0">
              <a:solidFill>
                <a:srgbClr val="7F7F7F"/>
              </a:solidFill>
              <a:latin typeface="Verdana" panose="020B0604030504040204" pitchFamily="34" charset="0"/>
            </a:endParaRPr>
          </a:p>
        </p:txBody>
      </p:sp>
      <p:sp>
        <p:nvSpPr>
          <p:cNvPr id="2" name="文本框 1"/>
          <p:cNvSpPr txBox="1"/>
          <p:nvPr/>
        </p:nvSpPr>
        <p:spPr>
          <a:xfrm>
            <a:off x="1277938" y="1447800"/>
            <a:ext cx="6740525" cy="398463"/>
          </a:xfrm>
          <a:prstGeom prst="rect">
            <a:avLst/>
          </a:prstGeom>
          <a:noFill/>
        </p:spPr>
        <p:txBody>
          <a:bodyPr wrap="none">
            <a:spAutoFit/>
          </a:bodyPr>
          <a:lstStyle/>
          <a:p>
            <a:pPr marR="0" defTabSz="914400">
              <a:buClrTx/>
              <a:buSzTx/>
              <a:buFontTx/>
              <a:buNone/>
              <a:defRPr/>
            </a:pPr>
            <a:r>
              <a:rPr kumimoji="0" lang="en-US" altLang="zh-CN" sz="2000" kern="1200" cap="none" spc="0" normalizeH="0" baseline="0" noProof="1">
                <a:solidFill>
                  <a:schemeClr val="accent1">
                    <a:lumMod val="50000"/>
                  </a:schemeClr>
                </a:solidFill>
                <a:latin typeface="Arial Rounded MT Bold" panose="020F0704030504030204" pitchFamily="34" charset="0"/>
                <a:ea typeface="+mn-ea"/>
                <a:cs typeface="Arial Rounded MT Bold" panose="020F0704030504030204" pitchFamily="34" charset="0"/>
                <a:sym typeface="+mn-ea"/>
              </a:rPr>
              <a:t>Breaking down the problem into simpler subproblems</a:t>
            </a:r>
            <a:endParaRPr kumimoji="0" lang="en-US" altLang="zh-CN" sz="2000" kern="1200" cap="none" spc="0" normalizeH="0" baseline="0" noProof="1">
              <a:solidFill>
                <a:schemeClr val="accent1">
                  <a:lumMod val="50000"/>
                </a:schemeClr>
              </a:solidFill>
              <a:latin typeface="Arial Rounded MT Bold" panose="020F0704030504030204" pitchFamily="34" charset="0"/>
              <a:ea typeface="+mn-ea"/>
              <a:cs typeface="Arial Rounded MT Bold" panose="020F0704030504030204" pitchFamily="34" charset="0"/>
              <a:sym typeface="+mn-ea"/>
            </a:endParaRPr>
          </a:p>
        </p:txBody>
      </p:sp>
    </p:spTree>
  </p:cSld>
  <p:clrMapOvr>
    <a:masterClrMapping/>
  </p:clrMapOvr>
  <p:transition spd="slow" advTm="0">
    <p:fade/>
  </p:transition>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grpSp>
        <p:nvGrpSpPr>
          <p:cNvPr id="68" name="组合 67"/>
          <p:cNvGrpSpPr/>
          <p:nvPr/>
        </p:nvGrpSpPr>
        <p:grpSpPr>
          <a:xfrm>
            <a:off x="5657374" y="2866072"/>
            <a:ext cx="1304925" cy="1240155"/>
            <a:chOff x="8771" y="6072"/>
            <a:chExt cx="2740" cy="2604"/>
          </a:xfrm>
          <a:solidFill>
            <a:schemeClr val="accent6">
              <a:lumMod val="75000"/>
            </a:schemeClr>
          </a:solidFill>
        </p:grpSpPr>
        <p:grpSp>
          <p:nvGrpSpPr>
            <p:cNvPr id="40" name="组合 39"/>
            <p:cNvGrpSpPr/>
            <p:nvPr/>
          </p:nvGrpSpPr>
          <p:grpSpPr>
            <a:xfrm>
              <a:off x="8771" y="6072"/>
              <a:ext cx="2192" cy="2083"/>
              <a:chOff x="5971" y="6072"/>
              <a:chExt cx="2192" cy="2083"/>
            </a:xfrm>
            <a:grpFill/>
          </p:grpSpPr>
          <p:grpSp>
            <p:nvGrpSpPr>
              <p:cNvPr id="41" name="组合 40"/>
              <p:cNvGrpSpPr/>
              <p:nvPr/>
            </p:nvGrpSpPr>
            <p:grpSpPr>
              <a:xfrm>
                <a:off x="5971" y="6072"/>
                <a:ext cx="1644" cy="1562"/>
                <a:chOff x="5879" y="5844"/>
                <a:chExt cx="1644" cy="1562"/>
              </a:xfrm>
              <a:grpFill/>
            </p:grpSpPr>
            <p:grpSp>
              <p:nvGrpSpPr>
                <p:cNvPr id="42" name="组合 41"/>
                <p:cNvGrpSpPr/>
                <p:nvPr/>
              </p:nvGrpSpPr>
              <p:grpSpPr>
                <a:xfrm>
                  <a:off x="5879" y="5844"/>
                  <a:ext cx="1096" cy="1041"/>
                  <a:chOff x="4251" y="5844"/>
                  <a:chExt cx="1096" cy="1041"/>
                </a:xfrm>
                <a:grpFill/>
              </p:grpSpPr>
              <p:sp>
                <p:nvSpPr>
                  <p:cNvPr id="43" name="矩形 42"/>
                  <p:cNvSpPr/>
                  <p:nvPr/>
                </p:nvSpPr>
                <p:spPr>
                  <a:xfrm>
                    <a:off x="4251"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44" name="矩形 43"/>
                  <p:cNvSpPr/>
                  <p:nvPr/>
                </p:nvSpPr>
                <p:spPr>
                  <a:xfrm>
                    <a:off x="4799"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45" name="矩形 44"/>
                  <p:cNvSpPr/>
                  <p:nvPr/>
                </p:nvSpPr>
                <p:spPr>
                  <a:xfrm>
                    <a:off x="4251"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46" name="矩形 45"/>
                  <p:cNvSpPr/>
                  <p:nvPr/>
                </p:nvSpPr>
                <p:spPr>
                  <a:xfrm>
                    <a:off x="4799"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sp>
              <p:nvSpPr>
                <p:cNvPr id="47" name="矩形 46"/>
                <p:cNvSpPr/>
                <p:nvPr/>
              </p:nvSpPr>
              <p:spPr>
                <a:xfrm>
                  <a:off x="6975"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48" name="矩形 47"/>
                <p:cNvSpPr/>
                <p:nvPr/>
              </p:nvSpPr>
              <p:spPr>
                <a:xfrm>
                  <a:off x="5879"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49" name="矩形 48"/>
                <p:cNvSpPr/>
                <p:nvPr/>
              </p:nvSpPr>
              <p:spPr>
                <a:xfrm>
                  <a:off x="6427"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0" name="矩形 49"/>
                <p:cNvSpPr/>
                <p:nvPr/>
              </p:nvSpPr>
              <p:spPr>
                <a:xfrm>
                  <a:off x="6975"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1" name="矩形 50"/>
                <p:cNvSpPr/>
                <p:nvPr/>
              </p:nvSpPr>
              <p:spPr>
                <a:xfrm>
                  <a:off x="6975"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sp>
            <p:nvSpPr>
              <p:cNvPr id="52" name="矩形 51"/>
              <p:cNvSpPr/>
              <p:nvPr/>
            </p:nvSpPr>
            <p:spPr>
              <a:xfrm>
                <a:off x="7615" y="6072"/>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3" name="矩形 52"/>
              <p:cNvSpPr/>
              <p:nvPr/>
            </p:nvSpPr>
            <p:spPr>
              <a:xfrm>
                <a:off x="7615" y="6593"/>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4" name="矩形 53"/>
              <p:cNvSpPr/>
              <p:nvPr/>
            </p:nvSpPr>
            <p:spPr>
              <a:xfrm>
                <a:off x="5971"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5" name="矩形 54"/>
              <p:cNvSpPr/>
              <p:nvPr/>
            </p:nvSpPr>
            <p:spPr>
              <a:xfrm>
                <a:off x="6519"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6" name="矩形 55"/>
              <p:cNvSpPr/>
              <p:nvPr/>
            </p:nvSpPr>
            <p:spPr>
              <a:xfrm>
                <a:off x="7067"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7" name="矩形 56"/>
              <p:cNvSpPr/>
              <p:nvPr/>
            </p:nvSpPr>
            <p:spPr>
              <a:xfrm>
                <a:off x="7615" y="711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8" name="矩形 57"/>
              <p:cNvSpPr/>
              <p:nvPr/>
            </p:nvSpPr>
            <p:spPr>
              <a:xfrm>
                <a:off x="7615"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sp>
          <p:nvSpPr>
            <p:cNvPr id="59" name="矩形 58"/>
            <p:cNvSpPr/>
            <p:nvPr/>
          </p:nvSpPr>
          <p:spPr>
            <a:xfrm>
              <a:off x="10963" y="6072"/>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0" name="矩形 59"/>
            <p:cNvSpPr/>
            <p:nvPr/>
          </p:nvSpPr>
          <p:spPr>
            <a:xfrm>
              <a:off x="10963" y="6593"/>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1" name="矩形 60"/>
            <p:cNvSpPr/>
            <p:nvPr/>
          </p:nvSpPr>
          <p:spPr>
            <a:xfrm>
              <a:off x="10963" y="711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2" name="矩形 61"/>
            <p:cNvSpPr/>
            <p:nvPr/>
          </p:nvSpPr>
          <p:spPr>
            <a:xfrm>
              <a:off x="10963"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3" name="矩形 62"/>
            <p:cNvSpPr/>
            <p:nvPr/>
          </p:nvSpPr>
          <p:spPr>
            <a:xfrm>
              <a:off x="8771" y="815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4" name="矩形 63"/>
            <p:cNvSpPr/>
            <p:nvPr/>
          </p:nvSpPr>
          <p:spPr>
            <a:xfrm>
              <a:off x="9319" y="815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5" name="矩形 64"/>
            <p:cNvSpPr/>
            <p:nvPr/>
          </p:nvSpPr>
          <p:spPr>
            <a:xfrm>
              <a:off x="9867" y="815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6" name="矩形 65"/>
            <p:cNvSpPr/>
            <p:nvPr/>
          </p:nvSpPr>
          <p:spPr>
            <a:xfrm>
              <a:off x="10415" y="815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7" name="矩形 66"/>
            <p:cNvSpPr/>
            <p:nvPr/>
          </p:nvSpPr>
          <p:spPr>
            <a:xfrm>
              <a:off x="10963" y="815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grpSp>
        <p:nvGrpSpPr>
          <p:cNvPr id="39" name="组合 38"/>
          <p:cNvGrpSpPr/>
          <p:nvPr/>
        </p:nvGrpSpPr>
        <p:grpSpPr>
          <a:xfrm>
            <a:off x="4355306" y="2866071"/>
            <a:ext cx="1043940" cy="992029"/>
            <a:chOff x="5971" y="6072"/>
            <a:chExt cx="2192" cy="2083"/>
          </a:xfrm>
          <a:solidFill>
            <a:srgbClr val="31413A"/>
          </a:solidFill>
        </p:grpSpPr>
        <p:grpSp>
          <p:nvGrpSpPr>
            <p:cNvPr id="20" name="组合 19"/>
            <p:cNvGrpSpPr/>
            <p:nvPr/>
          </p:nvGrpSpPr>
          <p:grpSpPr>
            <a:xfrm>
              <a:off x="5971" y="6072"/>
              <a:ext cx="1644" cy="1562"/>
              <a:chOff x="5879" y="5844"/>
              <a:chExt cx="1644" cy="1562"/>
            </a:xfrm>
            <a:grpFill/>
          </p:grpSpPr>
          <p:grpSp>
            <p:nvGrpSpPr>
              <p:cNvPr id="21" name="组合 20"/>
              <p:cNvGrpSpPr/>
              <p:nvPr/>
            </p:nvGrpSpPr>
            <p:grpSpPr>
              <a:xfrm>
                <a:off x="5879" y="5844"/>
                <a:ext cx="1096" cy="1041"/>
                <a:chOff x="4251" y="5844"/>
                <a:chExt cx="1096" cy="1041"/>
              </a:xfrm>
              <a:grpFill/>
            </p:grpSpPr>
            <p:sp>
              <p:nvSpPr>
                <p:cNvPr id="22" name="矩形 21"/>
                <p:cNvSpPr/>
                <p:nvPr/>
              </p:nvSpPr>
              <p:spPr>
                <a:xfrm>
                  <a:off x="4251"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23" name="矩形 22"/>
                <p:cNvSpPr/>
                <p:nvPr/>
              </p:nvSpPr>
              <p:spPr>
                <a:xfrm>
                  <a:off x="4799"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24" name="矩形 23"/>
                <p:cNvSpPr/>
                <p:nvPr/>
              </p:nvSpPr>
              <p:spPr>
                <a:xfrm>
                  <a:off x="4251"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25" name="矩形 24"/>
                <p:cNvSpPr/>
                <p:nvPr/>
              </p:nvSpPr>
              <p:spPr>
                <a:xfrm>
                  <a:off x="4799"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sp>
            <p:nvSpPr>
              <p:cNvPr id="26" name="矩形 25"/>
              <p:cNvSpPr/>
              <p:nvPr/>
            </p:nvSpPr>
            <p:spPr>
              <a:xfrm>
                <a:off x="6975"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28" name="矩形 27"/>
              <p:cNvSpPr/>
              <p:nvPr/>
            </p:nvSpPr>
            <p:spPr>
              <a:xfrm>
                <a:off x="5879"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29" name="矩形 28"/>
              <p:cNvSpPr/>
              <p:nvPr/>
            </p:nvSpPr>
            <p:spPr>
              <a:xfrm>
                <a:off x="6427"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30" name="矩形 29"/>
              <p:cNvSpPr/>
              <p:nvPr/>
            </p:nvSpPr>
            <p:spPr>
              <a:xfrm>
                <a:off x="6975"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31" name="矩形 30"/>
              <p:cNvSpPr/>
              <p:nvPr/>
            </p:nvSpPr>
            <p:spPr>
              <a:xfrm>
                <a:off x="6975"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sp>
          <p:nvSpPr>
            <p:cNvPr id="32" name="矩形 31"/>
            <p:cNvSpPr/>
            <p:nvPr/>
          </p:nvSpPr>
          <p:spPr>
            <a:xfrm>
              <a:off x="7615" y="6072"/>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33" name="矩形 32"/>
            <p:cNvSpPr/>
            <p:nvPr/>
          </p:nvSpPr>
          <p:spPr>
            <a:xfrm>
              <a:off x="7615" y="6593"/>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34" name="矩形 33"/>
            <p:cNvSpPr/>
            <p:nvPr/>
          </p:nvSpPr>
          <p:spPr>
            <a:xfrm>
              <a:off x="5971"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35" name="矩形 34"/>
            <p:cNvSpPr/>
            <p:nvPr/>
          </p:nvSpPr>
          <p:spPr>
            <a:xfrm>
              <a:off x="6519"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36" name="矩形 35"/>
            <p:cNvSpPr/>
            <p:nvPr/>
          </p:nvSpPr>
          <p:spPr>
            <a:xfrm>
              <a:off x="7067"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37" name="矩形 36"/>
            <p:cNvSpPr/>
            <p:nvPr/>
          </p:nvSpPr>
          <p:spPr>
            <a:xfrm>
              <a:off x="7615" y="711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38" name="矩形 37"/>
            <p:cNvSpPr/>
            <p:nvPr/>
          </p:nvSpPr>
          <p:spPr>
            <a:xfrm>
              <a:off x="7615"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grpSp>
        <p:nvGrpSpPr>
          <p:cNvPr id="19" name="组合 18"/>
          <p:cNvGrpSpPr/>
          <p:nvPr/>
        </p:nvGrpSpPr>
        <p:grpSpPr>
          <a:xfrm>
            <a:off x="3314224" y="2866071"/>
            <a:ext cx="782955" cy="743903"/>
            <a:chOff x="5879" y="5844"/>
            <a:chExt cx="1644" cy="1562"/>
          </a:xfrm>
          <a:solidFill>
            <a:srgbClr val="9C7822">
              <a:alpha val="20000"/>
            </a:srgbClr>
          </a:solidFill>
        </p:grpSpPr>
        <p:grpSp>
          <p:nvGrpSpPr>
            <p:cNvPr id="9" name="组合 8"/>
            <p:cNvGrpSpPr/>
            <p:nvPr/>
          </p:nvGrpSpPr>
          <p:grpSpPr>
            <a:xfrm>
              <a:off x="5879" y="5844"/>
              <a:ext cx="1096" cy="1041"/>
              <a:chOff x="4251" y="5844"/>
              <a:chExt cx="1096" cy="1041"/>
            </a:xfrm>
            <a:grpFill/>
          </p:grpSpPr>
          <p:sp>
            <p:nvSpPr>
              <p:cNvPr id="10" name="矩形 9"/>
              <p:cNvSpPr/>
              <p:nvPr/>
            </p:nvSpPr>
            <p:spPr>
              <a:xfrm>
                <a:off x="4251"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11" name="矩形 10"/>
              <p:cNvSpPr/>
              <p:nvPr/>
            </p:nvSpPr>
            <p:spPr>
              <a:xfrm>
                <a:off x="4799"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12" name="矩形 11"/>
              <p:cNvSpPr/>
              <p:nvPr/>
            </p:nvSpPr>
            <p:spPr>
              <a:xfrm>
                <a:off x="4251"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13" name="矩形 12"/>
              <p:cNvSpPr/>
              <p:nvPr/>
            </p:nvSpPr>
            <p:spPr>
              <a:xfrm>
                <a:off x="4799"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sp>
          <p:nvSpPr>
            <p:cNvPr id="14" name="矩形 13"/>
            <p:cNvSpPr/>
            <p:nvPr/>
          </p:nvSpPr>
          <p:spPr>
            <a:xfrm>
              <a:off x="6975"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15" name="矩形 14"/>
            <p:cNvSpPr/>
            <p:nvPr/>
          </p:nvSpPr>
          <p:spPr>
            <a:xfrm>
              <a:off x="5879"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16" name="矩形 15"/>
            <p:cNvSpPr/>
            <p:nvPr/>
          </p:nvSpPr>
          <p:spPr>
            <a:xfrm>
              <a:off x="6427"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17" name="矩形 16"/>
            <p:cNvSpPr/>
            <p:nvPr/>
          </p:nvSpPr>
          <p:spPr>
            <a:xfrm>
              <a:off x="6975"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18" name="矩形 17"/>
            <p:cNvSpPr/>
            <p:nvPr/>
          </p:nvSpPr>
          <p:spPr>
            <a:xfrm>
              <a:off x="6975"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grpSp>
        <p:nvGrpSpPr>
          <p:cNvPr id="8" name="组合 7"/>
          <p:cNvGrpSpPr/>
          <p:nvPr/>
        </p:nvGrpSpPr>
        <p:grpSpPr>
          <a:xfrm>
            <a:off x="2528411" y="2866072"/>
            <a:ext cx="521970" cy="495777"/>
            <a:chOff x="4251" y="5844"/>
            <a:chExt cx="1096" cy="1041"/>
          </a:xfrm>
          <a:solidFill>
            <a:srgbClr val="FFC000">
              <a:alpha val="20000"/>
            </a:srgbClr>
          </a:solidFill>
        </p:grpSpPr>
        <p:sp>
          <p:nvSpPr>
            <p:cNvPr id="4" name="矩形 3"/>
            <p:cNvSpPr/>
            <p:nvPr/>
          </p:nvSpPr>
          <p:spPr>
            <a:xfrm>
              <a:off x="4251"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 name="矩形 4"/>
            <p:cNvSpPr/>
            <p:nvPr/>
          </p:nvSpPr>
          <p:spPr>
            <a:xfrm>
              <a:off x="4799"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 name="矩形 5"/>
            <p:cNvSpPr/>
            <p:nvPr/>
          </p:nvSpPr>
          <p:spPr>
            <a:xfrm>
              <a:off x="4251"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7" name="矩形 6"/>
            <p:cNvSpPr/>
            <p:nvPr/>
          </p:nvSpPr>
          <p:spPr>
            <a:xfrm>
              <a:off x="4799"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sp>
        <p:nvSpPr>
          <p:cNvPr id="27" name="矩形 26"/>
          <p:cNvSpPr/>
          <p:nvPr/>
        </p:nvSpPr>
        <p:spPr>
          <a:xfrm>
            <a:off x="2012950" y="2865438"/>
            <a:ext cx="261938" cy="249238"/>
          </a:xfrm>
          <a:prstGeom prst="rect">
            <a:avLst/>
          </a:prstGeom>
          <a:solidFill>
            <a:srgbClr val="C34D07">
              <a:alpha val="20000"/>
            </a:srgbClr>
          </a:solid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fontAlgn="base" hangingPunct="1">
              <a:buNone/>
            </a:pPr>
            <a:endParaRPr lang="en-US" altLang="en-US" sz="100" strike="noStrike" noProof="1" dirty="0">
              <a:solidFill>
                <a:srgbClr val="7F7F7F"/>
              </a:solidFill>
              <a:latin typeface="Verdana" panose="020B0604030504040204" pitchFamily="34" charset="0"/>
            </a:endParaRPr>
          </a:p>
        </p:txBody>
      </p:sp>
      <p:sp>
        <p:nvSpPr>
          <p:cNvPr id="2" name="文本框 1"/>
          <p:cNvSpPr txBox="1"/>
          <p:nvPr/>
        </p:nvSpPr>
        <p:spPr>
          <a:xfrm>
            <a:off x="1277938" y="1447800"/>
            <a:ext cx="6740525" cy="398463"/>
          </a:xfrm>
          <a:prstGeom prst="rect">
            <a:avLst/>
          </a:prstGeom>
          <a:noFill/>
        </p:spPr>
        <p:txBody>
          <a:bodyPr wrap="none">
            <a:spAutoFit/>
          </a:bodyPr>
          <a:lstStyle/>
          <a:p>
            <a:pPr marR="0" defTabSz="914400">
              <a:buClrTx/>
              <a:buSzTx/>
              <a:buFontTx/>
              <a:buNone/>
              <a:defRPr/>
            </a:pPr>
            <a:r>
              <a:rPr kumimoji="0" lang="en-US" altLang="zh-CN" sz="2000" kern="1200" cap="none" spc="0" normalizeH="0" baseline="0" noProof="1">
                <a:solidFill>
                  <a:schemeClr val="accent1">
                    <a:lumMod val="50000"/>
                  </a:schemeClr>
                </a:solidFill>
                <a:latin typeface="Arial Rounded MT Bold" panose="020F0704030504030204" pitchFamily="34" charset="0"/>
                <a:ea typeface="+mn-ea"/>
                <a:cs typeface="Arial Rounded MT Bold" panose="020F0704030504030204" pitchFamily="34" charset="0"/>
                <a:sym typeface="+mn-ea"/>
              </a:rPr>
              <a:t>Breaking down the problem into simpler subproblems</a:t>
            </a:r>
            <a:endParaRPr kumimoji="0" lang="en-US" altLang="zh-CN" sz="2000" kern="1200" cap="none" spc="0" normalizeH="0" baseline="0" noProof="1">
              <a:solidFill>
                <a:schemeClr val="accent1">
                  <a:lumMod val="50000"/>
                </a:schemeClr>
              </a:solidFill>
              <a:latin typeface="Arial Rounded MT Bold" panose="020F0704030504030204" pitchFamily="34" charset="0"/>
              <a:ea typeface="+mn-ea"/>
              <a:cs typeface="Arial Rounded MT Bold" panose="020F0704030504030204" pitchFamily="34" charset="0"/>
              <a:sym typeface="+mn-ea"/>
            </a:endParaRPr>
          </a:p>
        </p:txBody>
      </p:sp>
    </p:spTree>
  </p:cSld>
  <p:clrMapOvr>
    <a:masterClrMapping/>
  </p:clrMapOvr>
  <p:transition spd="slow" advTm="0">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Rectangle 2"/>
          <p:cNvSpPr>
            <a:spLocks noGrp="1"/>
          </p:cNvSpPr>
          <p:nvPr>
            <p:ph type="title"/>
          </p:nvPr>
        </p:nvSpPr>
        <p:spPr/>
        <p:txBody>
          <a:bodyPr vert="horz" wrap="square" lIns="91440" tIns="45720" rIns="91440" bIns="45720" anchor="ctr" anchorCtr="0"/>
          <a:p>
            <a:pPr eaLnBrk="1" hangingPunct="1"/>
            <a:r>
              <a:rPr lang="zh-CN" altLang="en-US" dirty="0">
                <a:latin typeface="黑体" panose="02010609060101010101" pitchFamily="49" charset="-122"/>
                <a:ea typeface="黑体" panose="02010609060101010101" pitchFamily="49" charset="-122"/>
              </a:rPr>
              <a:t>主要内容</a:t>
            </a:r>
            <a:endParaRPr lang="en-US" altLang="zh-CN" dirty="0">
              <a:solidFill>
                <a:schemeClr val="accent1"/>
              </a:solidFill>
              <a:latin typeface="黑体" panose="02010609060101010101" pitchFamily="49" charset="-122"/>
              <a:ea typeface="黑体" panose="02010609060101010101" pitchFamily="49" charset="-122"/>
            </a:endParaRPr>
          </a:p>
        </p:txBody>
      </p:sp>
      <p:sp>
        <p:nvSpPr>
          <p:cNvPr id="16386" name="日期占位符 3"/>
          <p:cNvSpPr>
            <a:spLocks noGrp="1"/>
          </p:cNvSpPr>
          <p:nvPr>
            <p:ph type="dt" sz="half" idx="2"/>
          </p:nvPr>
        </p:nvSpPr>
        <p:spPr>
          <a:noFill/>
          <a:ln>
            <a:noFill/>
          </a:ln>
        </p:spPr>
        <p:txBody>
          <a:bodyPr anchor="t"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a:buSzTx/>
            </a:pPr>
            <a:r>
              <a:rPr lang="en-US" altLang="zh-CN" sz="1200" dirty="0">
                <a:latin typeface="Arial" panose="020B0604020202020204" pitchFamily="34" charset="0"/>
                <a:ea typeface="宋体" panose="02010600030101010101" pitchFamily="2" charset="-122"/>
              </a:rPr>
              <a:t>www.ncepu.edu.cn</a:t>
            </a:r>
            <a:endParaRPr lang="en-US" altLang="zh-CN" sz="1200" dirty="0">
              <a:latin typeface="Arial" panose="020B0604020202020204" pitchFamily="34" charset="0"/>
              <a:ea typeface="宋体" panose="02010600030101010101" pitchFamily="2" charset="-122"/>
            </a:endParaRPr>
          </a:p>
        </p:txBody>
      </p:sp>
      <p:sp>
        <p:nvSpPr>
          <p:cNvPr id="16387" name="页脚占位符 4"/>
          <p:cNvSpPr>
            <a:spLocks noGrp="1"/>
          </p:cNvSpPr>
          <p:nvPr>
            <p:ph type="ftr" sz="quarter" idx="3"/>
          </p:nvPr>
        </p:nvSpPr>
        <p:spPr>
          <a:noFill/>
          <a:ln>
            <a:noFill/>
          </a:ln>
        </p:spPr>
        <p:txBody>
          <a:bodyPr anchor="t"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a:buSzTx/>
            </a:pPr>
            <a:r>
              <a:rPr lang="en-US" altLang="zh-CN" sz="1200" dirty="0">
                <a:latin typeface="Arial" panose="020B0604020202020204" pitchFamily="34" charset="0"/>
                <a:ea typeface="宋体" panose="02010600030101010101" pitchFamily="2" charset="-122"/>
              </a:rPr>
              <a:t>Ncepu</a:t>
            </a:r>
            <a:endParaRPr lang="en-US" altLang="zh-CN" sz="1200" dirty="0">
              <a:latin typeface="Arial" panose="020B0604020202020204" pitchFamily="34" charset="0"/>
              <a:ea typeface="宋体" panose="02010600030101010101" pitchFamily="2" charset="-122"/>
            </a:endParaRPr>
          </a:p>
        </p:txBody>
      </p:sp>
      <p:grpSp>
        <p:nvGrpSpPr>
          <p:cNvPr id="16388" name="Group 61"/>
          <p:cNvGrpSpPr/>
          <p:nvPr/>
        </p:nvGrpSpPr>
        <p:grpSpPr>
          <a:xfrm>
            <a:off x="2286000" y="1981200"/>
            <a:ext cx="4724400" cy="685800"/>
            <a:chOff x="1296" y="1824"/>
            <a:chExt cx="2976" cy="432"/>
          </a:xfrm>
        </p:grpSpPr>
        <p:sp>
          <p:nvSpPr>
            <p:cNvPr id="89150" name="AutoShape 62"/>
            <p:cNvSpPr>
              <a:spLocks noChangeArrowheads="1"/>
            </p:cNvSpPr>
            <p:nvPr/>
          </p:nvSpPr>
          <p:spPr bwMode="gray">
            <a:xfrm>
              <a:off x="1536" y="1899"/>
              <a:ext cx="2736" cy="288"/>
            </a:xfrm>
            <a:prstGeom prst="roundRect">
              <a:avLst>
                <a:gd name="adj" fmla="val 16667"/>
              </a:avLst>
            </a:prstGeom>
            <a:gradFill rotWithShape="1">
              <a:gsLst>
                <a:gs pos="0">
                  <a:schemeClr val="accent2">
                    <a:gamma/>
                    <a:tint val="21176"/>
                    <a:invGamma/>
                  </a:schemeClr>
                </a:gs>
                <a:gs pos="100000">
                  <a:schemeClr val="accent2"/>
                </a:gs>
              </a:gsLst>
              <a:lin ang="0" scaled="1"/>
            </a:gradFill>
            <a:ln w="12700" algn="ctr">
              <a:solidFill>
                <a:schemeClr val="bg1"/>
              </a:solidFill>
              <a:round/>
            </a:ln>
            <a:effectLst>
              <a:outerShdw dist="99190" dir="2388334" algn="ctr" rotWithShape="0">
                <a:srgbClr val="333333">
                  <a:alpha val="50000"/>
                </a:srgb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390" name="AutoShape 63"/>
            <p:cNvSpPr/>
            <p:nvPr/>
          </p:nvSpPr>
          <p:spPr>
            <a:xfrm>
              <a:off x="1296" y="1824"/>
              <a:ext cx="432" cy="432"/>
            </a:xfrm>
            <a:prstGeom prst="diamond">
              <a:avLst/>
            </a:prstGeom>
            <a:solidFill>
              <a:schemeClr val="accent2"/>
            </a:solidFill>
            <a:ln w="25400" cap="flat" cmpd="sng">
              <a:solidFill>
                <a:schemeClr val="bg1"/>
              </a:solidFill>
              <a:prstDash val="solid"/>
              <a:miter/>
              <a:headEnd type="none" w="med" len="med"/>
              <a:tailEnd type="none" w="med" len="med"/>
            </a:ln>
            <a:effectLst>
              <a:outerShdw dist="63500" dir="2212193" algn="ctr" rotWithShape="0">
                <a:srgbClr val="333333">
                  <a:alpha val="50000"/>
                </a:srgbClr>
              </a:outerShdw>
            </a:effectLst>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6391" name="Text Box 64"/>
            <p:cNvSpPr txBox="1"/>
            <p:nvPr/>
          </p:nvSpPr>
          <p:spPr>
            <a:xfrm>
              <a:off x="1728" y="1934"/>
              <a:ext cx="2160" cy="232"/>
            </a:xfrm>
            <a:prstGeom prst="rect">
              <a:avLst/>
            </a:prstGeom>
            <a:noFill/>
            <a:ln w="9525">
              <a:noFill/>
            </a:ln>
          </p:spPr>
          <p:txBody>
            <a:bodyPr anchor="t" anchorCtr="0">
              <a:spAutoFit/>
            </a:bodyPr>
            <a:p>
              <a:pPr eaLnBrk="0" hangingPunct="0"/>
              <a:r>
                <a:rPr lang="en-US" altLang="zh-CN" b="1" dirty="0">
                  <a:solidFill>
                    <a:srgbClr val="000000"/>
                  </a:solidFill>
                  <a:latin typeface="黑体" panose="02010609060101010101" pitchFamily="49" charset="-122"/>
                  <a:ea typeface="黑体" panose="02010609060101010101" pitchFamily="49" charset="-122"/>
                </a:rPr>
                <a:t> </a:t>
              </a:r>
              <a:r>
                <a:rPr lang="zh-CN" altLang="en-US" b="1" dirty="0">
                  <a:solidFill>
                    <a:srgbClr val="000000"/>
                  </a:solidFill>
                  <a:latin typeface="黑体" panose="02010609060101010101" pitchFamily="49" charset="-122"/>
                  <a:ea typeface="黑体" panose="02010609060101010101" pitchFamily="49" charset="-122"/>
                </a:rPr>
                <a:t>动态规划概述</a:t>
              </a:r>
              <a:endParaRPr lang="zh-CN" altLang="en-US" b="1" dirty="0">
                <a:solidFill>
                  <a:srgbClr val="000000"/>
                </a:solidFill>
                <a:latin typeface="黑体" panose="02010609060101010101" pitchFamily="49" charset="-122"/>
                <a:ea typeface="黑体" panose="02010609060101010101" pitchFamily="49" charset="-122"/>
              </a:endParaRPr>
            </a:p>
          </p:txBody>
        </p:sp>
        <p:sp>
          <p:nvSpPr>
            <p:cNvPr id="16392" name="Text Box 65"/>
            <p:cNvSpPr txBox="1"/>
            <p:nvPr/>
          </p:nvSpPr>
          <p:spPr>
            <a:xfrm>
              <a:off x="1393" y="1886"/>
              <a:ext cx="223" cy="288"/>
            </a:xfrm>
            <a:prstGeom prst="rect">
              <a:avLst/>
            </a:prstGeom>
            <a:noFill/>
            <a:ln w="9525">
              <a:noFill/>
            </a:ln>
          </p:spPr>
          <p:txBody>
            <a:bodyPr wrap="none" anchor="t" anchorCtr="0">
              <a:spAutoFit/>
            </a:bodyPr>
            <a:p>
              <a:pPr algn="ctr" eaLnBrk="0" hangingPunct="0"/>
              <a:r>
                <a:rPr lang="en-US" altLang="zh-CN" sz="2400" dirty="0">
                  <a:solidFill>
                    <a:schemeClr val="bg1"/>
                  </a:solidFill>
                  <a:latin typeface="Arial" panose="020B0604020202020204" pitchFamily="34" charset="0"/>
                  <a:ea typeface="宋体" panose="02010600030101010101" pitchFamily="2" charset="-122"/>
                </a:rPr>
                <a:t>1</a:t>
              </a:r>
              <a:endParaRPr lang="en-US" altLang="zh-CN" sz="2400" dirty="0">
                <a:solidFill>
                  <a:schemeClr val="bg1"/>
                </a:solidFill>
                <a:latin typeface="Arial" panose="020B0604020202020204" pitchFamily="34" charset="0"/>
                <a:ea typeface="宋体" panose="02010600030101010101" pitchFamily="2" charset="-122"/>
              </a:endParaRPr>
            </a:p>
          </p:txBody>
        </p:sp>
      </p:grpSp>
      <p:grpSp>
        <p:nvGrpSpPr>
          <p:cNvPr id="16393" name="Group 66"/>
          <p:cNvGrpSpPr/>
          <p:nvPr/>
        </p:nvGrpSpPr>
        <p:grpSpPr>
          <a:xfrm>
            <a:off x="2286000" y="2743200"/>
            <a:ext cx="4724400" cy="819150"/>
            <a:chOff x="1296" y="1824"/>
            <a:chExt cx="2976" cy="516"/>
          </a:xfrm>
        </p:grpSpPr>
        <p:sp>
          <p:nvSpPr>
            <p:cNvPr id="89155" name="AutoShape 67"/>
            <p:cNvSpPr>
              <a:spLocks noChangeArrowheads="1"/>
            </p:cNvSpPr>
            <p:nvPr/>
          </p:nvSpPr>
          <p:spPr bwMode="gray">
            <a:xfrm>
              <a:off x="1536" y="1899"/>
              <a:ext cx="2736" cy="288"/>
            </a:xfrm>
            <a:prstGeom prst="roundRect">
              <a:avLst>
                <a:gd name="adj" fmla="val 16667"/>
              </a:avLst>
            </a:prstGeom>
            <a:gradFill rotWithShape="1">
              <a:gsLst>
                <a:gs pos="0">
                  <a:schemeClr val="accent1">
                    <a:gamma/>
                    <a:tint val="21176"/>
                    <a:invGamma/>
                  </a:schemeClr>
                </a:gs>
                <a:gs pos="100000">
                  <a:schemeClr val="accent1"/>
                </a:gs>
              </a:gsLst>
              <a:lin ang="0" scaled="1"/>
            </a:gradFill>
            <a:ln w="12700" algn="ctr">
              <a:solidFill>
                <a:schemeClr val="bg1"/>
              </a:solidFill>
              <a:round/>
            </a:ln>
            <a:effectLst>
              <a:outerShdw dist="99190" dir="2388334" algn="ctr" rotWithShape="0">
                <a:srgbClr val="333333">
                  <a:alpha val="50000"/>
                </a:srgb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7426" name="AutoShape 68"/>
            <p:cNvSpPr>
              <a:spLocks noChangeArrowheads="1"/>
            </p:cNvSpPr>
            <p:nvPr/>
          </p:nvSpPr>
          <p:spPr bwMode="gray">
            <a:xfrm>
              <a:off x="1296" y="1824"/>
              <a:ext cx="432" cy="432"/>
            </a:xfrm>
            <a:prstGeom prst="diamond">
              <a:avLst/>
            </a:prstGeom>
            <a:solidFill>
              <a:schemeClr val="accent1">
                <a:lumMod val="40000"/>
                <a:lumOff val="60000"/>
              </a:schemeClr>
            </a:solidFill>
            <a:ln w="25400" algn="ctr">
              <a:solidFill>
                <a:schemeClr val="bg1"/>
              </a:solidFill>
              <a:miter lim="800000"/>
            </a:ln>
            <a:effectLst>
              <a:outerShdw dist="63500" dir="2212194" algn="ctr" rotWithShape="0">
                <a:srgbClr val="333333">
                  <a:alpha val="50000"/>
                </a:srgbClr>
              </a:outerShdw>
            </a:effec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396" name="Text Box 69"/>
            <p:cNvSpPr txBox="1"/>
            <p:nvPr/>
          </p:nvSpPr>
          <p:spPr>
            <a:xfrm>
              <a:off x="1776" y="1934"/>
              <a:ext cx="2160" cy="406"/>
            </a:xfrm>
            <a:prstGeom prst="rect">
              <a:avLst/>
            </a:prstGeom>
            <a:noFill/>
            <a:ln w="9525">
              <a:noFill/>
            </a:ln>
          </p:spPr>
          <p:txBody>
            <a:bodyPr anchor="t" anchorCtr="0">
              <a:spAutoFit/>
            </a:bodyPr>
            <a:p>
              <a:pPr eaLnBrk="0" hangingPunct="0"/>
              <a:r>
                <a:rPr lang="zh-CN" altLang="en-US" b="1" dirty="0">
                  <a:solidFill>
                    <a:srgbClr val="000000"/>
                  </a:solidFill>
                  <a:latin typeface="黑体" panose="02010609060101010101" pitchFamily="49" charset="-122"/>
                  <a:ea typeface="黑体" panose="02010609060101010101" pitchFamily="49" charset="-122"/>
                </a:rPr>
                <a:t>求解整数拆分问题</a:t>
              </a:r>
              <a:endParaRPr lang="zh-CN" altLang="en-US" b="1" dirty="0">
                <a:solidFill>
                  <a:srgbClr val="000000"/>
                </a:solidFill>
                <a:latin typeface="黑体" panose="02010609060101010101" pitchFamily="49" charset="-122"/>
                <a:ea typeface="黑体" panose="02010609060101010101" pitchFamily="49" charset="-122"/>
              </a:endParaRPr>
            </a:p>
            <a:p>
              <a:pPr algn="ctr" eaLnBrk="0" hangingPunct="0"/>
              <a:endParaRPr lang="en-US" altLang="zh-CN" b="1" dirty="0">
                <a:solidFill>
                  <a:srgbClr val="000000"/>
                </a:solidFill>
                <a:latin typeface="黑体" panose="02010609060101010101" pitchFamily="49" charset="-122"/>
                <a:ea typeface="黑体" panose="02010609060101010101" pitchFamily="49" charset="-122"/>
              </a:endParaRPr>
            </a:p>
          </p:txBody>
        </p:sp>
        <p:sp>
          <p:nvSpPr>
            <p:cNvPr id="16397" name="Text Box 70"/>
            <p:cNvSpPr txBox="1"/>
            <p:nvPr/>
          </p:nvSpPr>
          <p:spPr>
            <a:xfrm>
              <a:off x="1393" y="1886"/>
              <a:ext cx="223" cy="288"/>
            </a:xfrm>
            <a:prstGeom prst="rect">
              <a:avLst/>
            </a:prstGeom>
            <a:noFill/>
            <a:ln w="9525">
              <a:noFill/>
            </a:ln>
          </p:spPr>
          <p:txBody>
            <a:bodyPr wrap="none" anchor="t" anchorCtr="0">
              <a:spAutoFit/>
            </a:bodyPr>
            <a:p>
              <a:pPr algn="ctr" eaLnBrk="0" hangingPunct="0"/>
              <a:r>
                <a:rPr lang="en-US" altLang="zh-CN" sz="2400" dirty="0">
                  <a:solidFill>
                    <a:schemeClr val="bg1"/>
                  </a:solidFill>
                  <a:latin typeface="Arial" panose="020B0604020202020204" pitchFamily="34" charset="0"/>
                  <a:ea typeface="宋体" panose="02010600030101010101" pitchFamily="2" charset="-122"/>
                </a:rPr>
                <a:t>2</a:t>
              </a:r>
              <a:endParaRPr lang="en-US" altLang="zh-CN" sz="2400" dirty="0">
                <a:solidFill>
                  <a:schemeClr val="bg1"/>
                </a:solidFill>
                <a:latin typeface="Arial" panose="020B0604020202020204" pitchFamily="34" charset="0"/>
                <a:ea typeface="宋体" panose="02010600030101010101" pitchFamily="2" charset="-122"/>
              </a:endParaRPr>
            </a:p>
          </p:txBody>
        </p:sp>
      </p:grpSp>
      <p:grpSp>
        <p:nvGrpSpPr>
          <p:cNvPr id="16398" name="Group 71"/>
          <p:cNvGrpSpPr/>
          <p:nvPr/>
        </p:nvGrpSpPr>
        <p:grpSpPr>
          <a:xfrm>
            <a:off x="2286000" y="3479800"/>
            <a:ext cx="4724400" cy="685800"/>
            <a:chOff x="1296" y="1808"/>
            <a:chExt cx="2976" cy="432"/>
          </a:xfrm>
        </p:grpSpPr>
        <p:sp>
          <p:nvSpPr>
            <p:cNvPr id="89160" name="AutoShape 72"/>
            <p:cNvSpPr>
              <a:spLocks noChangeArrowheads="1"/>
            </p:cNvSpPr>
            <p:nvPr/>
          </p:nvSpPr>
          <p:spPr bwMode="gray">
            <a:xfrm>
              <a:off x="1536" y="1899"/>
              <a:ext cx="2736" cy="288"/>
            </a:xfrm>
            <a:prstGeom prst="roundRect">
              <a:avLst>
                <a:gd name="adj" fmla="val 16667"/>
              </a:avLst>
            </a:prstGeom>
            <a:gradFill rotWithShape="1">
              <a:gsLst>
                <a:gs pos="0">
                  <a:schemeClr val="tx2">
                    <a:gamma/>
                    <a:tint val="21176"/>
                    <a:invGamma/>
                  </a:schemeClr>
                </a:gs>
                <a:gs pos="100000">
                  <a:schemeClr val="tx2"/>
                </a:gs>
              </a:gsLst>
              <a:lin ang="0" scaled="1"/>
            </a:gradFill>
            <a:ln w="12700" algn="ctr">
              <a:solidFill>
                <a:schemeClr val="bg1"/>
              </a:solidFill>
              <a:round/>
            </a:ln>
            <a:effectLst>
              <a:outerShdw dist="99190" dir="2388334" algn="ctr" rotWithShape="0">
                <a:srgbClr val="333333">
                  <a:alpha val="50000"/>
                </a:srgb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7422" name="AutoShape 73"/>
            <p:cNvSpPr>
              <a:spLocks noChangeArrowheads="1"/>
            </p:cNvSpPr>
            <p:nvPr/>
          </p:nvSpPr>
          <p:spPr bwMode="gray">
            <a:xfrm>
              <a:off x="1296" y="1808"/>
              <a:ext cx="432" cy="432"/>
            </a:xfrm>
            <a:prstGeom prst="diamond">
              <a:avLst/>
            </a:prstGeom>
            <a:solidFill>
              <a:schemeClr val="tx2">
                <a:lumMod val="20000"/>
                <a:lumOff val="80000"/>
              </a:schemeClr>
            </a:solidFill>
            <a:ln w="25400" algn="ctr">
              <a:solidFill>
                <a:schemeClr val="bg1"/>
              </a:solidFill>
              <a:miter lim="800000"/>
            </a:ln>
            <a:effectLst>
              <a:outerShdw dist="63500" dir="2212194" algn="ctr" rotWithShape="0">
                <a:srgbClr val="333333">
                  <a:alpha val="50000"/>
                </a:srgbClr>
              </a:outerShdw>
            </a:effec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401" name="Text Box 74"/>
            <p:cNvSpPr txBox="1"/>
            <p:nvPr/>
          </p:nvSpPr>
          <p:spPr>
            <a:xfrm>
              <a:off x="1680" y="1934"/>
              <a:ext cx="2160" cy="232"/>
            </a:xfrm>
            <a:prstGeom prst="rect">
              <a:avLst/>
            </a:prstGeom>
            <a:noFill/>
            <a:ln w="9525">
              <a:noFill/>
            </a:ln>
          </p:spPr>
          <p:txBody>
            <a:bodyPr anchor="t" anchorCtr="0">
              <a:spAutoFit/>
            </a:bodyPr>
            <a:p>
              <a:pPr eaLnBrk="0" hangingPunct="0"/>
              <a:r>
                <a:rPr lang="en-US" altLang="zh-CN" b="1" dirty="0">
                  <a:solidFill>
                    <a:srgbClr val="000000"/>
                  </a:solidFill>
                  <a:latin typeface="黑体" panose="02010609060101010101" pitchFamily="49" charset="-122"/>
                  <a:ea typeface="黑体" panose="02010609060101010101" pitchFamily="49" charset="-122"/>
                </a:rPr>
                <a:t> </a:t>
              </a:r>
              <a:r>
                <a:rPr lang="zh-CN" altLang="en-US" b="1" dirty="0">
                  <a:solidFill>
                    <a:srgbClr val="000000"/>
                  </a:solidFill>
                  <a:latin typeface="黑体" panose="02010609060101010101" pitchFamily="49" charset="-122"/>
                  <a:ea typeface="黑体" panose="02010609060101010101" pitchFamily="49" charset="-122"/>
                </a:rPr>
                <a:t>求解最大连续子序列和问题</a:t>
              </a:r>
              <a:endParaRPr lang="zh-CN" altLang="en-US" b="1" dirty="0">
                <a:solidFill>
                  <a:srgbClr val="000000"/>
                </a:solidFill>
                <a:latin typeface="黑体" panose="02010609060101010101" pitchFamily="49" charset="-122"/>
                <a:ea typeface="黑体" panose="02010609060101010101" pitchFamily="49" charset="-122"/>
              </a:endParaRPr>
            </a:p>
          </p:txBody>
        </p:sp>
        <p:sp>
          <p:nvSpPr>
            <p:cNvPr id="16402" name="Text Box 75"/>
            <p:cNvSpPr txBox="1"/>
            <p:nvPr/>
          </p:nvSpPr>
          <p:spPr>
            <a:xfrm>
              <a:off x="1393" y="1886"/>
              <a:ext cx="223" cy="288"/>
            </a:xfrm>
            <a:prstGeom prst="rect">
              <a:avLst/>
            </a:prstGeom>
            <a:noFill/>
            <a:ln w="9525">
              <a:noFill/>
            </a:ln>
          </p:spPr>
          <p:txBody>
            <a:bodyPr wrap="none" anchor="t" anchorCtr="0">
              <a:spAutoFit/>
            </a:bodyPr>
            <a:p>
              <a:pPr algn="ctr" eaLnBrk="0" hangingPunct="0"/>
              <a:r>
                <a:rPr lang="en-US" altLang="zh-CN" sz="2400" dirty="0">
                  <a:solidFill>
                    <a:schemeClr val="bg1"/>
                  </a:solidFill>
                  <a:latin typeface="Arial" panose="020B0604020202020204" pitchFamily="34" charset="0"/>
                  <a:ea typeface="宋体" panose="02010600030101010101" pitchFamily="2" charset="-122"/>
                </a:rPr>
                <a:t>3</a:t>
              </a:r>
              <a:endParaRPr lang="en-US" altLang="zh-CN" sz="2400" dirty="0">
                <a:solidFill>
                  <a:schemeClr val="bg1"/>
                </a:solidFill>
                <a:latin typeface="Arial" panose="020B0604020202020204" pitchFamily="34" charset="0"/>
                <a:ea typeface="宋体" panose="02010600030101010101" pitchFamily="2" charset="-122"/>
              </a:endParaRPr>
            </a:p>
          </p:txBody>
        </p:sp>
      </p:grpSp>
      <p:grpSp>
        <p:nvGrpSpPr>
          <p:cNvPr id="16403" name="Group 76"/>
          <p:cNvGrpSpPr/>
          <p:nvPr/>
        </p:nvGrpSpPr>
        <p:grpSpPr>
          <a:xfrm>
            <a:off x="2286000" y="4343400"/>
            <a:ext cx="4724400" cy="685800"/>
            <a:chOff x="1296" y="1824"/>
            <a:chExt cx="2976" cy="432"/>
          </a:xfrm>
        </p:grpSpPr>
        <p:sp>
          <p:nvSpPr>
            <p:cNvPr id="89165" name="AutoShape 77"/>
            <p:cNvSpPr>
              <a:spLocks noChangeArrowheads="1"/>
            </p:cNvSpPr>
            <p:nvPr/>
          </p:nvSpPr>
          <p:spPr bwMode="gray">
            <a:xfrm>
              <a:off x="1536" y="1899"/>
              <a:ext cx="2736" cy="288"/>
            </a:xfrm>
            <a:prstGeom prst="roundRect">
              <a:avLst>
                <a:gd name="adj" fmla="val 16667"/>
              </a:avLst>
            </a:prstGeom>
            <a:gradFill rotWithShape="1">
              <a:gsLst>
                <a:gs pos="0">
                  <a:schemeClr val="folHlink">
                    <a:gamma/>
                    <a:tint val="21176"/>
                    <a:invGamma/>
                  </a:schemeClr>
                </a:gs>
                <a:gs pos="100000">
                  <a:schemeClr val="folHlink"/>
                </a:gs>
              </a:gsLst>
              <a:lin ang="0" scaled="1"/>
            </a:gradFill>
            <a:ln w="12700" algn="ctr">
              <a:solidFill>
                <a:schemeClr val="bg1"/>
              </a:solidFill>
              <a:round/>
            </a:ln>
            <a:effectLst>
              <a:outerShdw dist="99190" dir="2388334" algn="ctr" rotWithShape="0">
                <a:srgbClr val="333333">
                  <a:alpha val="50000"/>
                </a:srgb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405" name="AutoShape 78"/>
            <p:cNvSpPr/>
            <p:nvPr/>
          </p:nvSpPr>
          <p:spPr>
            <a:xfrm>
              <a:off x="1296" y="1824"/>
              <a:ext cx="432" cy="432"/>
            </a:xfrm>
            <a:prstGeom prst="diamond">
              <a:avLst/>
            </a:prstGeom>
            <a:solidFill>
              <a:schemeClr val="folHlink"/>
            </a:solidFill>
            <a:ln w="25400" cap="flat" cmpd="sng">
              <a:solidFill>
                <a:schemeClr val="bg1"/>
              </a:solidFill>
              <a:prstDash val="solid"/>
              <a:miter/>
              <a:headEnd type="none" w="med" len="med"/>
              <a:tailEnd type="none" w="med" len="med"/>
            </a:ln>
            <a:effectLst>
              <a:outerShdw dist="63500" dir="2212193" algn="ctr" rotWithShape="0">
                <a:srgbClr val="333333">
                  <a:alpha val="50000"/>
                </a:srgbClr>
              </a:outerShdw>
            </a:effectLst>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6406" name="Text Box 79"/>
            <p:cNvSpPr txBox="1"/>
            <p:nvPr/>
          </p:nvSpPr>
          <p:spPr>
            <a:xfrm>
              <a:off x="1680" y="1934"/>
              <a:ext cx="2160" cy="232"/>
            </a:xfrm>
            <a:prstGeom prst="rect">
              <a:avLst/>
            </a:prstGeom>
            <a:noFill/>
            <a:ln w="9525">
              <a:noFill/>
            </a:ln>
          </p:spPr>
          <p:txBody>
            <a:bodyPr anchor="t" anchorCtr="0">
              <a:spAutoFit/>
            </a:bodyPr>
            <a:p>
              <a:pPr eaLnBrk="0" hangingPunct="0"/>
              <a:r>
                <a:rPr lang="en-US" altLang="zh-CN" b="1" dirty="0">
                  <a:solidFill>
                    <a:srgbClr val="000000"/>
                  </a:solidFill>
                  <a:latin typeface="黑体" panose="02010609060101010101" pitchFamily="49" charset="-122"/>
                  <a:ea typeface="黑体" panose="02010609060101010101" pitchFamily="49" charset="-122"/>
                </a:rPr>
                <a:t> </a:t>
              </a:r>
              <a:r>
                <a:rPr lang="zh-CN" altLang="en-US" b="1" dirty="0">
                  <a:solidFill>
                    <a:srgbClr val="000000"/>
                  </a:solidFill>
                  <a:latin typeface="黑体" panose="02010609060101010101" pitchFamily="49" charset="-122"/>
                  <a:ea typeface="黑体" panose="02010609060101010101" pitchFamily="49" charset="-122"/>
                </a:rPr>
                <a:t>求解三角形最小路径问题</a:t>
              </a:r>
              <a:endParaRPr lang="zh-CN" altLang="en-US" b="1" dirty="0">
                <a:solidFill>
                  <a:srgbClr val="000000"/>
                </a:solidFill>
                <a:latin typeface="黑体" panose="02010609060101010101" pitchFamily="49" charset="-122"/>
                <a:ea typeface="黑体" panose="02010609060101010101" pitchFamily="49" charset="-122"/>
              </a:endParaRPr>
            </a:p>
          </p:txBody>
        </p:sp>
        <p:sp>
          <p:nvSpPr>
            <p:cNvPr id="16407" name="Text Box 80"/>
            <p:cNvSpPr txBox="1"/>
            <p:nvPr/>
          </p:nvSpPr>
          <p:spPr>
            <a:xfrm>
              <a:off x="1393" y="1886"/>
              <a:ext cx="223" cy="288"/>
            </a:xfrm>
            <a:prstGeom prst="rect">
              <a:avLst/>
            </a:prstGeom>
            <a:noFill/>
            <a:ln w="9525">
              <a:noFill/>
            </a:ln>
          </p:spPr>
          <p:txBody>
            <a:bodyPr wrap="none" anchor="t" anchorCtr="0">
              <a:spAutoFit/>
            </a:bodyPr>
            <a:p>
              <a:pPr algn="ctr" eaLnBrk="0" hangingPunct="0"/>
              <a:r>
                <a:rPr lang="en-US" altLang="zh-CN" sz="2400" dirty="0">
                  <a:solidFill>
                    <a:schemeClr val="bg1"/>
                  </a:solidFill>
                  <a:latin typeface="Arial" panose="020B0604020202020204" pitchFamily="34" charset="0"/>
                  <a:ea typeface="宋体" panose="02010600030101010101" pitchFamily="2" charset="-122"/>
                </a:rPr>
                <a:t>4</a:t>
              </a:r>
              <a:endParaRPr lang="en-US" altLang="zh-CN" sz="2400" dirty="0">
                <a:solidFill>
                  <a:schemeClr val="bg1"/>
                </a:solidFill>
                <a:latin typeface="Arial" panose="020B0604020202020204" pitchFamily="34" charset="0"/>
                <a:ea typeface="宋体" panose="02010600030101010101" pitchFamily="2" charset="-122"/>
              </a:endParaRPr>
            </a:p>
          </p:txBody>
        </p:sp>
      </p:grpSp>
      <p:sp>
        <p:nvSpPr>
          <p:cNvPr id="16408" name="矩形 1"/>
          <p:cNvSpPr/>
          <p:nvPr/>
        </p:nvSpPr>
        <p:spPr>
          <a:xfrm>
            <a:off x="3376613" y="1460500"/>
            <a:ext cx="2532062" cy="368300"/>
          </a:xfrm>
          <a:prstGeom prst="rect">
            <a:avLst/>
          </a:prstGeom>
          <a:noFill/>
          <a:ln w="9525">
            <a:noFill/>
          </a:ln>
        </p:spPr>
        <p:txBody>
          <a:bodyPr wrap="none" anchor="t" anchorCtr="0">
            <a:spAutoFit/>
          </a:bodyPr>
          <a:p>
            <a:pPr eaLnBrk="0" hangingPunct="0"/>
            <a:r>
              <a:rPr lang="en-US" altLang="zh-CN" dirty="0">
                <a:solidFill>
                  <a:srgbClr val="333333"/>
                </a:solidFill>
                <a:latin typeface="Arial" panose="020B0604020202020204" pitchFamily="34" charset="0"/>
                <a:ea typeface="宋体" panose="02010600030101010101" pitchFamily="2" charset="-122"/>
              </a:rPr>
              <a:t>Dynamic Programming</a:t>
            </a:r>
            <a:endParaRPr lang="zh-CN" altLang="en-US" dirty="0">
              <a:latin typeface="Arial" panose="020B0604020202020204" pitchFamily="34" charset="0"/>
              <a:ea typeface="宋体" panose="02010600030101010101" pitchFamily="2" charset="-122"/>
            </a:endParaRP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grpSp>
        <p:nvGrpSpPr>
          <p:cNvPr id="68" name="组合 67"/>
          <p:cNvGrpSpPr/>
          <p:nvPr/>
        </p:nvGrpSpPr>
        <p:grpSpPr>
          <a:xfrm>
            <a:off x="5657374" y="2866072"/>
            <a:ext cx="1304925" cy="1240155"/>
            <a:chOff x="8771" y="6072"/>
            <a:chExt cx="2740" cy="2604"/>
          </a:xfrm>
          <a:solidFill>
            <a:schemeClr val="accent6">
              <a:lumMod val="75000"/>
            </a:schemeClr>
          </a:solidFill>
        </p:grpSpPr>
        <p:grpSp>
          <p:nvGrpSpPr>
            <p:cNvPr id="40" name="组合 39"/>
            <p:cNvGrpSpPr/>
            <p:nvPr/>
          </p:nvGrpSpPr>
          <p:grpSpPr>
            <a:xfrm>
              <a:off x="8771" y="6072"/>
              <a:ext cx="2192" cy="2083"/>
              <a:chOff x="5971" y="6072"/>
              <a:chExt cx="2192" cy="2083"/>
            </a:xfrm>
            <a:grpFill/>
          </p:grpSpPr>
          <p:grpSp>
            <p:nvGrpSpPr>
              <p:cNvPr id="41" name="组合 40"/>
              <p:cNvGrpSpPr/>
              <p:nvPr/>
            </p:nvGrpSpPr>
            <p:grpSpPr>
              <a:xfrm>
                <a:off x="5971" y="6072"/>
                <a:ext cx="1644" cy="1562"/>
                <a:chOff x="5879" y="5844"/>
                <a:chExt cx="1644" cy="1562"/>
              </a:xfrm>
              <a:grpFill/>
            </p:grpSpPr>
            <p:grpSp>
              <p:nvGrpSpPr>
                <p:cNvPr id="42" name="组合 41"/>
                <p:cNvGrpSpPr/>
                <p:nvPr/>
              </p:nvGrpSpPr>
              <p:grpSpPr>
                <a:xfrm>
                  <a:off x="5879" y="5844"/>
                  <a:ext cx="1096" cy="1041"/>
                  <a:chOff x="4251" y="5844"/>
                  <a:chExt cx="1096" cy="1041"/>
                </a:xfrm>
                <a:grpFill/>
              </p:grpSpPr>
              <p:sp>
                <p:nvSpPr>
                  <p:cNvPr id="43" name="矩形 42"/>
                  <p:cNvSpPr/>
                  <p:nvPr/>
                </p:nvSpPr>
                <p:spPr>
                  <a:xfrm>
                    <a:off x="4251"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44" name="矩形 43"/>
                  <p:cNvSpPr/>
                  <p:nvPr/>
                </p:nvSpPr>
                <p:spPr>
                  <a:xfrm>
                    <a:off x="4799"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45" name="矩形 44"/>
                  <p:cNvSpPr/>
                  <p:nvPr/>
                </p:nvSpPr>
                <p:spPr>
                  <a:xfrm>
                    <a:off x="4251"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46" name="矩形 45"/>
                  <p:cNvSpPr/>
                  <p:nvPr/>
                </p:nvSpPr>
                <p:spPr>
                  <a:xfrm>
                    <a:off x="4799"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sp>
              <p:nvSpPr>
                <p:cNvPr id="47" name="矩形 46"/>
                <p:cNvSpPr/>
                <p:nvPr/>
              </p:nvSpPr>
              <p:spPr>
                <a:xfrm>
                  <a:off x="6975"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48" name="矩形 47"/>
                <p:cNvSpPr/>
                <p:nvPr/>
              </p:nvSpPr>
              <p:spPr>
                <a:xfrm>
                  <a:off x="5879"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49" name="矩形 48"/>
                <p:cNvSpPr/>
                <p:nvPr/>
              </p:nvSpPr>
              <p:spPr>
                <a:xfrm>
                  <a:off x="6427"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0" name="矩形 49"/>
                <p:cNvSpPr/>
                <p:nvPr/>
              </p:nvSpPr>
              <p:spPr>
                <a:xfrm>
                  <a:off x="6975"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1" name="矩形 50"/>
                <p:cNvSpPr/>
                <p:nvPr/>
              </p:nvSpPr>
              <p:spPr>
                <a:xfrm>
                  <a:off x="6975"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sp>
            <p:nvSpPr>
              <p:cNvPr id="52" name="矩形 51"/>
              <p:cNvSpPr/>
              <p:nvPr/>
            </p:nvSpPr>
            <p:spPr>
              <a:xfrm>
                <a:off x="7615" y="6072"/>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3" name="矩形 52"/>
              <p:cNvSpPr/>
              <p:nvPr/>
            </p:nvSpPr>
            <p:spPr>
              <a:xfrm>
                <a:off x="7615" y="6593"/>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4" name="矩形 53"/>
              <p:cNvSpPr/>
              <p:nvPr/>
            </p:nvSpPr>
            <p:spPr>
              <a:xfrm>
                <a:off x="5971"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5" name="矩形 54"/>
              <p:cNvSpPr/>
              <p:nvPr/>
            </p:nvSpPr>
            <p:spPr>
              <a:xfrm>
                <a:off x="6519"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6" name="矩形 55"/>
              <p:cNvSpPr/>
              <p:nvPr/>
            </p:nvSpPr>
            <p:spPr>
              <a:xfrm>
                <a:off x="7067"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7" name="矩形 56"/>
              <p:cNvSpPr/>
              <p:nvPr/>
            </p:nvSpPr>
            <p:spPr>
              <a:xfrm>
                <a:off x="7615" y="711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8" name="矩形 57"/>
              <p:cNvSpPr/>
              <p:nvPr/>
            </p:nvSpPr>
            <p:spPr>
              <a:xfrm>
                <a:off x="7615"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sp>
          <p:nvSpPr>
            <p:cNvPr id="59" name="矩形 58"/>
            <p:cNvSpPr/>
            <p:nvPr/>
          </p:nvSpPr>
          <p:spPr>
            <a:xfrm>
              <a:off x="10963" y="6072"/>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0" name="矩形 59"/>
            <p:cNvSpPr/>
            <p:nvPr/>
          </p:nvSpPr>
          <p:spPr>
            <a:xfrm>
              <a:off x="10963" y="6593"/>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1" name="矩形 60"/>
            <p:cNvSpPr/>
            <p:nvPr/>
          </p:nvSpPr>
          <p:spPr>
            <a:xfrm>
              <a:off x="10963" y="711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2" name="矩形 61"/>
            <p:cNvSpPr/>
            <p:nvPr/>
          </p:nvSpPr>
          <p:spPr>
            <a:xfrm>
              <a:off x="10963"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3" name="矩形 62"/>
            <p:cNvSpPr/>
            <p:nvPr/>
          </p:nvSpPr>
          <p:spPr>
            <a:xfrm>
              <a:off x="8771" y="815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4" name="矩形 63"/>
            <p:cNvSpPr/>
            <p:nvPr/>
          </p:nvSpPr>
          <p:spPr>
            <a:xfrm>
              <a:off x="9319" y="815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5" name="矩形 64"/>
            <p:cNvSpPr/>
            <p:nvPr/>
          </p:nvSpPr>
          <p:spPr>
            <a:xfrm>
              <a:off x="9867" y="815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6" name="矩形 65"/>
            <p:cNvSpPr/>
            <p:nvPr/>
          </p:nvSpPr>
          <p:spPr>
            <a:xfrm>
              <a:off x="10415" y="815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7" name="矩形 66"/>
            <p:cNvSpPr/>
            <p:nvPr/>
          </p:nvSpPr>
          <p:spPr>
            <a:xfrm>
              <a:off x="10963" y="815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sp>
        <p:nvSpPr>
          <p:cNvPr id="69" name="文本框 68"/>
          <p:cNvSpPr txBox="1"/>
          <p:nvPr/>
        </p:nvSpPr>
        <p:spPr>
          <a:xfrm>
            <a:off x="1447800" y="1447800"/>
            <a:ext cx="6634163" cy="398463"/>
          </a:xfrm>
          <a:prstGeom prst="rect">
            <a:avLst/>
          </a:prstGeom>
          <a:noFill/>
        </p:spPr>
        <p:txBody>
          <a:bodyPr wrap="none">
            <a:spAutoFit/>
          </a:bodyPr>
          <a:lstStyle/>
          <a:p>
            <a:pPr marR="0" defTabSz="914400">
              <a:buClrTx/>
              <a:buSzTx/>
              <a:buFontTx/>
              <a:buNone/>
              <a:defRPr/>
            </a:pPr>
            <a:r>
              <a:rPr kumimoji="0" lang="en-US" altLang="zh-CN" sz="2000" kern="1200" cap="none" spc="0" normalizeH="0" baseline="0" noProof="1">
                <a:solidFill>
                  <a:schemeClr val="accent1">
                    <a:lumMod val="50000"/>
                  </a:schemeClr>
                </a:solidFill>
                <a:latin typeface="Arial Rounded MT Bold" panose="020F0704030504030204" pitchFamily="34" charset="0"/>
                <a:ea typeface="+mn-ea"/>
                <a:cs typeface="Arial Rounded MT Bold" panose="020F0704030504030204" pitchFamily="34" charset="0"/>
                <a:sym typeface="+mn-ea"/>
              </a:rPr>
              <a:t>Using subproblems together to solve larger  problem</a:t>
            </a:r>
            <a:endParaRPr kumimoji="0" lang="en-US" altLang="zh-CN" sz="2000" kern="1200" cap="none" spc="0" normalizeH="0" baseline="0" noProof="1">
              <a:solidFill>
                <a:schemeClr val="accent1">
                  <a:lumMod val="50000"/>
                </a:schemeClr>
              </a:solidFill>
              <a:latin typeface="Arial Rounded MT Bold" panose="020F0704030504030204" pitchFamily="34" charset="0"/>
              <a:ea typeface="+mn-ea"/>
              <a:cs typeface="Arial Rounded MT Bold" panose="020F0704030504030204" pitchFamily="34" charset="0"/>
              <a:sym typeface="+mn-ea"/>
            </a:endParaRPr>
          </a:p>
        </p:txBody>
      </p:sp>
      <p:grpSp>
        <p:nvGrpSpPr>
          <p:cNvPr id="39" name="组合 38"/>
          <p:cNvGrpSpPr/>
          <p:nvPr/>
        </p:nvGrpSpPr>
        <p:grpSpPr>
          <a:xfrm>
            <a:off x="4355306" y="2866071"/>
            <a:ext cx="1043940" cy="992029"/>
            <a:chOff x="5971" y="6072"/>
            <a:chExt cx="2192" cy="2083"/>
          </a:xfrm>
          <a:solidFill>
            <a:srgbClr val="31413A"/>
          </a:solidFill>
        </p:grpSpPr>
        <p:grpSp>
          <p:nvGrpSpPr>
            <p:cNvPr id="20" name="组合 19"/>
            <p:cNvGrpSpPr/>
            <p:nvPr/>
          </p:nvGrpSpPr>
          <p:grpSpPr>
            <a:xfrm>
              <a:off x="5971" y="6072"/>
              <a:ext cx="1644" cy="1562"/>
              <a:chOff x="5879" y="5844"/>
              <a:chExt cx="1644" cy="1562"/>
            </a:xfrm>
            <a:grpFill/>
          </p:grpSpPr>
          <p:grpSp>
            <p:nvGrpSpPr>
              <p:cNvPr id="21" name="组合 20"/>
              <p:cNvGrpSpPr/>
              <p:nvPr/>
            </p:nvGrpSpPr>
            <p:grpSpPr>
              <a:xfrm>
                <a:off x="5879" y="5844"/>
                <a:ext cx="1096" cy="1041"/>
                <a:chOff x="4251" y="5844"/>
                <a:chExt cx="1096" cy="1041"/>
              </a:xfrm>
              <a:grpFill/>
            </p:grpSpPr>
            <p:sp>
              <p:nvSpPr>
                <p:cNvPr id="22" name="矩形 21"/>
                <p:cNvSpPr/>
                <p:nvPr/>
              </p:nvSpPr>
              <p:spPr>
                <a:xfrm>
                  <a:off x="4251"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23" name="矩形 22"/>
                <p:cNvSpPr/>
                <p:nvPr/>
              </p:nvSpPr>
              <p:spPr>
                <a:xfrm>
                  <a:off x="4799"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24" name="矩形 23"/>
                <p:cNvSpPr/>
                <p:nvPr/>
              </p:nvSpPr>
              <p:spPr>
                <a:xfrm>
                  <a:off x="4251"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25" name="矩形 24"/>
                <p:cNvSpPr/>
                <p:nvPr/>
              </p:nvSpPr>
              <p:spPr>
                <a:xfrm>
                  <a:off x="4799"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sp>
            <p:nvSpPr>
              <p:cNvPr id="26" name="矩形 25"/>
              <p:cNvSpPr/>
              <p:nvPr/>
            </p:nvSpPr>
            <p:spPr>
              <a:xfrm>
                <a:off x="6975"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28" name="矩形 27"/>
              <p:cNvSpPr/>
              <p:nvPr/>
            </p:nvSpPr>
            <p:spPr>
              <a:xfrm>
                <a:off x="5879"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29" name="矩形 28"/>
              <p:cNvSpPr/>
              <p:nvPr/>
            </p:nvSpPr>
            <p:spPr>
              <a:xfrm>
                <a:off x="6427"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30" name="矩形 29"/>
              <p:cNvSpPr/>
              <p:nvPr/>
            </p:nvSpPr>
            <p:spPr>
              <a:xfrm>
                <a:off x="6975"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31" name="矩形 30"/>
              <p:cNvSpPr/>
              <p:nvPr/>
            </p:nvSpPr>
            <p:spPr>
              <a:xfrm>
                <a:off x="6975"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sp>
          <p:nvSpPr>
            <p:cNvPr id="32" name="矩形 31"/>
            <p:cNvSpPr/>
            <p:nvPr/>
          </p:nvSpPr>
          <p:spPr>
            <a:xfrm>
              <a:off x="7615" y="6072"/>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33" name="矩形 32"/>
            <p:cNvSpPr/>
            <p:nvPr/>
          </p:nvSpPr>
          <p:spPr>
            <a:xfrm>
              <a:off x="7615" y="6593"/>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34" name="矩形 33"/>
            <p:cNvSpPr/>
            <p:nvPr/>
          </p:nvSpPr>
          <p:spPr>
            <a:xfrm>
              <a:off x="5971"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35" name="矩形 34"/>
            <p:cNvSpPr/>
            <p:nvPr/>
          </p:nvSpPr>
          <p:spPr>
            <a:xfrm>
              <a:off x="6519"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36" name="矩形 35"/>
            <p:cNvSpPr/>
            <p:nvPr/>
          </p:nvSpPr>
          <p:spPr>
            <a:xfrm>
              <a:off x="7067"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37" name="矩形 36"/>
            <p:cNvSpPr/>
            <p:nvPr/>
          </p:nvSpPr>
          <p:spPr>
            <a:xfrm>
              <a:off x="7615" y="711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38" name="矩形 37"/>
            <p:cNvSpPr/>
            <p:nvPr/>
          </p:nvSpPr>
          <p:spPr>
            <a:xfrm>
              <a:off x="7615"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grpSp>
        <p:nvGrpSpPr>
          <p:cNvPr id="19" name="组合 18"/>
          <p:cNvGrpSpPr/>
          <p:nvPr/>
        </p:nvGrpSpPr>
        <p:grpSpPr>
          <a:xfrm>
            <a:off x="3314224" y="2866071"/>
            <a:ext cx="782955" cy="743903"/>
            <a:chOff x="5879" y="5844"/>
            <a:chExt cx="1644" cy="1562"/>
          </a:xfrm>
          <a:solidFill>
            <a:srgbClr val="9C7822">
              <a:alpha val="20000"/>
            </a:srgbClr>
          </a:solidFill>
        </p:grpSpPr>
        <p:grpSp>
          <p:nvGrpSpPr>
            <p:cNvPr id="9" name="组合 8"/>
            <p:cNvGrpSpPr/>
            <p:nvPr/>
          </p:nvGrpSpPr>
          <p:grpSpPr>
            <a:xfrm>
              <a:off x="5879" y="5844"/>
              <a:ext cx="1096" cy="1041"/>
              <a:chOff x="4251" y="5844"/>
              <a:chExt cx="1096" cy="1041"/>
            </a:xfrm>
            <a:grpFill/>
          </p:grpSpPr>
          <p:sp>
            <p:nvSpPr>
              <p:cNvPr id="10" name="矩形 9"/>
              <p:cNvSpPr/>
              <p:nvPr/>
            </p:nvSpPr>
            <p:spPr>
              <a:xfrm>
                <a:off x="4251"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11" name="矩形 10"/>
              <p:cNvSpPr/>
              <p:nvPr/>
            </p:nvSpPr>
            <p:spPr>
              <a:xfrm>
                <a:off x="4799"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12" name="矩形 11"/>
              <p:cNvSpPr/>
              <p:nvPr/>
            </p:nvSpPr>
            <p:spPr>
              <a:xfrm>
                <a:off x="4251"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13" name="矩形 12"/>
              <p:cNvSpPr/>
              <p:nvPr/>
            </p:nvSpPr>
            <p:spPr>
              <a:xfrm>
                <a:off x="4799"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sp>
          <p:nvSpPr>
            <p:cNvPr id="14" name="矩形 13"/>
            <p:cNvSpPr/>
            <p:nvPr/>
          </p:nvSpPr>
          <p:spPr>
            <a:xfrm>
              <a:off x="6975"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15" name="矩形 14"/>
            <p:cNvSpPr/>
            <p:nvPr/>
          </p:nvSpPr>
          <p:spPr>
            <a:xfrm>
              <a:off x="5879"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16" name="矩形 15"/>
            <p:cNvSpPr/>
            <p:nvPr/>
          </p:nvSpPr>
          <p:spPr>
            <a:xfrm>
              <a:off x="6427"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17" name="矩形 16"/>
            <p:cNvSpPr/>
            <p:nvPr/>
          </p:nvSpPr>
          <p:spPr>
            <a:xfrm>
              <a:off x="6975"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18" name="矩形 17"/>
            <p:cNvSpPr/>
            <p:nvPr/>
          </p:nvSpPr>
          <p:spPr>
            <a:xfrm>
              <a:off x="6975"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grpSp>
        <p:nvGrpSpPr>
          <p:cNvPr id="8" name="组合 7"/>
          <p:cNvGrpSpPr/>
          <p:nvPr/>
        </p:nvGrpSpPr>
        <p:grpSpPr>
          <a:xfrm>
            <a:off x="2528411" y="2866072"/>
            <a:ext cx="521970" cy="495777"/>
            <a:chOff x="4251" y="5844"/>
            <a:chExt cx="1096" cy="1041"/>
          </a:xfrm>
          <a:solidFill>
            <a:srgbClr val="FFC000">
              <a:alpha val="20000"/>
            </a:srgbClr>
          </a:solidFill>
        </p:grpSpPr>
        <p:sp>
          <p:nvSpPr>
            <p:cNvPr id="4" name="矩形 3"/>
            <p:cNvSpPr/>
            <p:nvPr/>
          </p:nvSpPr>
          <p:spPr>
            <a:xfrm>
              <a:off x="4251"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 name="矩形 4"/>
            <p:cNvSpPr/>
            <p:nvPr/>
          </p:nvSpPr>
          <p:spPr>
            <a:xfrm>
              <a:off x="4799"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 name="矩形 5"/>
            <p:cNvSpPr/>
            <p:nvPr/>
          </p:nvSpPr>
          <p:spPr>
            <a:xfrm>
              <a:off x="4251"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7" name="矩形 6"/>
            <p:cNvSpPr/>
            <p:nvPr/>
          </p:nvSpPr>
          <p:spPr>
            <a:xfrm>
              <a:off x="4799"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sp>
        <p:nvSpPr>
          <p:cNvPr id="27" name="矩形 26"/>
          <p:cNvSpPr/>
          <p:nvPr/>
        </p:nvSpPr>
        <p:spPr>
          <a:xfrm>
            <a:off x="2528888" y="2865438"/>
            <a:ext cx="260350" cy="249238"/>
          </a:xfrm>
          <a:prstGeom prst="rect">
            <a:avLst/>
          </a:prstGeom>
          <a:solidFill>
            <a:srgbClr val="C34D07">
              <a:alpha val="20000"/>
            </a:srgbClr>
          </a:solid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fontAlgn="base" hangingPunct="1">
              <a:buNone/>
            </a:pPr>
            <a:endParaRPr lang="en-US" altLang="en-US" sz="100" strike="noStrike" noProof="1" dirty="0">
              <a:solidFill>
                <a:srgbClr val="7F7F7F"/>
              </a:solidFill>
              <a:latin typeface="Verdana" panose="020B0604030504040204" pitchFamily="34" charset="0"/>
            </a:endParaRPr>
          </a:p>
        </p:txBody>
      </p:sp>
    </p:spTree>
  </p:cSld>
  <p:clrMapOvr>
    <a:masterClrMapping/>
  </p:clrMapOvr>
  <p:transition spd="slow" advTm="0">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grpSp>
        <p:nvGrpSpPr>
          <p:cNvPr id="68" name="组合 67"/>
          <p:cNvGrpSpPr/>
          <p:nvPr/>
        </p:nvGrpSpPr>
        <p:grpSpPr>
          <a:xfrm>
            <a:off x="5657374" y="2866072"/>
            <a:ext cx="1304925" cy="1240155"/>
            <a:chOff x="8771" y="6072"/>
            <a:chExt cx="2740" cy="2604"/>
          </a:xfrm>
          <a:solidFill>
            <a:schemeClr val="accent6">
              <a:lumMod val="75000"/>
            </a:schemeClr>
          </a:solidFill>
        </p:grpSpPr>
        <p:grpSp>
          <p:nvGrpSpPr>
            <p:cNvPr id="40" name="组合 39"/>
            <p:cNvGrpSpPr/>
            <p:nvPr/>
          </p:nvGrpSpPr>
          <p:grpSpPr>
            <a:xfrm>
              <a:off x="8771" y="6072"/>
              <a:ext cx="2192" cy="2083"/>
              <a:chOff x="5971" y="6072"/>
              <a:chExt cx="2192" cy="2083"/>
            </a:xfrm>
            <a:grpFill/>
          </p:grpSpPr>
          <p:grpSp>
            <p:nvGrpSpPr>
              <p:cNvPr id="41" name="组合 40"/>
              <p:cNvGrpSpPr/>
              <p:nvPr/>
            </p:nvGrpSpPr>
            <p:grpSpPr>
              <a:xfrm>
                <a:off x="5971" y="6072"/>
                <a:ext cx="1644" cy="1562"/>
                <a:chOff x="5879" y="5844"/>
                <a:chExt cx="1644" cy="1562"/>
              </a:xfrm>
              <a:grpFill/>
            </p:grpSpPr>
            <p:grpSp>
              <p:nvGrpSpPr>
                <p:cNvPr id="42" name="组合 41"/>
                <p:cNvGrpSpPr/>
                <p:nvPr/>
              </p:nvGrpSpPr>
              <p:grpSpPr>
                <a:xfrm>
                  <a:off x="5879" y="5844"/>
                  <a:ext cx="1096" cy="1041"/>
                  <a:chOff x="4251" y="5844"/>
                  <a:chExt cx="1096" cy="1041"/>
                </a:xfrm>
                <a:grpFill/>
              </p:grpSpPr>
              <p:sp>
                <p:nvSpPr>
                  <p:cNvPr id="43" name="矩形 42"/>
                  <p:cNvSpPr/>
                  <p:nvPr/>
                </p:nvSpPr>
                <p:spPr>
                  <a:xfrm>
                    <a:off x="4251"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44" name="矩形 43"/>
                  <p:cNvSpPr/>
                  <p:nvPr/>
                </p:nvSpPr>
                <p:spPr>
                  <a:xfrm>
                    <a:off x="4799"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45" name="矩形 44"/>
                  <p:cNvSpPr/>
                  <p:nvPr/>
                </p:nvSpPr>
                <p:spPr>
                  <a:xfrm>
                    <a:off x="4251"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46" name="矩形 45"/>
                  <p:cNvSpPr/>
                  <p:nvPr/>
                </p:nvSpPr>
                <p:spPr>
                  <a:xfrm>
                    <a:off x="4799"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sp>
              <p:nvSpPr>
                <p:cNvPr id="47" name="矩形 46"/>
                <p:cNvSpPr/>
                <p:nvPr/>
              </p:nvSpPr>
              <p:spPr>
                <a:xfrm>
                  <a:off x="6975"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48" name="矩形 47"/>
                <p:cNvSpPr/>
                <p:nvPr/>
              </p:nvSpPr>
              <p:spPr>
                <a:xfrm>
                  <a:off x="5879"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49" name="矩形 48"/>
                <p:cNvSpPr/>
                <p:nvPr/>
              </p:nvSpPr>
              <p:spPr>
                <a:xfrm>
                  <a:off x="6427"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0" name="矩形 49"/>
                <p:cNvSpPr/>
                <p:nvPr/>
              </p:nvSpPr>
              <p:spPr>
                <a:xfrm>
                  <a:off x="6975"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1" name="矩形 50"/>
                <p:cNvSpPr/>
                <p:nvPr/>
              </p:nvSpPr>
              <p:spPr>
                <a:xfrm>
                  <a:off x="6975"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sp>
            <p:nvSpPr>
              <p:cNvPr id="52" name="矩形 51"/>
              <p:cNvSpPr/>
              <p:nvPr/>
            </p:nvSpPr>
            <p:spPr>
              <a:xfrm>
                <a:off x="7615" y="6072"/>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3" name="矩形 52"/>
              <p:cNvSpPr/>
              <p:nvPr/>
            </p:nvSpPr>
            <p:spPr>
              <a:xfrm>
                <a:off x="7615" y="6593"/>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4" name="矩形 53"/>
              <p:cNvSpPr/>
              <p:nvPr/>
            </p:nvSpPr>
            <p:spPr>
              <a:xfrm>
                <a:off x="5971"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5" name="矩形 54"/>
              <p:cNvSpPr/>
              <p:nvPr/>
            </p:nvSpPr>
            <p:spPr>
              <a:xfrm>
                <a:off x="6519"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6" name="矩形 55"/>
              <p:cNvSpPr/>
              <p:nvPr/>
            </p:nvSpPr>
            <p:spPr>
              <a:xfrm>
                <a:off x="7067"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7" name="矩形 56"/>
              <p:cNvSpPr/>
              <p:nvPr/>
            </p:nvSpPr>
            <p:spPr>
              <a:xfrm>
                <a:off x="7615" y="711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8" name="矩形 57"/>
              <p:cNvSpPr/>
              <p:nvPr/>
            </p:nvSpPr>
            <p:spPr>
              <a:xfrm>
                <a:off x="7615"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sp>
          <p:nvSpPr>
            <p:cNvPr id="59" name="矩形 58"/>
            <p:cNvSpPr/>
            <p:nvPr/>
          </p:nvSpPr>
          <p:spPr>
            <a:xfrm>
              <a:off x="10963" y="6072"/>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0" name="矩形 59"/>
            <p:cNvSpPr/>
            <p:nvPr/>
          </p:nvSpPr>
          <p:spPr>
            <a:xfrm>
              <a:off x="10963" y="6593"/>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1" name="矩形 60"/>
            <p:cNvSpPr/>
            <p:nvPr/>
          </p:nvSpPr>
          <p:spPr>
            <a:xfrm>
              <a:off x="10963" y="711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2" name="矩形 61"/>
            <p:cNvSpPr/>
            <p:nvPr/>
          </p:nvSpPr>
          <p:spPr>
            <a:xfrm>
              <a:off x="10963"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3" name="矩形 62"/>
            <p:cNvSpPr/>
            <p:nvPr/>
          </p:nvSpPr>
          <p:spPr>
            <a:xfrm>
              <a:off x="8771" y="815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4" name="矩形 63"/>
            <p:cNvSpPr/>
            <p:nvPr/>
          </p:nvSpPr>
          <p:spPr>
            <a:xfrm>
              <a:off x="9319" y="815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5" name="矩形 64"/>
            <p:cNvSpPr/>
            <p:nvPr/>
          </p:nvSpPr>
          <p:spPr>
            <a:xfrm>
              <a:off x="9867" y="815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6" name="矩形 65"/>
            <p:cNvSpPr/>
            <p:nvPr/>
          </p:nvSpPr>
          <p:spPr>
            <a:xfrm>
              <a:off x="10415" y="815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7" name="矩形 66"/>
            <p:cNvSpPr/>
            <p:nvPr/>
          </p:nvSpPr>
          <p:spPr>
            <a:xfrm>
              <a:off x="10963" y="815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grpSp>
        <p:nvGrpSpPr>
          <p:cNvPr id="39" name="组合 38"/>
          <p:cNvGrpSpPr/>
          <p:nvPr/>
        </p:nvGrpSpPr>
        <p:grpSpPr>
          <a:xfrm>
            <a:off x="4355306" y="2866071"/>
            <a:ext cx="1043940" cy="992029"/>
            <a:chOff x="5971" y="6072"/>
            <a:chExt cx="2192" cy="2083"/>
          </a:xfrm>
          <a:solidFill>
            <a:srgbClr val="31413A"/>
          </a:solidFill>
        </p:grpSpPr>
        <p:grpSp>
          <p:nvGrpSpPr>
            <p:cNvPr id="20" name="组合 19"/>
            <p:cNvGrpSpPr/>
            <p:nvPr/>
          </p:nvGrpSpPr>
          <p:grpSpPr>
            <a:xfrm>
              <a:off x="5971" y="6072"/>
              <a:ext cx="1644" cy="1562"/>
              <a:chOff x="5879" y="5844"/>
              <a:chExt cx="1644" cy="1562"/>
            </a:xfrm>
            <a:grpFill/>
          </p:grpSpPr>
          <p:grpSp>
            <p:nvGrpSpPr>
              <p:cNvPr id="21" name="组合 20"/>
              <p:cNvGrpSpPr/>
              <p:nvPr/>
            </p:nvGrpSpPr>
            <p:grpSpPr>
              <a:xfrm>
                <a:off x="5879" y="5844"/>
                <a:ext cx="1096" cy="1041"/>
                <a:chOff x="4251" y="5844"/>
                <a:chExt cx="1096" cy="1041"/>
              </a:xfrm>
              <a:grpFill/>
            </p:grpSpPr>
            <p:sp>
              <p:nvSpPr>
                <p:cNvPr id="22" name="矩形 21"/>
                <p:cNvSpPr/>
                <p:nvPr/>
              </p:nvSpPr>
              <p:spPr>
                <a:xfrm>
                  <a:off x="4251"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23" name="矩形 22"/>
                <p:cNvSpPr/>
                <p:nvPr/>
              </p:nvSpPr>
              <p:spPr>
                <a:xfrm>
                  <a:off x="4799"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24" name="矩形 23"/>
                <p:cNvSpPr/>
                <p:nvPr/>
              </p:nvSpPr>
              <p:spPr>
                <a:xfrm>
                  <a:off x="4251"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25" name="矩形 24"/>
                <p:cNvSpPr/>
                <p:nvPr/>
              </p:nvSpPr>
              <p:spPr>
                <a:xfrm>
                  <a:off x="4799"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sp>
            <p:nvSpPr>
              <p:cNvPr id="26" name="矩形 25"/>
              <p:cNvSpPr/>
              <p:nvPr/>
            </p:nvSpPr>
            <p:spPr>
              <a:xfrm>
                <a:off x="6975"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28" name="矩形 27"/>
              <p:cNvSpPr/>
              <p:nvPr/>
            </p:nvSpPr>
            <p:spPr>
              <a:xfrm>
                <a:off x="5879"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29" name="矩形 28"/>
              <p:cNvSpPr/>
              <p:nvPr/>
            </p:nvSpPr>
            <p:spPr>
              <a:xfrm>
                <a:off x="6427"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30" name="矩形 29"/>
              <p:cNvSpPr/>
              <p:nvPr/>
            </p:nvSpPr>
            <p:spPr>
              <a:xfrm>
                <a:off x="6975"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31" name="矩形 30"/>
              <p:cNvSpPr/>
              <p:nvPr/>
            </p:nvSpPr>
            <p:spPr>
              <a:xfrm>
                <a:off x="6975"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sp>
          <p:nvSpPr>
            <p:cNvPr id="32" name="矩形 31"/>
            <p:cNvSpPr/>
            <p:nvPr/>
          </p:nvSpPr>
          <p:spPr>
            <a:xfrm>
              <a:off x="7615" y="6072"/>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33" name="矩形 32"/>
            <p:cNvSpPr/>
            <p:nvPr/>
          </p:nvSpPr>
          <p:spPr>
            <a:xfrm>
              <a:off x="7615" y="6593"/>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34" name="矩形 33"/>
            <p:cNvSpPr/>
            <p:nvPr/>
          </p:nvSpPr>
          <p:spPr>
            <a:xfrm>
              <a:off x="5971"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35" name="矩形 34"/>
            <p:cNvSpPr/>
            <p:nvPr/>
          </p:nvSpPr>
          <p:spPr>
            <a:xfrm>
              <a:off x="6519"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36" name="矩形 35"/>
            <p:cNvSpPr/>
            <p:nvPr/>
          </p:nvSpPr>
          <p:spPr>
            <a:xfrm>
              <a:off x="7067"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37" name="矩形 36"/>
            <p:cNvSpPr/>
            <p:nvPr/>
          </p:nvSpPr>
          <p:spPr>
            <a:xfrm>
              <a:off x="7615" y="711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38" name="矩形 37"/>
            <p:cNvSpPr/>
            <p:nvPr/>
          </p:nvSpPr>
          <p:spPr>
            <a:xfrm>
              <a:off x="7615"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grpSp>
        <p:nvGrpSpPr>
          <p:cNvPr id="19" name="组合 18"/>
          <p:cNvGrpSpPr/>
          <p:nvPr/>
        </p:nvGrpSpPr>
        <p:grpSpPr>
          <a:xfrm>
            <a:off x="3314224" y="2866071"/>
            <a:ext cx="782955" cy="743903"/>
            <a:chOff x="5879" y="5844"/>
            <a:chExt cx="1644" cy="1562"/>
          </a:xfrm>
          <a:solidFill>
            <a:srgbClr val="9C7822">
              <a:alpha val="20000"/>
            </a:srgbClr>
          </a:solidFill>
        </p:grpSpPr>
        <p:grpSp>
          <p:nvGrpSpPr>
            <p:cNvPr id="9" name="组合 8"/>
            <p:cNvGrpSpPr/>
            <p:nvPr/>
          </p:nvGrpSpPr>
          <p:grpSpPr>
            <a:xfrm>
              <a:off x="5879" y="5844"/>
              <a:ext cx="1096" cy="1041"/>
              <a:chOff x="4251" y="5844"/>
              <a:chExt cx="1096" cy="1041"/>
            </a:xfrm>
            <a:grpFill/>
          </p:grpSpPr>
          <p:sp>
            <p:nvSpPr>
              <p:cNvPr id="10" name="矩形 9"/>
              <p:cNvSpPr/>
              <p:nvPr/>
            </p:nvSpPr>
            <p:spPr>
              <a:xfrm>
                <a:off x="4251"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11" name="矩形 10"/>
              <p:cNvSpPr/>
              <p:nvPr/>
            </p:nvSpPr>
            <p:spPr>
              <a:xfrm>
                <a:off x="4799"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12" name="矩形 11"/>
              <p:cNvSpPr/>
              <p:nvPr/>
            </p:nvSpPr>
            <p:spPr>
              <a:xfrm>
                <a:off x="4251"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13" name="矩形 12"/>
              <p:cNvSpPr/>
              <p:nvPr/>
            </p:nvSpPr>
            <p:spPr>
              <a:xfrm>
                <a:off x="4799"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sp>
          <p:nvSpPr>
            <p:cNvPr id="14" name="矩形 13"/>
            <p:cNvSpPr/>
            <p:nvPr/>
          </p:nvSpPr>
          <p:spPr>
            <a:xfrm>
              <a:off x="6975"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15" name="矩形 14"/>
            <p:cNvSpPr/>
            <p:nvPr/>
          </p:nvSpPr>
          <p:spPr>
            <a:xfrm>
              <a:off x="5879"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16" name="矩形 15"/>
            <p:cNvSpPr/>
            <p:nvPr/>
          </p:nvSpPr>
          <p:spPr>
            <a:xfrm>
              <a:off x="6427"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17" name="矩形 16"/>
            <p:cNvSpPr/>
            <p:nvPr/>
          </p:nvSpPr>
          <p:spPr>
            <a:xfrm>
              <a:off x="6975"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18" name="矩形 17"/>
            <p:cNvSpPr/>
            <p:nvPr/>
          </p:nvSpPr>
          <p:spPr>
            <a:xfrm>
              <a:off x="6975"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grpSp>
        <p:nvGrpSpPr>
          <p:cNvPr id="8" name="组合 7"/>
          <p:cNvGrpSpPr/>
          <p:nvPr/>
        </p:nvGrpSpPr>
        <p:grpSpPr>
          <a:xfrm>
            <a:off x="3314223" y="2866072"/>
            <a:ext cx="521970" cy="495777"/>
            <a:chOff x="4251" y="5844"/>
            <a:chExt cx="1096" cy="1041"/>
          </a:xfrm>
          <a:solidFill>
            <a:srgbClr val="FFC000">
              <a:alpha val="20000"/>
            </a:srgbClr>
          </a:solidFill>
        </p:grpSpPr>
        <p:sp>
          <p:nvSpPr>
            <p:cNvPr id="4" name="矩形 3"/>
            <p:cNvSpPr/>
            <p:nvPr/>
          </p:nvSpPr>
          <p:spPr>
            <a:xfrm>
              <a:off x="4251"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 name="矩形 4"/>
            <p:cNvSpPr/>
            <p:nvPr/>
          </p:nvSpPr>
          <p:spPr>
            <a:xfrm>
              <a:off x="4799"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 name="矩形 5"/>
            <p:cNvSpPr/>
            <p:nvPr/>
          </p:nvSpPr>
          <p:spPr>
            <a:xfrm>
              <a:off x="4251"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7" name="矩形 6"/>
            <p:cNvSpPr/>
            <p:nvPr/>
          </p:nvSpPr>
          <p:spPr>
            <a:xfrm>
              <a:off x="4799"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sp>
        <p:nvSpPr>
          <p:cNvPr id="27" name="矩形 26"/>
          <p:cNvSpPr/>
          <p:nvPr/>
        </p:nvSpPr>
        <p:spPr>
          <a:xfrm>
            <a:off x="3314700" y="2865438"/>
            <a:ext cx="260350" cy="249238"/>
          </a:xfrm>
          <a:prstGeom prst="rect">
            <a:avLst/>
          </a:prstGeom>
          <a:solidFill>
            <a:srgbClr val="C34D07">
              <a:alpha val="20000"/>
            </a:srgbClr>
          </a:solid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fontAlgn="base" hangingPunct="1">
              <a:buNone/>
            </a:pPr>
            <a:endParaRPr lang="en-US" altLang="en-US" sz="100" strike="noStrike" noProof="1" dirty="0">
              <a:solidFill>
                <a:srgbClr val="7F7F7F"/>
              </a:solidFill>
              <a:latin typeface="Verdana" panose="020B0604030504040204" pitchFamily="34" charset="0"/>
            </a:endParaRPr>
          </a:p>
        </p:txBody>
      </p:sp>
      <p:sp>
        <p:nvSpPr>
          <p:cNvPr id="2" name="文本框 1"/>
          <p:cNvSpPr txBox="1"/>
          <p:nvPr/>
        </p:nvSpPr>
        <p:spPr>
          <a:xfrm>
            <a:off x="1447800" y="1447800"/>
            <a:ext cx="6634163" cy="398463"/>
          </a:xfrm>
          <a:prstGeom prst="rect">
            <a:avLst/>
          </a:prstGeom>
          <a:noFill/>
        </p:spPr>
        <p:txBody>
          <a:bodyPr wrap="none">
            <a:spAutoFit/>
          </a:bodyPr>
          <a:lstStyle/>
          <a:p>
            <a:pPr marR="0" defTabSz="914400">
              <a:buClrTx/>
              <a:buSzTx/>
              <a:buFontTx/>
              <a:buNone/>
              <a:defRPr/>
            </a:pPr>
            <a:r>
              <a:rPr kumimoji="0" lang="en-US" altLang="zh-CN" sz="2000" kern="1200" cap="none" spc="0" normalizeH="0" baseline="0" noProof="1">
                <a:solidFill>
                  <a:schemeClr val="accent1">
                    <a:lumMod val="50000"/>
                  </a:schemeClr>
                </a:solidFill>
                <a:latin typeface="Arial Rounded MT Bold" panose="020F0704030504030204" pitchFamily="34" charset="0"/>
                <a:ea typeface="+mn-ea"/>
                <a:cs typeface="Arial Rounded MT Bold" panose="020F0704030504030204" pitchFamily="34" charset="0"/>
                <a:sym typeface="+mn-ea"/>
              </a:rPr>
              <a:t>Using subproblems together to solve larger  problem</a:t>
            </a:r>
            <a:endParaRPr kumimoji="0" lang="en-US" altLang="zh-CN" sz="2000" kern="1200" cap="none" spc="0" normalizeH="0" baseline="0" noProof="1">
              <a:solidFill>
                <a:schemeClr val="accent1">
                  <a:lumMod val="50000"/>
                </a:schemeClr>
              </a:solidFill>
              <a:latin typeface="Arial Rounded MT Bold" panose="020F0704030504030204" pitchFamily="34" charset="0"/>
              <a:ea typeface="+mn-ea"/>
              <a:cs typeface="Arial Rounded MT Bold" panose="020F0704030504030204" pitchFamily="34" charset="0"/>
              <a:sym typeface="+mn-ea"/>
            </a:endParaRPr>
          </a:p>
        </p:txBody>
      </p:sp>
    </p:spTree>
  </p:cSld>
  <p:clrMapOvr>
    <a:masterClrMapping/>
  </p:clrMapOvr>
  <p:transition spd="slow" advTm="0">
    <p:fade/>
  </p:transition>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grpSp>
        <p:nvGrpSpPr>
          <p:cNvPr id="68" name="组合 67"/>
          <p:cNvGrpSpPr/>
          <p:nvPr/>
        </p:nvGrpSpPr>
        <p:grpSpPr>
          <a:xfrm>
            <a:off x="5657374" y="2866072"/>
            <a:ext cx="1304925" cy="1240155"/>
            <a:chOff x="8771" y="6072"/>
            <a:chExt cx="2740" cy="2604"/>
          </a:xfrm>
          <a:solidFill>
            <a:schemeClr val="accent6">
              <a:lumMod val="75000"/>
            </a:schemeClr>
          </a:solidFill>
        </p:grpSpPr>
        <p:grpSp>
          <p:nvGrpSpPr>
            <p:cNvPr id="40" name="组合 39"/>
            <p:cNvGrpSpPr/>
            <p:nvPr/>
          </p:nvGrpSpPr>
          <p:grpSpPr>
            <a:xfrm>
              <a:off x="8771" y="6072"/>
              <a:ext cx="2192" cy="2083"/>
              <a:chOff x="5971" y="6072"/>
              <a:chExt cx="2192" cy="2083"/>
            </a:xfrm>
            <a:grpFill/>
          </p:grpSpPr>
          <p:grpSp>
            <p:nvGrpSpPr>
              <p:cNvPr id="41" name="组合 40"/>
              <p:cNvGrpSpPr/>
              <p:nvPr/>
            </p:nvGrpSpPr>
            <p:grpSpPr>
              <a:xfrm>
                <a:off x="5971" y="6072"/>
                <a:ext cx="1644" cy="1562"/>
                <a:chOff x="5879" y="5844"/>
                <a:chExt cx="1644" cy="1562"/>
              </a:xfrm>
              <a:grpFill/>
            </p:grpSpPr>
            <p:grpSp>
              <p:nvGrpSpPr>
                <p:cNvPr id="42" name="组合 41"/>
                <p:cNvGrpSpPr/>
                <p:nvPr/>
              </p:nvGrpSpPr>
              <p:grpSpPr>
                <a:xfrm>
                  <a:off x="5879" y="5844"/>
                  <a:ext cx="1096" cy="1041"/>
                  <a:chOff x="4251" y="5844"/>
                  <a:chExt cx="1096" cy="1041"/>
                </a:xfrm>
                <a:grpFill/>
              </p:grpSpPr>
              <p:sp>
                <p:nvSpPr>
                  <p:cNvPr id="43" name="矩形 42"/>
                  <p:cNvSpPr/>
                  <p:nvPr/>
                </p:nvSpPr>
                <p:spPr>
                  <a:xfrm>
                    <a:off x="4251"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44" name="矩形 43"/>
                  <p:cNvSpPr/>
                  <p:nvPr/>
                </p:nvSpPr>
                <p:spPr>
                  <a:xfrm>
                    <a:off x="4799"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45" name="矩形 44"/>
                  <p:cNvSpPr/>
                  <p:nvPr/>
                </p:nvSpPr>
                <p:spPr>
                  <a:xfrm>
                    <a:off x="4251"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46" name="矩形 45"/>
                  <p:cNvSpPr/>
                  <p:nvPr/>
                </p:nvSpPr>
                <p:spPr>
                  <a:xfrm>
                    <a:off x="4799"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sp>
              <p:nvSpPr>
                <p:cNvPr id="47" name="矩形 46"/>
                <p:cNvSpPr/>
                <p:nvPr/>
              </p:nvSpPr>
              <p:spPr>
                <a:xfrm>
                  <a:off x="6975"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48" name="矩形 47"/>
                <p:cNvSpPr/>
                <p:nvPr/>
              </p:nvSpPr>
              <p:spPr>
                <a:xfrm>
                  <a:off x="5879"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49" name="矩形 48"/>
                <p:cNvSpPr/>
                <p:nvPr/>
              </p:nvSpPr>
              <p:spPr>
                <a:xfrm>
                  <a:off x="6427"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0" name="矩形 49"/>
                <p:cNvSpPr/>
                <p:nvPr/>
              </p:nvSpPr>
              <p:spPr>
                <a:xfrm>
                  <a:off x="6975"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1" name="矩形 50"/>
                <p:cNvSpPr/>
                <p:nvPr/>
              </p:nvSpPr>
              <p:spPr>
                <a:xfrm>
                  <a:off x="6975"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sp>
            <p:nvSpPr>
              <p:cNvPr id="52" name="矩形 51"/>
              <p:cNvSpPr/>
              <p:nvPr/>
            </p:nvSpPr>
            <p:spPr>
              <a:xfrm>
                <a:off x="7615" y="6072"/>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3" name="矩形 52"/>
              <p:cNvSpPr/>
              <p:nvPr/>
            </p:nvSpPr>
            <p:spPr>
              <a:xfrm>
                <a:off x="7615" y="6593"/>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4" name="矩形 53"/>
              <p:cNvSpPr/>
              <p:nvPr/>
            </p:nvSpPr>
            <p:spPr>
              <a:xfrm>
                <a:off x="5971"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5" name="矩形 54"/>
              <p:cNvSpPr/>
              <p:nvPr/>
            </p:nvSpPr>
            <p:spPr>
              <a:xfrm>
                <a:off x="6519"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6" name="矩形 55"/>
              <p:cNvSpPr/>
              <p:nvPr/>
            </p:nvSpPr>
            <p:spPr>
              <a:xfrm>
                <a:off x="7067"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7" name="矩形 56"/>
              <p:cNvSpPr/>
              <p:nvPr/>
            </p:nvSpPr>
            <p:spPr>
              <a:xfrm>
                <a:off x="7615" y="711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8" name="矩形 57"/>
              <p:cNvSpPr/>
              <p:nvPr/>
            </p:nvSpPr>
            <p:spPr>
              <a:xfrm>
                <a:off x="7615"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sp>
          <p:nvSpPr>
            <p:cNvPr id="59" name="矩形 58"/>
            <p:cNvSpPr/>
            <p:nvPr/>
          </p:nvSpPr>
          <p:spPr>
            <a:xfrm>
              <a:off x="10963" y="6072"/>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0" name="矩形 59"/>
            <p:cNvSpPr/>
            <p:nvPr/>
          </p:nvSpPr>
          <p:spPr>
            <a:xfrm>
              <a:off x="10963" y="6593"/>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1" name="矩形 60"/>
            <p:cNvSpPr/>
            <p:nvPr/>
          </p:nvSpPr>
          <p:spPr>
            <a:xfrm>
              <a:off x="10963" y="711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2" name="矩形 61"/>
            <p:cNvSpPr/>
            <p:nvPr/>
          </p:nvSpPr>
          <p:spPr>
            <a:xfrm>
              <a:off x="10963"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3" name="矩形 62"/>
            <p:cNvSpPr/>
            <p:nvPr/>
          </p:nvSpPr>
          <p:spPr>
            <a:xfrm>
              <a:off x="8771" y="815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4" name="矩形 63"/>
            <p:cNvSpPr/>
            <p:nvPr/>
          </p:nvSpPr>
          <p:spPr>
            <a:xfrm>
              <a:off x="9319" y="815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5" name="矩形 64"/>
            <p:cNvSpPr/>
            <p:nvPr/>
          </p:nvSpPr>
          <p:spPr>
            <a:xfrm>
              <a:off x="9867" y="815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6" name="矩形 65"/>
            <p:cNvSpPr/>
            <p:nvPr/>
          </p:nvSpPr>
          <p:spPr>
            <a:xfrm>
              <a:off x="10415" y="815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7" name="矩形 66"/>
            <p:cNvSpPr/>
            <p:nvPr/>
          </p:nvSpPr>
          <p:spPr>
            <a:xfrm>
              <a:off x="10963" y="815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grpSp>
        <p:nvGrpSpPr>
          <p:cNvPr id="39" name="组合 38"/>
          <p:cNvGrpSpPr/>
          <p:nvPr/>
        </p:nvGrpSpPr>
        <p:grpSpPr>
          <a:xfrm>
            <a:off x="4355306" y="2866071"/>
            <a:ext cx="1043940" cy="992029"/>
            <a:chOff x="5971" y="6072"/>
            <a:chExt cx="2192" cy="2083"/>
          </a:xfrm>
          <a:solidFill>
            <a:srgbClr val="31413A"/>
          </a:solidFill>
        </p:grpSpPr>
        <p:grpSp>
          <p:nvGrpSpPr>
            <p:cNvPr id="20" name="组合 19"/>
            <p:cNvGrpSpPr/>
            <p:nvPr/>
          </p:nvGrpSpPr>
          <p:grpSpPr>
            <a:xfrm>
              <a:off x="5971" y="6072"/>
              <a:ext cx="1644" cy="1562"/>
              <a:chOff x="5879" y="5844"/>
              <a:chExt cx="1644" cy="1562"/>
            </a:xfrm>
            <a:grpFill/>
          </p:grpSpPr>
          <p:grpSp>
            <p:nvGrpSpPr>
              <p:cNvPr id="21" name="组合 20"/>
              <p:cNvGrpSpPr/>
              <p:nvPr/>
            </p:nvGrpSpPr>
            <p:grpSpPr>
              <a:xfrm>
                <a:off x="5879" y="5844"/>
                <a:ext cx="1096" cy="1041"/>
                <a:chOff x="4251" y="5844"/>
                <a:chExt cx="1096" cy="1041"/>
              </a:xfrm>
              <a:grpFill/>
            </p:grpSpPr>
            <p:sp>
              <p:nvSpPr>
                <p:cNvPr id="22" name="矩形 21"/>
                <p:cNvSpPr/>
                <p:nvPr/>
              </p:nvSpPr>
              <p:spPr>
                <a:xfrm>
                  <a:off x="4251"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23" name="矩形 22"/>
                <p:cNvSpPr/>
                <p:nvPr/>
              </p:nvSpPr>
              <p:spPr>
                <a:xfrm>
                  <a:off x="4799"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24" name="矩形 23"/>
                <p:cNvSpPr/>
                <p:nvPr/>
              </p:nvSpPr>
              <p:spPr>
                <a:xfrm>
                  <a:off x="4251"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25" name="矩形 24"/>
                <p:cNvSpPr/>
                <p:nvPr/>
              </p:nvSpPr>
              <p:spPr>
                <a:xfrm>
                  <a:off x="4799"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sp>
            <p:nvSpPr>
              <p:cNvPr id="26" name="矩形 25"/>
              <p:cNvSpPr/>
              <p:nvPr/>
            </p:nvSpPr>
            <p:spPr>
              <a:xfrm>
                <a:off x="6975"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28" name="矩形 27"/>
              <p:cNvSpPr/>
              <p:nvPr/>
            </p:nvSpPr>
            <p:spPr>
              <a:xfrm>
                <a:off x="5879"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29" name="矩形 28"/>
              <p:cNvSpPr/>
              <p:nvPr/>
            </p:nvSpPr>
            <p:spPr>
              <a:xfrm>
                <a:off x="6427"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30" name="矩形 29"/>
              <p:cNvSpPr/>
              <p:nvPr/>
            </p:nvSpPr>
            <p:spPr>
              <a:xfrm>
                <a:off x="6975"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31" name="矩形 30"/>
              <p:cNvSpPr/>
              <p:nvPr/>
            </p:nvSpPr>
            <p:spPr>
              <a:xfrm>
                <a:off x="6975"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sp>
          <p:nvSpPr>
            <p:cNvPr id="32" name="矩形 31"/>
            <p:cNvSpPr/>
            <p:nvPr/>
          </p:nvSpPr>
          <p:spPr>
            <a:xfrm>
              <a:off x="7615" y="6072"/>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33" name="矩形 32"/>
            <p:cNvSpPr/>
            <p:nvPr/>
          </p:nvSpPr>
          <p:spPr>
            <a:xfrm>
              <a:off x="7615" y="6593"/>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34" name="矩形 33"/>
            <p:cNvSpPr/>
            <p:nvPr/>
          </p:nvSpPr>
          <p:spPr>
            <a:xfrm>
              <a:off x="5971"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35" name="矩形 34"/>
            <p:cNvSpPr/>
            <p:nvPr/>
          </p:nvSpPr>
          <p:spPr>
            <a:xfrm>
              <a:off x="6519"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36" name="矩形 35"/>
            <p:cNvSpPr/>
            <p:nvPr/>
          </p:nvSpPr>
          <p:spPr>
            <a:xfrm>
              <a:off x="7067"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37" name="矩形 36"/>
            <p:cNvSpPr/>
            <p:nvPr/>
          </p:nvSpPr>
          <p:spPr>
            <a:xfrm>
              <a:off x="7615" y="711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38" name="矩形 37"/>
            <p:cNvSpPr/>
            <p:nvPr/>
          </p:nvSpPr>
          <p:spPr>
            <a:xfrm>
              <a:off x="7615"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grpSp>
        <p:nvGrpSpPr>
          <p:cNvPr id="19" name="组合 18"/>
          <p:cNvGrpSpPr/>
          <p:nvPr/>
        </p:nvGrpSpPr>
        <p:grpSpPr>
          <a:xfrm>
            <a:off x="4355306" y="2866071"/>
            <a:ext cx="782955" cy="743903"/>
            <a:chOff x="5879" y="5844"/>
            <a:chExt cx="1644" cy="1562"/>
          </a:xfrm>
          <a:solidFill>
            <a:srgbClr val="9C7822">
              <a:alpha val="20000"/>
            </a:srgbClr>
          </a:solidFill>
        </p:grpSpPr>
        <p:grpSp>
          <p:nvGrpSpPr>
            <p:cNvPr id="9" name="组合 8"/>
            <p:cNvGrpSpPr/>
            <p:nvPr/>
          </p:nvGrpSpPr>
          <p:grpSpPr>
            <a:xfrm>
              <a:off x="5879" y="5844"/>
              <a:ext cx="1096" cy="1041"/>
              <a:chOff x="4251" y="5844"/>
              <a:chExt cx="1096" cy="1041"/>
            </a:xfrm>
            <a:grpFill/>
          </p:grpSpPr>
          <p:sp>
            <p:nvSpPr>
              <p:cNvPr id="10" name="矩形 9"/>
              <p:cNvSpPr/>
              <p:nvPr/>
            </p:nvSpPr>
            <p:spPr>
              <a:xfrm>
                <a:off x="4251"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11" name="矩形 10"/>
              <p:cNvSpPr/>
              <p:nvPr/>
            </p:nvSpPr>
            <p:spPr>
              <a:xfrm>
                <a:off x="4799"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12" name="矩形 11"/>
              <p:cNvSpPr/>
              <p:nvPr/>
            </p:nvSpPr>
            <p:spPr>
              <a:xfrm>
                <a:off x="4251"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13" name="矩形 12"/>
              <p:cNvSpPr/>
              <p:nvPr/>
            </p:nvSpPr>
            <p:spPr>
              <a:xfrm>
                <a:off x="4799"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sp>
          <p:nvSpPr>
            <p:cNvPr id="14" name="矩形 13"/>
            <p:cNvSpPr/>
            <p:nvPr/>
          </p:nvSpPr>
          <p:spPr>
            <a:xfrm>
              <a:off x="6975"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15" name="矩形 14"/>
            <p:cNvSpPr/>
            <p:nvPr/>
          </p:nvSpPr>
          <p:spPr>
            <a:xfrm>
              <a:off x="5879"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16" name="矩形 15"/>
            <p:cNvSpPr/>
            <p:nvPr/>
          </p:nvSpPr>
          <p:spPr>
            <a:xfrm>
              <a:off x="6427"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17" name="矩形 16"/>
            <p:cNvSpPr/>
            <p:nvPr/>
          </p:nvSpPr>
          <p:spPr>
            <a:xfrm>
              <a:off x="6975"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18" name="矩形 17"/>
            <p:cNvSpPr/>
            <p:nvPr/>
          </p:nvSpPr>
          <p:spPr>
            <a:xfrm>
              <a:off x="6975"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grpSp>
        <p:nvGrpSpPr>
          <p:cNvPr id="8" name="组合 7"/>
          <p:cNvGrpSpPr/>
          <p:nvPr/>
        </p:nvGrpSpPr>
        <p:grpSpPr>
          <a:xfrm>
            <a:off x="4355306" y="2866072"/>
            <a:ext cx="521970" cy="495777"/>
            <a:chOff x="4251" y="5844"/>
            <a:chExt cx="1096" cy="1041"/>
          </a:xfrm>
          <a:solidFill>
            <a:srgbClr val="FFC000">
              <a:alpha val="20000"/>
            </a:srgbClr>
          </a:solidFill>
        </p:grpSpPr>
        <p:sp>
          <p:nvSpPr>
            <p:cNvPr id="4" name="矩形 3"/>
            <p:cNvSpPr/>
            <p:nvPr/>
          </p:nvSpPr>
          <p:spPr>
            <a:xfrm>
              <a:off x="4251"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 name="矩形 4"/>
            <p:cNvSpPr/>
            <p:nvPr/>
          </p:nvSpPr>
          <p:spPr>
            <a:xfrm>
              <a:off x="4799"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 name="矩形 5"/>
            <p:cNvSpPr/>
            <p:nvPr/>
          </p:nvSpPr>
          <p:spPr>
            <a:xfrm>
              <a:off x="4251"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7" name="矩形 6"/>
            <p:cNvSpPr/>
            <p:nvPr/>
          </p:nvSpPr>
          <p:spPr>
            <a:xfrm>
              <a:off x="4799"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sp>
        <p:nvSpPr>
          <p:cNvPr id="27" name="矩形 26"/>
          <p:cNvSpPr/>
          <p:nvPr/>
        </p:nvSpPr>
        <p:spPr>
          <a:xfrm>
            <a:off x="4354513" y="2865438"/>
            <a:ext cx="261938" cy="249238"/>
          </a:xfrm>
          <a:prstGeom prst="rect">
            <a:avLst/>
          </a:prstGeom>
          <a:solidFill>
            <a:srgbClr val="C34D07">
              <a:alpha val="20000"/>
            </a:srgbClr>
          </a:solid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fontAlgn="base" hangingPunct="1">
              <a:buNone/>
            </a:pPr>
            <a:endParaRPr lang="en-US" altLang="en-US" sz="100" strike="noStrike" noProof="1" dirty="0">
              <a:solidFill>
                <a:srgbClr val="7F7F7F"/>
              </a:solidFill>
              <a:latin typeface="Verdana" panose="020B0604030504040204" pitchFamily="34" charset="0"/>
            </a:endParaRPr>
          </a:p>
        </p:txBody>
      </p:sp>
      <p:sp>
        <p:nvSpPr>
          <p:cNvPr id="2" name="文本框 1"/>
          <p:cNvSpPr txBox="1"/>
          <p:nvPr/>
        </p:nvSpPr>
        <p:spPr>
          <a:xfrm>
            <a:off x="1447800" y="1447800"/>
            <a:ext cx="6634163" cy="398463"/>
          </a:xfrm>
          <a:prstGeom prst="rect">
            <a:avLst/>
          </a:prstGeom>
          <a:noFill/>
        </p:spPr>
        <p:txBody>
          <a:bodyPr wrap="none">
            <a:spAutoFit/>
          </a:bodyPr>
          <a:lstStyle/>
          <a:p>
            <a:pPr marR="0" defTabSz="914400">
              <a:buClrTx/>
              <a:buSzTx/>
              <a:buFontTx/>
              <a:buNone/>
              <a:defRPr/>
            </a:pPr>
            <a:r>
              <a:rPr kumimoji="0" lang="en-US" altLang="zh-CN" sz="2000" kern="1200" cap="none" spc="0" normalizeH="0" baseline="0" noProof="1">
                <a:solidFill>
                  <a:schemeClr val="accent1">
                    <a:lumMod val="50000"/>
                  </a:schemeClr>
                </a:solidFill>
                <a:latin typeface="Arial Rounded MT Bold" panose="020F0704030504030204" pitchFamily="34" charset="0"/>
                <a:ea typeface="+mn-ea"/>
                <a:cs typeface="Arial Rounded MT Bold" panose="020F0704030504030204" pitchFamily="34" charset="0"/>
                <a:sym typeface="+mn-ea"/>
              </a:rPr>
              <a:t>Using subproblems together to solve larger  problem</a:t>
            </a:r>
            <a:endParaRPr kumimoji="0" lang="en-US" altLang="zh-CN" sz="2000" kern="1200" cap="none" spc="0" normalizeH="0" baseline="0" noProof="1">
              <a:solidFill>
                <a:schemeClr val="accent1">
                  <a:lumMod val="50000"/>
                </a:schemeClr>
              </a:solidFill>
              <a:latin typeface="Arial Rounded MT Bold" panose="020F0704030504030204" pitchFamily="34" charset="0"/>
              <a:ea typeface="+mn-ea"/>
              <a:cs typeface="Arial Rounded MT Bold" panose="020F0704030504030204" pitchFamily="34" charset="0"/>
              <a:sym typeface="+mn-ea"/>
            </a:endParaRPr>
          </a:p>
        </p:txBody>
      </p:sp>
    </p:spTree>
  </p:cSld>
  <p:clrMapOvr>
    <a:masterClrMapping/>
  </p:clrMapOvr>
  <p:transition spd="slow" advTm="0">
    <p:fade/>
  </p:transition>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grpSp>
        <p:nvGrpSpPr>
          <p:cNvPr id="68" name="组合 67"/>
          <p:cNvGrpSpPr/>
          <p:nvPr/>
        </p:nvGrpSpPr>
        <p:grpSpPr>
          <a:xfrm>
            <a:off x="5657374" y="2866072"/>
            <a:ext cx="1304925" cy="1240155"/>
            <a:chOff x="8771" y="6072"/>
            <a:chExt cx="2740" cy="2604"/>
          </a:xfrm>
          <a:solidFill>
            <a:schemeClr val="accent6">
              <a:lumMod val="75000"/>
            </a:schemeClr>
          </a:solidFill>
        </p:grpSpPr>
        <p:grpSp>
          <p:nvGrpSpPr>
            <p:cNvPr id="40" name="组合 39"/>
            <p:cNvGrpSpPr/>
            <p:nvPr/>
          </p:nvGrpSpPr>
          <p:grpSpPr>
            <a:xfrm>
              <a:off x="8771" y="6072"/>
              <a:ext cx="2192" cy="2083"/>
              <a:chOff x="5971" y="6072"/>
              <a:chExt cx="2192" cy="2083"/>
            </a:xfrm>
            <a:grpFill/>
          </p:grpSpPr>
          <p:grpSp>
            <p:nvGrpSpPr>
              <p:cNvPr id="41" name="组合 40"/>
              <p:cNvGrpSpPr/>
              <p:nvPr/>
            </p:nvGrpSpPr>
            <p:grpSpPr>
              <a:xfrm>
                <a:off x="5971" y="6072"/>
                <a:ext cx="1644" cy="1562"/>
                <a:chOff x="5879" y="5844"/>
                <a:chExt cx="1644" cy="1562"/>
              </a:xfrm>
              <a:grpFill/>
            </p:grpSpPr>
            <p:grpSp>
              <p:nvGrpSpPr>
                <p:cNvPr id="42" name="组合 41"/>
                <p:cNvGrpSpPr/>
                <p:nvPr/>
              </p:nvGrpSpPr>
              <p:grpSpPr>
                <a:xfrm>
                  <a:off x="5879" y="5844"/>
                  <a:ext cx="1096" cy="1041"/>
                  <a:chOff x="4251" y="5844"/>
                  <a:chExt cx="1096" cy="1041"/>
                </a:xfrm>
                <a:grpFill/>
              </p:grpSpPr>
              <p:sp>
                <p:nvSpPr>
                  <p:cNvPr id="43" name="矩形 42"/>
                  <p:cNvSpPr/>
                  <p:nvPr/>
                </p:nvSpPr>
                <p:spPr>
                  <a:xfrm>
                    <a:off x="4251"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44" name="矩形 43"/>
                  <p:cNvSpPr/>
                  <p:nvPr/>
                </p:nvSpPr>
                <p:spPr>
                  <a:xfrm>
                    <a:off x="4799"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45" name="矩形 44"/>
                  <p:cNvSpPr/>
                  <p:nvPr/>
                </p:nvSpPr>
                <p:spPr>
                  <a:xfrm>
                    <a:off x="4251"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46" name="矩形 45"/>
                  <p:cNvSpPr/>
                  <p:nvPr/>
                </p:nvSpPr>
                <p:spPr>
                  <a:xfrm>
                    <a:off x="4799"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sp>
              <p:nvSpPr>
                <p:cNvPr id="47" name="矩形 46"/>
                <p:cNvSpPr/>
                <p:nvPr/>
              </p:nvSpPr>
              <p:spPr>
                <a:xfrm>
                  <a:off x="6975"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48" name="矩形 47"/>
                <p:cNvSpPr/>
                <p:nvPr/>
              </p:nvSpPr>
              <p:spPr>
                <a:xfrm>
                  <a:off x="5879"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49" name="矩形 48"/>
                <p:cNvSpPr/>
                <p:nvPr/>
              </p:nvSpPr>
              <p:spPr>
                <a:xfrm>
                  <a:off x="6427"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0" name="矩形 49"/>
                <p:cNvSpPr/>
                <p:nvPr/>
              </p:nvSpPr>
              <p:spPr>
                <a:xfrm>
                  <a:off x="6975"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1" name="矩形 50"/>
                <p:cNvSpPr/>
                <p:nvPr/>
              </p:nvSpPr>
              <p:spPr>
                <a:xfrm>
                  <a:off x="6975"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sp>
            <p:nvSpPr>
              <p:cNvPr id="52" name="矩形 51"/>
              <p:cNvSpPr/>
              <p:nvPr/>
            </p:nvSpPr>
            <p:spPr>
              <a:xfrm>
                <a:off x="7615" y="6072"/>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3" name="矩形 52"/>
              <p:cNvSpPr/>
              <p:nvPr/>
            </p:nvSpPr>
            <p:spPr>
              <a:xfrm>
                <a:off x="7615" y="6593"/>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4" name="矩形 53"/>
              <p:cNvSpPr/>
              <p:nvPr/>
            </p:nvSpPr>
            <p:spPr>
              <a:xfrm>
                <a:off x="5971"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5" name="矩形 54"/>
              <p:cNvSpPr/>
              <p:nvPr/>
            </p:nvSpPr>
            <p:spPr>
              <a:xfrm>
                <a:off x="6519"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6" name="矩形 55"/>
              <p:cNvSpPr/>
              <p:nvPr/>
            </p:nvSpPr>
            <p:spPr>
              <a:xfrm>
                <a:off x="7067"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7" name="矩形 56"/>
              <p:cNvSpPr/>
              <p:nvPr/>
            </p:nvSpPr>
            <p:spPr>
              <a:xfrm>
                <a:off x="7615" y="711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8" name="矩形 57"/>
              <p:cNvSpPr/>
              <p:nvPr/>
            </p:nvSpPr>
            <p:spPr>
              <a:xfrm>
                <a:off x="7615"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sp>
          <p:nvSpPr>
            <p:cNvPr id="59" name="矩形 58"/>
            <p:cNvSpPr/>
            <p:nvPr/>
          </p:nvSpPr>
          <p:spPr>
            <a:xfrm>
              <a:off x="10963" y="6072"/>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0" name="矩形 59"/>
            <p:cNvSpPr/>
            <p:nvPr/>
          </p:nvSpPr>
          <p:spPr>
            <a:xfrm>
              <a:off x="10963" y="6593"/>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1" name="矩形 60"/>
            <p:cNvSpPr/>
            <p:nvPr/>
          </p:nvSpPr>
          <p:spPr>
            <a:xfrm>
              <a:off x="10963" y="711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2" name="矩形 61"/>
            <p:cNvSpPr/>
            <p:nvPr/>
          </p:nvSpPr>
          <p:spPr>
            <a:xfrm>
              <a:off x="10963"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3" name="矩形 62"/>
            <p:cNvSpPr/>
            <p:nvPr/>
          </p:nvSpPr>
          <p:spPr>
            <a:xfrm>
              <a:off x="8771" y="815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4" name="矩形 63"/>
            <p:cNvSpPr/>
            <p:nvPr/>
          </p:nvSpPr>
          <p:spPr>
            <a:xfrm>
              <a:off x="9319" y="815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5" name="矩形 64"/>
            <p:cNvSpPr/>
            <p:nvPr/>
          </p:nvSpPr>
          <p:spPr>
            <a:xfrm>
              <a:off x="9867" y="815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6" name="矩形 65"/>
            <p:cNvSpPr/>
            <p:nvPr/>
          </p:nvSpPr>
          <p:spPr>
            <a:xfrm>
              <a:off x="10415" y="815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7" name="矩形 66"/>
            <p:cNvSpPr/>
            <p:nvPr/>
          </p:nvSpPr>
          <p:spPr>
            <a:xfrm>
              <a:off x="10963" y="815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grpSp>
        <p:nvGrpSpPr>
          <p:cNvPr id="39" name="组合 38"/>
          <p:cNvGrpSpPr/>
          <p:nvPr/>
        </p:nvGrpSpPr>
        <p:grpSpPr>
          <a:xfrm>
            <a:off x="5657374" y="2866071"/>
            <a:ext cx="1043940" cy="992029"/>
            <a:chOff x="5971" y="6072"/>
            <a:chExt cx="2192" cy="2083"/>
          </a:xfrm>
          <a:solidFill>
            <a:srgbClr val="31413A"/>
          </a:solidFill>
        </p:grpSpPr>
        <p:grpSp>
          <p:nvGrpSpPr>
            <p:cNvPr id="20" name="组合 19"/>
            <p:cNvGrpSpPr/>
            <p:nvPr/>
          </p:nvGrpSpPr>
          <p:grpSpPr>
            <a:xfrm>
              <a:off x="5971" y="6072"/>
              <a:ext cx="1644" cy="1562"/>
              <a:chOff x="5879" y="5844"/>
              <a:chExt cx="1644" cy="1562"/>
            </a:xfrm>
            <a:grpFill/>
          </p:grpSpPr>
          <p:grpSp>
            <p:nvGrpSpPr>
              <p:cNvPr id="21" name="组合 20"/>
              <p:cNvGrpSpPr/>
              <p:nvPr/>
            </p:nvGrpSpPr>
            <p:grpSpPr>
              <a:xfrm>
                <a:off x="5879" y="5844"/>
                <a:ext cx="1096" cy="1041"/>
                <a:chOff x="4251" y="5844"/>
                <a:chExt cx="1096" cy="1041"/>
              </a:xfrm>
              <a:grpFill/>
            </p:grpSpPr>
            <p:sp>
              <p:nvSpPr>
                <p:cNvPr id="22" name="矩形 21"/>
                <p:cNvSpPr/>
                <p:nvPr/>
              </p:nvSpPr>
              <p:spPr>
                <a:xfrm>
                  <a:off x="4251"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23" name="矩形 22"/>
                <p:cNvSpPr/>
                <p:nvPr/>
              </p:nvSpPr>
              <p:spPr>
                <a:xfrm>
                  <a:off x="4799"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24" name="矩形 23"/>
                <p:cNvSpPr/>
                <p:nvPr/>
              </p:nvSpPr>
              <p:spPr>
                <a:xfrm>
                  <a:off x="4251"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25" name="矩形 24"/>
                <p:cNvSpPr/>
                <p:nvPr/>
              </p:nvSpPr>
              <p:spPr>
                <a:xfrm>
                  <a:off x="4799"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sp>
            <p:nvSpPr>
              <p:cNvPr id="26" name="矩形 25"/>
              <p:cNvSpPr/>
              <p:nvPr/>
            </p:nvSpPr>
            <p:spPr>
              <a:xfrm>
                <a:off x="6975"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28" name="矩形 27"/>
              <p:cNvSpPr/>
              <p:nvPr/>
            </p:nvSpPr>
            <p:spPr>
              <a:xfrm>
                <a:off x="5879"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29" name="矩形 28"/>
              <p:cNvSpPr/>
              <p:nvPr/>
            </p:nvSpPr>
            <p:spPr>
              <a:xfrm>
                <a:off x="6427"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30" name="矩形 29"/>
              <p:cNvSpPr/>
              <p:nvPr/>
            </p:nvSpPr>
            <p:spPr>
              <a:xfrm>
                <a:off x="6975"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31" name="矩形 30"/>
              <p:cNvSpPr/>
              <p:nvPr/>
            </p:nvSpPr>
            <p:spPr>
              <a:xfrm>
                <a:off x="6975"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sp>
          <p:nvSpPr>
            <p:cNvPr id="32" name="矩形 31"/>
            <p:cNvSpPr/>
            <p:nvPr/>
          </p:nvSpPr>
          <p:spPr>
            <a:xfrm>
              <a:off x="7615" y="6072"/>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33" name="矩形 32"/>
            <p:cNvSpPr/>
            <p:nvPr/>
          </p:nvSpPr>
          <p:spPr>
            <a:xfrm>
              <a:off x="7615" y="6593"/>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34" name="矩形 33"/>
            <p:cNvSpPr/>
            <p:nvPr/>
          </p:nvSpPr>
          <p:spPr>
            <a:xfrm>
              <a:off x="5971"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35" name="矩形 34"/>
            <p:cNvSpPr/>
            <p:nvPr/>
          </p:nvSpPr>
          <p:spPr>
            <a:xfrm>
              <a:off x="6519"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36" name="矩形 35"/>
            <p:cNvSpPr/>
            <p:nvPr/>
          </p:nvSpPr>
          <p:spPr>
            <a:xfrm>
              <a:off x="7067"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37" name="矩形 36"/>
            <p:cNvSpPr/>
            <p:nvPr/>
          </p:nvSpPr>
          <p:spPr>
            <a:xfrm>
              <a:off x="7615" y="711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38" name="矩形 37"/>
            <p:cNvSpPr/>
            <p:nvPr/>
          </p:nvSpPr>
          <p:spPr>
            <a:xfrm>
              <a:off x="7615"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grpSp>
        <p:nvGrpSpPr>
          <p:cNvPr id="19" name="组合 18"/>
          <p:cNvGrpSpPr/>
          <p:nvPr/>
        </p:nvGrpSpPr>
        <p:grpSpPr>
          <a:xfrm>
            <a:off x="5657374" y="2866071"/>
            <a:ext cx="782955" cy="743903"/>
            <a:chOff x="5879" y="5844"/>
            <a:chExt cx="1644" cy="1562"/>
          </a:xfrm>
          <a:solidFill>
            <a:srgbClr val="9C7822">
              <a:alpha val="20000"/>
            </a:srgbClr>
          </a:solidFill>
        </p:grpSpPr>
        <p:grpSp>
          <p:nvGrpSpPr>
            <p:cNvPr id="9" name="组合 8"/>
            <p:cNvGrpSpPr/>
            <p:nvPr/>
          </p:nvGrpSpPr>
          <p:grpSpPr>
            <a:xfrm>
              <a:off x="5879" y="5844"/>
              <a:ext cx="1096" cy="1041"/>
              <a:chOff x="4251" y="5844"/>
              <a:chExt cx="1096" cy="1041"/>
            </a:xfrm>
            <a:grpFill/>
          </p:grpSpPr>
          <p:sp>
            <p:nvSpPr>
              <p:cNvPr id="10" name="矩形 9"/>
              <p:cNvSpPr/>
              <p:nvPr/>
            </p:nvSpPr>
            <p:spPr>
              <a:xfrm>
                <a:off x="4251"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11" name="矩形 10"/>
              <p:cNvSpPr/>
              <p:nvPr/>
            </p:nvSpPr>
            <p:spPr>
              <a:xfrm>
                <a:off x="4799"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12" name="矩形 11"/>
              <p:cNvSpPr/>
              <p:nvPr/>
            </p:nvSpPr>
            <p:spPr>
              <a:xfrm>
                <a:off x="4251"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13" name="矩形 12"/>
              <p:cNvSpPr/>
              <p:nvPr/>
            </p:nvSpPr>
            <p:spPr>
              <a:xfrm>
                <a:off x="4799"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sp>
          <p:nvSpPr>
            <p:cNvPr id="14" name="矩形 13"/>
            <p:cNvSpPr/>
            <p:nvPr/>
          </p:nvSpPr>
          <p:spPr>
            <a:xfrm>
              <a:off x="6975"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15" name="矩形 14"/>
            <p:cNvSpPr/>
            <p:nvPr/>
          </p:nvSpPr>
          <p:spPr>
            <a:xfrm>
              <a:off x="5879"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16" name="矩形 15"/>
            <p:cNvSpPr/>
            <p:nvPr/>
          </p:nvSpPr>
          <p:spPr>
            <a:xfrm>
              <a:off x="6427"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17" name="矩形 16"/>
            <p:cNvSpPr/>
            <p:nvPr/>
          </p:nvSpPr>
          <p:spPr>
            <a:xfrm>
              <a:off x="6975"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18" name="矩形 17"/>
            <p:cNvSpPr/>
            <p:nvPr/>
          </p:nvSpPr>
          <p:spPr>
            <a:xfrm>
              <a:off x="6975"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grpSp>
        <p:nvGrpSpPr>
          <p:cNvPr id="8" name="组合 7"/>
          <p:cNvGrpSpPr/>
          <p:nvPr/>
        </p:nvGrpSpPr>
        <p:grpSpPr>
          <a:xfrm>
            <a:off x="5657374" y="2866072"/>
            <a:ext cx="521970" cy="495777"/>
            <a:chOff x="4251" y="5844"/>
            <a:chExt cx="1096" cy="1041"/>
          </a:xfrm>
          <a:solidFill>
            <a:srgbClr val="FFC000">
              <a:alpha val="20000"/>
            </a:srgbClr>
          </a:solidFill>
        </p:grpSpPr>
        <p:sp>
          <p:nvSpPr>
            <p:cNvPr id="4" name="矩形 3"/>
            <p:cNvSpPr/>
            <p:nvPr/>
          </p:nvSpPr>
          <p:spPr>
            <a:xfrm>
              <a:off x="4251"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 name="矩形 4"/>
            <p:cNvSpPr/>
            <p:nvPr/>
          </p:nvSpPr>
          <p:spPr>
            <a:xfrm>
              <a:off x="4799"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 name="矩形 5"/>
            <p:cNvSpPr/>
            <p:nvPr/>
          </p:nvSpPr>
          <p:spPr>
            <a:xfrm>
              <a:off x="4251"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7" name="矩形 6"/>
            <p:cNvSpPr/>
            <p:nvPr/>
          </p:nvSpPr>
          <p:spPr>
            <a:xfrm>
              <a:off x="4799"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sp>
        <p:nvSpPr>
          <p:cNvPr id="27" name="矩形 26"/>
          <p:cNvSpPr/>
          <p:nvPr/>
        </p:nvSpPr>
        <p:spPr>
          <a:xfrm>
            <a:off x="5657850" y="2865438"/>
            <a:ext cx="260350" cy="249238"/>
          </a:xfrm>
          <a:prstGeom prst="rect">
            <a:avLst/>
          </a:prstGeom>
          <a:solidFill>
            <a:srgbClr val="C34D07">
              <a:alpha val="20000"/>
            </a:srgbClr>
          </a:solid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fontAlgn="base" hangingPunct="1">
              <a:buNone/>
            </a:pPr>
            <a:endParaRPr lang="en-US" altLang="en-US" sz="100" strike="noStrike" noProof="1" dirty="0">
              <a:solidFill>
                <a:srgbClr val="7F7F7F"/>
              </a:solidFill>
              <a:latin typeface="Verdana" panose="020B0604030504040204" pitchFamily="34" charset="0"/>
            </a:endParaRPr>
          </a:p>
        </p:txBody>
      </p:sp>
      <p:sp>
        <p:nvSpPr>
          <p:cNvPr id="2" name="文本框 1"/>
          <p:cNvSpPr txBox="1"/>
          <p:nvPr/>
        </p:nvSpPr>
        <p:spPr>
          <a:xfrm>
            <a:off x="1447800" y="1447800"/>
            <a:ext cx="6634163" cy="398463"/>
          </a:xfrm>
          <a:prstGeom prst="rect">
            <a:avLst/>
          </a:prstGeom>
          <a:noFill/>
        </p:spPr>
        <p:txBody>
          <a:bodyPr wrap="none">
            <a:spAutoFit/>
          </a:bodyPr>
          <a:lstStyle/>
          <a:p>
            <a:pPr marR="0" defTabSz="914400">
              <a:buClrTx/>
              <a:buSzTx/>
              <a:buFontTx/>
              <a:buNone/>
              <a:defRPr/>
            </a:pPr>
            <a:r>
              <a:rPr kumimoji="0" lang="en-US" altLang="zh-CN" sz="2000" kern="1200" cap="none" spc="0" normalizeH="0" baseline="0" noProof="1">
                <a:solidFill>
                  <a:schemeClr val="accent1">
                    <a:lumMod val="50000"/>
                  </a:schemeClr>
                </a:solidFill>
                <a:latin typeface="Arial Rounded MT Bold" panose="020F0704030504030204" pitchFamily="34" charset="0"/>
                <a:ea typeface="+mn-ea"/>
                <a:cs typeface="Arial Rounded MT Bold" panose="020F0704030504030204" pitchFamily="34" charset="0"/>
                <a:sym typeface="+mn-ea"/>
              </a:rPr>
              <a:t>Using subproblems together to solve larger  problem</a:t>
            </a:r>
            <a:endParaRPr kumimoji="0" lang="en-US" altLang="zh-CN" sz="2000" kern="1200" cap="none" spc="0" normalizeH="0" baseline="0" noProof="1">
              <a:solidFill>
                <a:schemeClr val="accent1">
                  <a:lumMod val="50000"/>
                </a:schemeClr>
              </a:solidFill>
              <a:latin typeface="Arial Rounded MT Bold" panose="020F0704030504030204" pitchFamily="34" charset="0"/>
              <a:ea typeface="+mn-ea"/>
              <a:cs typeface="Arial Rounded MT Bold" panose="020F0704030504030204" pitchFamily="34" charset="0"/>
              <a:sym typeface="+mn-ea"/>
            </a:endParaRPr>
          </a:p>
        </p:txBody>
      </p:sp>
    </p:spTree>
  </p:cSld>
  <p:clrMapOvr>
    <a:masterClrMapping/>
  </p:clrMapOvr>
  <p:transition spd="slow" advTm="0">
    <p:fade/>
  </p:transition>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grpSp>
        <p:nvGrpSpPr>
          <p:cNvPr id="68" name="组合 67"/>
          <p:cNvGrpSpPr/>
          <p:nvPr/>
        </p:nvGrpSpPr>
        <p:grpSpPr>
          <a:xfrm>
            <a:off x="3674745" y="2856547"/>
            <a:ext cx="1304925" cy="1240155"/>
            <a:chOff x="8771" y="6072"/>
            <a:chExt cx="2740" cy="2604"/>
          </a:xfrm>
          <a:solidFill>
            <a:schemeClr val="accent6">
              <a:lumMod val="75000"/>
            </a:schemeClr>
          </a:solidFill>
        </p:grpSpPr>
        <p:grpSp>
          <p:nvGrpSpPr>
            <p:cNvPr id="40" name="组合 39"/>
            <p:cNvGrpSpPr/>
            <p:nvPr/>
          </p:nvGrpSpPr>
          <p:grpSpPr>
            <a:xfrm>
              <a:off x="8771" y="6072"/>
              <a:ext cx="2192" cy="2083"/>
              <a:chOff x="5971" y="6072"/>
              <a:chExt cx="2192" cy="2083"/>
            </a:xfrm>
            <a:grpFill/>
          </p:grpSpPr>
          <p:grpSp>
            <p:nvGrpSpPr>
              <p:cNvPr id="41" name="组合 40"/>
              <p:cNvGrpSpPr/>
              <p:nvPr/>
            </p:nvGrpSpPr>
            <p:grpSpPr>
              <a:xfrm>
                <a:off x="5971" y="6072"/>
                <a:ext cx="1644" cy="1562"/>
                <a:chOff x="5879" y="5844"/>
                <a:chExt cx="1644" cy="1562"/>
              </a:xfrm>
              <a:grpFill/>
            </p:grpSpPr>
            <p:grpSp>
              <p:nvGrpSpPr>
                <p:cNvPr id="42" name="组合 41"/>
                <p:cNvGrpSpPr/>
                <p:nvPr/>
              </p:nvGrpSpPr>
              <p:grpSpPr>
                <a:xfrm>
                  <a:off x="5879" y="5844"/>
                  <a:ext cx="1096" cy="1041"/>
                  <a:chOff x="4251" y="5844"/>
                  <a:chExt cx="1096" cy="1041"/>
                </a:xfrm>
                <a:grpFill/>
              </p:grpSpPr>
              <p:sp>
                <p:nvSpPr>
                  <p:cNvPr id="43" name="矩形 42"/>
                  <p:cNvSpPr/>
                  <p:nvPr/>
                </p:nvSpPr>
                <p:spPr>
                  <a:xfrm>
                    <a:off x="4251"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44" name="矩形 43"/>
                  <p:cNvSpPr/>
                  <p:nvPr/>
                </p:nvSpPr>
                <p:spPr>
                  <a:xfrm>
                    <a:off x="4799"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45" name="矩形 44"/>
                  <p:cNvSpPr/>
                  <p:nvPr/>
                </p:nvSpPr>
                <p:spPr>
                  <a:xfrm>
                    <a:off x="4251"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46" name="矩形 45"/>
                  <p:cNvSpPr/>
                  <p:nvPr/>
                </p:nvSpPr>
                <p:spPr>
                  <a:xfrm>
                    <a:off x="4799"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sp>
              <p:nvSpPr>
                <p:cNvPr id="47" name="矩形 46"/>
                <p:cNvSpPr/>
                <p:nvPr/>
              </p:nvSpPr>
              <p:spPr>
                <a:xfrm>
                  <a:off x="6975"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48" name="矩形 47"/>
                <p:cNvSpPr/>
                <p:nvPr/>
              </p:nvSpPr>
              <p:spPr>
                <a:xfrm>
                  <a:off x="5879"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49" name="矩形 48"/>
                <p:cNvSpPr/>
                <p:nvPr/>
              </p:nvSpPr>
              <p:spPr>
                <a:xfrm>
                  <a:off x="6427"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0" name="矩形 49"/>
                <p:cNvSpPr/>
                <p:nvPr/>
              </p:nvSpPr>
              <p:spPr>
                <a:xfrm>
                  <a:off x="6975"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1" name="矩形 50"/>
                <p:cNvSpPr/>
                <p:nvPr/>
              </p:nvSpPr>
              <p:spPr>
                <a:xfrm>
                  <a:off x="6975"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sp>
            <p:nvSpPr>
              <p:cNvPr id="52" name="矩形 51"/>
              <p:cNvSpPr/>
              <p:nvPr/>
            </p:nvSpPr>
            <p:spPr>
              <a:xfrm>
                <a:off x="7615" y="6072"/>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3" name="矩形 52"/>
              <p:cNvSpPr/>
              <p:nvPr/>
            </p:nvSpPr>
            <p:spPr>
              <a:xfrm>
                <a:off x="7615" y="6593"/>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4" name="矩形 53"/>
              <p:cNvSpPr/>
              <p:nvPr/>
            </p:nvSpPr>
            <p:spPr>
              <a:xfrm>
                <a:off x="5971"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5" name="矩形 54"/>
              <p:cNvSpPr/>
              <p:nvPr/>
            </p:nvSpPr>
            <p:spPr>
              <a:xfrm>
                <a:off x="6519"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6" name="矩形 55"/>
              <p:cNvSpPr/>
              <p:nvPr/>
            </p:nvSpPr>
            <p:spPr>
              <a:xfrm>
                <a:off x="7067"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7" name="矩形 56"/>
              <p:cNvSpPr/>
              <p:nvPr/>
            </p:nvSpPr>
            <p:spPr>
              <a:xfrm>
                <a:off x="7615" y="711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8" name="矩形 57"/>
              <p:cNvSpPr/>
              <p:nvPr/>
            </p:nvSpPr>
            <p:spPr>
              <a:xfrm>
                <a:off x="7615"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sp>
          <p:nvSpPr>
            <p:cNvPr id="59" name="矩形 58"/>
            <p:cNvSpPr/>
            <p:nvPr/>
          </p:nvSpPr>
          <p:spPr>
            <a:xfrm>
              <a:off x="10963" y="6072"/>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0" name="矩形 59"/>
            <p:cNvSpPr/>
            <p:nvPr/>
          </p:nvSpPr>
          <p:spPr>
            <a:xfrm>
              <a:off x="10963" y="6593"/>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1" name="矩形 60"/>
            <p:cNvSpPr/>
            <p:nvPr/>
          </p:nvSpPr>
          <p:spPr>
            <a:xfrm>
              <a:off x="10963" y="711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2" name="矩形 61"/>
            <p:cNvSpPr/>
            <p:nvPr/>
          </p:nvSpPr>
          <p:spPr>
            <a:xfrm>
              <a:off x="10963"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3" name="矩形 62"/>
            <p:cNvSpPr/>
            <p:nvPr/>
          </p:nvSpPr>
          <p:spPr>
            <a:xfrm>
              <a:off x="8771" y="815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4" name="矩形 63"/>
            <p:cNvSpPr/>
            <p:nvPr/>
          </p:nvSpPr>
          <p:spPr>
            <a:xfrm>
              <a:off x="9319" y="815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5" name="矩形 64"/>
            <p:cNvSpPr/>
            <p:nvPr/>
          </p:nvSpPr>
          <p:spPr>
            <a:xfrm>
              <a:off x="9867" y="815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6" name="矩形 65"/>
            <p:cNvSpPr/>
            <p:nvPr/>
          </p:nvSpPr>
          <p:spPr>
            <a:xfrm>
              <a:off x="10415" y="815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7" name="矩形 66"/>
            <p:cNvSpPr/>
            <p:nvPr/>
          </p:nvSpPr>
          <p:spPr>
            <a:xfrm>
              <a:off x="10963" y="815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grpSp>
        <p:nvGrpSpPr>
          <p:cNvPr id="39" name="组合 38"/>
          <p:cNvGrpSpPr/>
          <p:nvPr/>
        </p:nvGrpSpPr>
        <p:grpSpPr>
          <a:xfrm>
            <a:off x="3674745" y="2856546"/>
            <a:ext cx="1043940" cy="992029"/>
            <a:chOff x="5971" y="6072"/>
            <a:chExt cx="2192" cy="2083"/>
          </a:xfrm>
          <a:solidFill>
            <a:srgbClr val="31413A"/>
          </a:solidFill>
        </p:grpSpPr>
        <p:grpSp>
          <p:nvGrpSpPr>
            <p:cNvPr id="20" name="组合 19"/>
            <p:cNvGrpSpPr/>
            <p:nvPr/>
          </p:nvGrpSpPr>
          <p:grpSpPr>
            <a:xfrm>
              <a:off x="5971" y="6072"/>
              <a:ext cx="1644" cy="1562"/>
              <a:chOff x="5879" y="5844"/>
              <a:chExt cx="1644" cy="1562"/>
            </a:xfrm>
            <a:grpFill/>
          </p:grpSpPr>
          <p:grpSp>
            <p:nvGrpSpPr>
              <p:cNvPr id="21" name="组合 20"/>
              <p:cNvGrpSpPr/>
              <p:nvPr/>
            </p:nvGrpSpPr>
            <p:grpSpPr>
              <a:xfrm>
                <a:off x="5879" y="5844"/>
                <a:ext cx="1096" cy="1041"/>
                <a:chOff x="4251" y="5844"/>
                <a:chExt cx="1096" cy="1041"/>
              </a:xfrm>
              <a:grpFill/>
            </p:grpSpPr>
            <p:sp>
              <p:nvSpPr>
                <p:cNvPr id="22" name="矩形 21"/>
                <p:cNvSpPr/>
                <p:nvPr/>
              </p:nvSpPr>
              <p:spPr>
                <a:xfrm>
                  <a:off x="4251"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23" name="矩形 22"/>
                <p:cNvSpPr/>
                <p:nvPr/>
              </p:nvSpPr>
              <p:spPr>
                <a:xfrm>
                  <a:off x="4799"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24" name="矩形 23"/>
                <p:cNvSpPr/>
                <p:nvPr/>
              </p:nvSpPr>
              <p:spPr>
                <a:xfrm>
                  <a:off x="4251"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25" name="矩形 24"/>
                <p:cNvSpPr/>
                <p:nvPr/>
              </p:nvSpPr>
              <p:spPr>
                <a:xfrm>
                  <a:off x="4799"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sp>
            <p:nvSpPr>
              <p:cNvPr id="26" name="矩形 25"/>
              <p:cNvSpPr/>
              <p:nvPr/>
            </p:nvSpPr>
            <p:spPr>
              <a:xfrm>
                <a:off x="6975"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28" name="矩形 27"/>
              <p:cNvSpPr/>
              <p:nvPr/>
            </p:nvSpPr>
            <p:spPr>
              <a:xfrm>
                <a:off x="5879"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29" name="矩形 28"/>
              <p:cNvSpPr/>
              <p:nvPr/>
            </p:nvSpPr>
            <p:spPr>
              <a:xfrm>
                <a:off x="6427"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30" name="矩形 29"/>
              <p:cNvSpPr/>
              <p:nvPr/>
            </p:nvSpPr>
            <p:spPr>
              <a:xfrm>
                <a:off x="6975"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31" name="矩形 30"/>
              <p:cNvSpPr/>
              <p:nvPr/>
            </p:nvSpPr>
            <p:spPr>
              <a:xfrm>
                <a:off x="6975"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sp>
          <p:nvSpPr>
            <p:cNvPr id="32" name="矩形 31"/>
            <p:cNvSpPr/>
            <p:nvPr/>
          </p:nvSpPr>
          <p:spPr>
            <a:xfrm>
              <a:off x="7615" y="6072"/>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33" name="矩形 32"/>
            <p:cNvSpPr/>
            <p:nvPr/>
          </p:nvSpPr>
          <p:spPr>
            <a:xfrm>
              <a:off x="7615" y="6593"/>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34" name="矩形 33"/>
            <p:cNvSpPr/>
            <p:nvPr/>
          </p:nvSpPr>
          <p:spPr>
            <a:xfrm>
              <a:off x="5971"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35" name="矩形 34"/>
            <p:cNvSpPr/>
            <p:nvPr/>
          </p:nvSpPr>
          <p:spPr>
            <a:xfrm>
              <a:off x="6519"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36" name="矩形 35"/>
            <p:cNvSpPr/>
            <p:nvPr/>
          </p:nvSpPr>
          <p:spPr>
            <a:xfrm>
              <a:off x="7067"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37" name="矩形 36"/>
            <p:cNvSpPr/>
            <p:nvPr/>
          </p:nvSpPr>
          <p:spPr>
            <a:xfrm>
              <a:off x="7615" y="711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38" name="矩形 37"/>
            <p:cNvSpPr/>
            <p:nvPr/>
          </p:nvSpPr>
          <p:spPr>
            <a:xfrm>
              <a:off x="7615" y="763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grpSp>
        <p:nvGrpSpPr>
          <p:cNvPr id="19" name="组合 18"/>
          <p:cNvGrpSpPr/>
          <p:nvPr/>
        </p:nvGrpSpPr>
        <p:grpSpPr>
          <a:xfrm>
            <a:off x="3674745" y="2856546"/>
            <a:ext cx="782955" cy="743903"/>
            <a:chOff x="5879" y="5844"/>
            <a:chExt cx="1644" cy="1562"/>
          </a:xfrm>
          <a:solidFill>
            <a:srgbClr val="9C7822">
              <a:alpha val="20000"/>
            </a:srgbClr>
          </a:solidFill>
        </p:grpSpPr>
        <p:grpSp>
          <p:nvGrpSpPr>
            <p:cNvPr id="9" name="组合 8"/>
            <p:cNvGrpSpPr/>
            <p:nvPr/>
          </p:nvGrpSpPr>
          <p:grpSpPr>
            <a:xfrm>
              <a:off x="5879" y="5844"/>
              <a:ext cx="1096" cy="1041"/>
              <a:chOff x="4251" y="5844"/>
              <a:chExt cx="1096" cy="1041"/>
            </a:xfrm>
            <a:grpFill/>
          </p:grpSpPr>
          <p:sp>
            <p:nvSpPr>
              <p:cNvPr id="10" name="矩形 9"/>
              <p:cNvSpPr/>
              <p:nvPr/>
            </p:nvSpPr>
            <p:spPr>
              <a:xfrm>
                <a:off x="4251"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11" name="矩形 10"/>
              <p:cNvSpPr/>
              <p:nvPr/>
            </p:nvSpPr>
            <p:spPr>
              <a:xfrm>
                <a:off x="4799"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12" name="矩形 11"/>
              <p:cNvSpPr/>
              <p:nvPr/>
            </p:nvSpPr>
            <p:spPr>
              <a:xfrm>
                <a:off x="4251"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13" name="矩形 12"/>
              <p:cNvSpPr/>
              <p:nvPr/>
            </p:nvSpPr>
            <p:spPr>
              <a:xfrm>
                <a:off x="4799"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sp>
          <p:nvSpPr>
            <p:cNvPr id="14" name="矩形 13"/>
            <p:cNvSpPr/>
            <p:nvPr/>
          </p:nvSpPr>
          <p:spPr>
            <a:xfrm>
              <a:off x="6975"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15" name="矩形 14"/>
            <p:cNvSpPr/>
            <p:nvPr/>
          </p:nvSpPr>
          <p:spPr>
            <a:xfrm>
              <a:off x="5879"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16" name="矩形 15"/>
            <p:cNvSpPr/>
            <p:nvPr/>
          </p:nvSpPr>
          <p:spPr>
            <a:xfrm>
              <a:off x="6427"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17" name="矩形 16"/>
            <p:cNvSpPr/>
            <p:nvPr/>
          </p:nvSpPr>
          <p:spPr>
            <a:xfrm>
              <a:off x="6975"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18" name="矩形 17"/>
            <p:cNvSpPr/>
            <p:nvPr/>
          </p:nvSpPr>
          <p:spPr>
            <a:xfrm>
              <a:off x="6975" y="6886"/>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grpSp>
        <p:nvGrpSpPr>
          <p:cNvPr id="8" name="组合 7"/>
          <p:cNvGrpSpPr/>
          <p:nvPr/>
        </p:nvGrpSpPr>
        <p:grpSpPr>
          <a:xfrm>
            <a:off x="3674745" y="2856547"/>
            <a:ext cx="521970" cy="495777"/>
            <a:chOff x="4251" y="5844"/>
            <a:chExt cx="1096" cy="1041"/>
          </a:xfrm>
          <a:solidFill>
            <a:srgbClr val="FFC000">
              <a:alpha val="20000"/>
            </a:srgbClr>
          </a:solidFill>
        </p:grpSpPr>
        <p:sp>
          <p:nvSpPr>
            <p:cNvPr id="4" name="矩形 3"/>
            <p:cNvSpPr/>
            <p:nvPr/>
          </p:nvSpPr>
          <p:spPr>
            <a:xfrm>
              <a:off x="4251"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5" name="矩形 4"/>
            <p:cNvSpPr/>
            <p:nvPr/>
          </p:nvSpPr>
          <p:spPr>
            <a:xfrm>
              <a:off x="4799" y="5844"/>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6" name="矩形 5"/>
            <p:cNvSpPr/>
            <p:nvPr/>
          </p:nvSpPr>
          <p:spPr>
            <a:xfrm>
              <a:off x="4251"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sp>
          <p:nvSpPr>
            <p:cNvPr id="7" name="矩形 6"/>
            <p:cNvSpPr/>
            <p:nvPr/>
          </p:nvSpPr>
          <p:spPr>
            <a:xfrm>
              <a:off x="4799" y="6365"/>
              <a:ext cx="548" cy="521"/>
            </a:xfrm>
            <a:prstGeom prst="rect">
              <a:avLst/>
            </a:prstGeom>
            <a:grp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accent3">
                    <a:lumMod val="50000"/>
                  </a:schemeClr>
                </a:solidFill>
                <a:effectLst/>
                <a:uLnTx/>
                <a:uFillTx/>
                <a:latin typeface="+mn-lt"/>
                <a:ea typeface="+mn-ea"/>
                <a:cs typeface="+mn-cs"/>
              </a:endParaRPr>
            </a:p>
          </p:txBody>
        </p:sp>
      </p:grpSp>
      <p:sp>
        <p:nvSpPr>
          <p:cNvPr id="27" name="矩形 26"/>
          <p:cNvSpPr/>
          <p:nvPr/>
        </p:nvSpPr>
        <p:spPr>
          <a:xfrm>
            <a:off x="3675063" y="2855913"/>
            <a:ext cx="260350" cy="249238"/>
          </a:xfrm>
          <a:prstGeom prst="rect">
            <a:avLst/>
          </a:prstGeom>
          <a:solidFill>
            <a:srgbClr val="C34D07">
              <a:alpha val="20000"/>
            </a:srgbClr>
          </a:solidFill>
          <a:ln>
            <a:solidFill>
              <a:srgbClr val="D7C7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fontAlgn="base" hangingPunct="1">
              <a:buNone/>
            </a:pPr>
            <a:endParaRPr lang="en-US" altLang="en-US" sz="100" strike="noStrike" noProof="1" dirty="0">
              <a:solidFill>
                <a:srgbClr val="7F7F7F"/>
              </a:solidFill>
              <a:latin typeface="Verdana" panose="020B0604030504040204" pitchFamily="34" charset="0"/>
            </a:endParaRPr>
          </a:p>
        </p:txBody>
      </p:sp>
      <p:sp>
        <p:nvSpPr>
          <p:cNvPr id="2" name="文本框 1"/>
          <p:cNvSpPr txBox="1"/>
          <p:nvPr/>
        </p:nvSpPr>
        <p:spPr>
          <a:xfrm>
            <a:off x="1205230" y="4695825"/>
            <a:ext cx="7186295" cy="1322070"/>
          </a:xfrm>
          <a:prstGeom prst="rect">
            <a:avLst/>
          </a:prstGeom>
          <a:noFill/>
        </p:spPr>
        <p:txBody>
          <a:bodyPr wrap="square">
            <a:spAutoFit/>
          </a:bodyPr>
          <a:lstStyle/>
          <a:p>
            <a:pPr marR="0" defTabSz="914400">
              <a:buClrTx/>
              <a:buSzTx/>
              <a:buFontTx/>
              <a:buNone/>
              <a:defRPr/>
            </a:pPr>
            <a:r>
              <a:rPr kumimoji="0" lang="zh-CN" altLang="en-US" sz="2000" b="1" kern="1200" cap="none" spc="0" normalizeH="0" baseline="0" noProof="1">
                <a:solidFill>
                  <a:schemeClr val="accent1">
                    <a:lumMod val="50000"/>
                  </a:schemeClr>
                </a:solidFill>
                <a:effectLst/>
                <a:latin typeface="Ink Free" panose="03080402000500000000" pitchFamily="66" charset="0"/>
                <a:ea typeface="+mn-ea"/>
                <a:cs typeface="Ink Free" panose="03080402000500000000" pitchFamily="66" charset="0"/>
              </a:rPr>
              <a:t>It also gives us a life lesson -</a:t>
            </a:r>
            <a:r>
              <a:rPr kumimoji="0" lang="zh-CN" altLang="en-US" sz="2000" b="1" kern="1200" cap="none" spc="0" normalizeH="0" baseline="0" noProof="1">
                <a:solidFill>
                  <a:schemeClr val="accent6">
                    <a:lumMod val="20000"/>
                    <a:lumOff val="80000"/>
                  </a:schemeClr>
                </a:solidFill>
                <a:effectLst/>
                <a:latin typeface="Ink Free" panose="03080402000500000000" pitchFamily="66" charset="0"/>
                <a:ea typeface="+mn-ea"/>
                <a:cs typeface="Ink Free" panose="03080402000500000000" pitchFamily="66" charset="0"/>
              </a:rPr>
              <a:t> </a:t>
            </a:r>
            <a:r>
              <a:rPr kumimoji="0" lang="zh-CN" altLang="en-US" sz="2000" b="1" kern="1200" cap="none" spc="0" normalizeH="0" baseline="0" noProof="1">
                <a:solidFill>
                  <a:schemeClr val="tx2"/>
                </a:solidFill>
                <a:effectLst/>
                <a:latin typeface="Arial Rounded MT Bold" panose="020F0704030504030204" pitchFamily="34" charset="0"/>
                <a:ea typeface="+mn-ea"/>
                <a:cs typeface="Arial Rounded MT Bold" panose="020F0704030504030204" pitchFamily="34" charset="0"/>
              </a:rPr>
              <a:t>Make life less complex</a:t>
            </a:r>
            <a:r>
              <a:rPr kumimoji="0" lang="zh-CN" altLang="en-US" sz="2000" b="1" kern="1200" cap="none" spc="0" normalizeH="0" baseline="0" noProof="1">
                <a:solidFill>
                  <a:schemeClr val="tx2">
                    <a:lumMod val="75000"/>
                  </a:schemeClr>
                </a:solidFill>
                <a:effectLst/>
                <a:latin typeface="Ink Free" panose="03080402000500000000" pitchFamily="66" charset="0"/>
                <a:ea typeface="+mn-ea"/>
                <a:cs typeface="Ink Free" panose="03080402000500000000" pitchFamily="66" charset="0"/>
              </a:rPr>
              <a:t>. </a:t>
            </a:r>
            <a:r>
              <a:rPr kumimoji="0" lang="zh-CN" altLang="en-US" sz="2000" b="1" kern="1200" cap="none" spc="0" normalizeH="0" baseline="0" noProof="1">
                <a:solidFill>
                  <a:schemeClr val="accent1">
                    <a:lumMod val="50000"/>
                  </a:schemeClr>
                </a:solidFill>
                <a:effectLst/>
                <a:latin typeface="Ink Free" panose="03080402000500000000" pitchFamily="66" charset="0"/>
                <a:ea typeface="+mn-ea"/>
                <a:cs typeface="Ink Free" panose="03080402000500000000" pitchFamily="66" charset="0"/>
              </a:rPr>
              <a:t>There is no such thing as big problem in life. Even if it appears big, it can be solved by breaking into smaller problems and then solving each optimally.</a:t>
            </a:r>
            <a:endParaRPr kumimoji="0" lang="zh-CN" altLang="en-US" sz="2000" b="1" kern="1200" cap="none" spc="0" normalizeH="0" baseline="0" noProof="1">
              <a:solidFill>
                <a:schemeClr val="accent1">
                  <a:lumMod val="50000"/>
                </a:schemeClr>
              </a:solidFill>
              <a:effectLst/>
              <a:latin typeface="Ink Free" panose="03080402000500000000" pitchFamily="66" charset="0"/>
              <a:ea typeface="+mn-ea"/>
              <a:cs typeface="Ink Free" panose="03080402000500000000" pitchFamily="66" charset="0"/>
            </a:endParaRPr>
          </a:p>
        </p:txBody>
      </p:sp>
      <p:sp>
        <p:nvSpPr>
          <p:cNvPr id="3" name="文本框 2"/>
          <p:cNvSpPr txBox="1"/>
          <p:nvPr/>
        </p:nvSpPr>
        <p:spPr>
          <a:xfrm>
            <a:off x="1447800" y="1447800"/>
            <a:ext cx="6634163" cy="398463"/>
          </a:xfrm>
          <a:prstGeom prst="rect">
            <a:avLst/>
          </a:prstGeom>
          <a:noFill/>
        </p:spPr>
        <p:txBody>
          <a:bodyPr wrap="none">
            <a:spAutoFit/>
          </a:bodyPr>
          <a:lstStyle/>
          <a:p>
            <a:pPr marR="0" defTabSz="914400">
              <a:buClrTx/>
              <a:buSzTx/>
              <a:buFontTx/>
              <a:buNone/>
              <a:defRPr/>
            </a:pPr>
            <a:r>
              <a:rPr kumimoji="0" lang="en-US" altLang="zh-CN" sz="2000" kern="1200" cap="none" spc="0" normalizeH="0" baseline="0" noProof="1">
                <a:solidFill>
                  <a:schemeClr val="accent1">
                    <a:lumMod val="50000"/>
                  </a:schemeClr>
                </a:solidFill>
                <a:latin typeface="Arial Rounded MT Bold" panose="020F0704030504030204" pitchFamily="34" charset="0"/>
                <a:ea typeface="+mn-ea"/>
                <a:cs typeface="Arial Rounded MT Bold" panose="020F0704030504030204" pitchFamily="34" charset="0"/>
                <a:sym typeface="+mn-ea"/>
              </a:rPr>
              <a:t>Using subproblems together to solve larger  problem</a:t>
            </a:r>
            <a:endParaRPr kumimoji="0" lang="en-US" altLang="zh-CN" sz="2000" kern="1200" cap="none" spc="0" normalizeH="0" baseline="0" noProof="1">
              <a:solidFill>
                <a:schemeClr val="accent1">
                  <a:lumMod val="50000"/>
                </a:schemeClr>
              </a:solidFill>
              <a:latin typeface="Arial Rounded MT Bold" panose="020F0704030504030204" pitchFamily="34" charset="0"/>
              <a:ea typeface="+mn-ea"/>
              <a:cs typeface="Arial Rounded MT Bold" panose="020F0704030504030204" pitchFamily="34" charset="0"/>
              <a:sym typeface="+mn-ea"/>
            </a:endParaRPr>
          </a:p>
        </p:txBody>
      </p:sp>
    </p:spTree>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0" y="1481138"/>
            <a:ext cx="4214813" cy="460375"/>
          </a:xfrm>
          <a:prstGeom prst="rect">
            <a:avLst/>
          </a:prstGeom>
          <a:ln>
            <a:noFill/>
          </a:ln>
        </p:spPr>
        <p:style>
          <a:lnRef idx="2">
            <a:schemeClr val="accent2"/>
          </a:lnRef>
          <a:fillRef idx="1">
            <a:schemeClr val="lt1"/>
          </a:fillRef>
          <a:effectRef idx="0">
            <a:schemeClr val="accent2"/>
          </a:effectRef>
          <a:fontRef idx="minor">
            <a:schemeClr val="dk1"/>
          </a:fontRef>
        </p:style>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2400" b="0" i="0" u="none" strike="noStrike" kern="1200" cap="none" spc="0" normalizeH="0" baseline="0" noProof="0">
                <a:ln>
                  <a:noFill/>
                </a:ln>
                <a:solidFill>
                  <a:srgbClr val="FF0000"/>
                </a:solidFill>
                <a:effectLst/>
                <a:uLnTx/>
                <a:uFillTx/>
                <a:latin typeface="Consolas" panose="020B0609020204030204" pitchFamily="49" charset="0"/>
                <a:ea typeface="微软雅黑" panose="020B0503020204020204" pitchFamily="34" charset="-122"/>
                <a:cs typeface="Consolas" panose="020B0609020204030204" pitchFamily="49" charset="0"/>
              </a:rPr>
              <a:t>动态规划的原理</a:t>
            </a:r>
            <a:endParaRPr kumimoji="0" lang="zh-CN" altLang="zh-CN" sz="2400" b="0" i="0" u="none" strike="noStrike" kern="1200" cap="none" spc="0" normalizeH="0" baseline="0" noProof="0">
              <a:ln>
                <a:noFill/>
              </a:ln>
              <a:solidFill>
                <a:srgbClr val="FF0000"/>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22531" name="TextBox 2"/>
          <p:cNvSpPr txBox="1">
            <a:spLocks noChangeArrowheads="1"/>
          </p:cNvSpPr>
          <p:nvPr/>
        </p:nvSpPr>
        <p:spPr bwMode="auto">
          <a:xfrm>
            <a:off x="571500" y="2365375"/>
            <a:ext cx="7286625" cy="2343150"/>
          </a:xfrm>
          <a:prstGeom prst="rect">
            <a:avLst/>
          </a:prstGeom>
          <a:noFill/>
          <a:ln>
            <a:noFill/>
          </a:ln>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Times New Roman" panose="02020603050405020304" pitchFamily="18" charset="0"/>
              </a:rPr>
              <a:t>    </a:t>
            </a:r>
            <a:r>
              <a:rPr kumimoji="0" lang="zh-CN" altLang="zh-CN" sz="2000" b="0" i="0" u="none" strike="noStrike" kern="12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Times New Roman" panose="02020603050405020304" pitchFamily="18" charset="0"/>
              </a:rPr>
              <a:t>动态规划</a:t>
            </a:r>
            <a:r>
              <a:rPr kumimoji="0" lang="zh-CN"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是一种解决</a:t>
            </a:r>
            <a:r>
              <a:rPr kumimoji="0" lang="zh-CN" altLang="zh-CN" sz="20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Times New Roman" panose="02020603050405020304" pitchFamily="18" charset="0"/>
              </a:rPr>
              <a:t>多阶段</a:t>
            </a:r>
            <a:r>
              <a:rPr kumimoji="0" lang="zh-CN"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决策问题的优化方法</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a:t>
            </a:r>
            <a:r>
              <a:rPr kumimoji="0" lang="zh-CN"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把多阶段过程转化为一系列单阶段问题</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a:t>
            </a:r>
            <a:r>
              <a:rPr kumimoji="0" lang="zh-CN"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利用各阶段之间的关系</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a:t>
            </a:r>
            <a:r>
              <a:rPr kumimoji="0" lang="zh-CN"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逐个求解。</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 typeface="Wingdings" panose="05000000000000000000" pitchFamily="2" charset="2"/>
              <a:buNone/>
              <a:defRPr/>
            </a:pPr>
            <a:r>
              <a:rPr kumimoji="0" lang="zh-CN" altLang="en-US" sz="2000" b="0" i="0" u="none" strike="noStrike" kern="12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Times New Roman" panose="02020603050405020304" pitchFamily="18" charset="0"/>
              </a:rPr>
              <a:t>    </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每步求解的问题是后面阶段求解问题的子问题</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 </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每步决策将</a:t>
            </a:r>
            <a:r>
              <a:rPr kumimoji="0" lang="zh-CN" altLang="en-US" sz="2000" b="1" i="0" u="none" strike="noStrike" kern="1200" cap="none" spc="0" normalizeH="0" baseline="0" noProof="0" dirty="0">
                <a:ln>
                  <a:noFill/>
                </a:ln>
                <a:solidFill>
                  <a:srgbClr val="0000FF"/>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Times New Roman" panose="02020603050405020304" pitchFamily="18" charset="0"/>
              </a:rPr>
              <a:t>依赖于</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以前步骤的决策结果</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 </a:t>
            </a:r>
            <a:endParaRPr kumimoji="0" lang="zh-CN"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endParaRPr>
          </a:p>
        </p:txBody>
      </p:sp>
      <p:sp>
        <p:nvSpPr>
          <p:cNvPr id="58371" name="TextBox 7"/>
          <p:cNvSpPr txBox="1"/>
          <p:nvPr/>
        </p:nvSpPr>
        <p:spPr>
          <a:xfrm>
            <a:off x="285750" y="506413"/>
            <a:ext cx="3500438" cy="522287"/>
          </a:xfrm>
          <a:prstGeom prst="rect">
            <a:avLst/>
          </a:prstGeom>
          <a:noFill/>
          <a:ln w="9525">
            <a:noFill/>
          </a:ln>
        </p:spPr>
        <p:txBody>
          <a:bodyPr anchor="t" anchorCtr="0">
            <a:spAutoFit/>
          </a:bodyPr>
          <a:p>
            <a:pPr algn="ctr" eaLnBrk="0" hangingPunct="0"/>
            <a:r>
              <a:rPr lang="zh-CN" altLang="zh-CN" sz="2800" dirty="0">
                <a:solidFill>
                  <a:schemeClr val="bg1"/>
                </a:solidFill>
                <a:latin typeface="微软雅黑" panose="020B0503020204020204" pitchFamily="34" charset="-122"/>
                <a:ea typeface="微软雅黑" panose="020B0503020204020204" pitchFamily="34" charset="-122"/>
              </a:rPr>
              <a:t>动态规划概述</a:t>
            </a:r>
            <a:endParaRPr lang="zh-CN" altLang="zh-CN"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charRg st="61" end="10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285750" y="1219200"/>
            <a:ext cx="3571875" cy="430213"/>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2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Consolas" panose="020B0609020204030204" pitchFamily="49" charset="0"/>
              </a:rPr>
              <a:t>1. </a:t>
            </a:r>
            <a:r>
              <a:rPr kumimoji="0" lang="zh-CN" altLang="zh-CN" sz="22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Consolas" panose="020B0609020204030204" pitchFamily="49" charset="0"/>
              </a:rPr>
              <a:t>动态规划的相关概念</a:t>
            </a:r>
            <a:endParaRPr kumimoji="0" lang="zh-CN" altLang="zh-CN" sz="22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Consolas" panose="020B0609020204030204" pitchFamily="49" charset="0"/>
            </a:endParaRPr>
          </a:p>
        </p:txBody>
      </p:sp>
      <p:sp>
        <p:nvSpPr>
          <p:cNvPr id="3" name="椭圆 2"/>
          <p:cNvSpPr/>
          <p:nvPr/>
        </p:nvSpPr>
        <p:spPr bwMode="auto">
          <a:xfrm>
            <a:off x="1371600" y="4410075"/>
            <a:ext cx="428625" cy="500063"/>
          </a:xfrm>
          <a:prstGeom prst="ellipse">
            <a:avLst/>
          </a:prstGeom>
          <a:solidFill>
            <a:srgbClr val="FFCCCC"/>
          </a:solidFill>
          <a:ln>
            <a:solidFill>
              <a:srgbClr val="000000"/>
            </a:solidFill>
          </a:ln>
        </p:spPr>
        <p:style>
          <a:lnRef idx="1">
            <a:schemeClr val="accent3"/>
          </a:lnRef>
          <a:fillRef idx="2">
            <a:schemeClr val="accent3"/>
          </a:fillRef>
          <a:effectRef idx="1">
            <a:schemeClr val="accent3"/>
          </a:effectRef>
          <a:fontRef idx="minor">
            <a:schemeClr val="dk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A</a:t>
            </a:r>
            <a:endPar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14" name="椭圆 13"/>
          <p:cNvSpPr/>
          <p:nvPr/>
        </p:nvSpPr>
        <p:spPr bwMode="auto">
          <a:xfrm>
            <a:off x="7300913" y="4410075"/>
            <a:ext cx="428625" cy="500063"/>
          </a:xfrm>
          <a:prstGeom prst="ellipse">
            <a:avLst/>
          </a:prstGeom>
          <a:solidFill>
            <a:srgbClr val="CCCC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E</a:t>
            </a:r>
            <a:endParaRPr kumimoji="0" lang="zh-CN" altLang="en-US" sz="2000" b="0" i="0" u="none" strike="noStrike" kern="1200" cap="none" spc="0" normalizeH="0" baseline="-2500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grpSp>
        <p:nvGrpSpPr>
          <p:cNvPr id="5" name="组合 4"/>
          <p:cNvGrpSpPr/>
          <p:nvPr/>
        </p:nvGrpSpPr>
        <p:grpSpPr>
          <a:xfrm>
            <a:off x="1736725" y="3124200"/>
            <a:ext cx="5627688" cy="3071813"/>
            <a:chOff x="1736725" y="3124200"/>
            <a:chExt cx="5627688" cy="3071813"/>
          </a:xfrm>
        </p:grpSpPr>
        <p:sp>
          <p:nvSpPr>
            <p:cNvPr id="4" name="椭圆 3"/>
            <p:cNvSpPr/>
            <p:nvPr/>
          </p:nvSpPr>
          <p:spPr bwMode="auto">
            <a:xfrm>
              <a:off x="2800350" y="3195638"/>
              <a:ext cx="428625" cy="500062"/>
            </a:xfrm>
            <a:prstGeom prst="ellipse">
              <a:avLst/>
            </a:prstGeom>
            <a:solidFill>
              <a:schemeClr val="accent5">
                <a:lumMod val="40000"/>
                <a:lumOff val="6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B</a:t>
              </a:r>
              <a:r>
                <a:rPr kumimoji="0" lang="en-US" altLang="zh-CN" sz="2000" b="0" i="0" u="none" strike="noStrike" kern="1200" cap="none" spc="0" normalizeH="0" baseline="-25000" noProof="0" dirty="0">
                  <a:ln>
                    <a:noFill/>
                  </a:ln>
                  <a:solidFill>
                    <a:srgbClr val="000000"/>
                  </a:solidFill>
                  <a:effectLst/>
                  <a:uLnTx/>
                  <a:uFillTx/>
                  <a:latin typeface="Consolas" panose="020B0609020204030204" pitchFamily="49" charset="0"/>
                  <a:ea typeface="宋体" panose="02010600030101010101" pitchFamily="2" charset="-122"/>
                  <a:cs typeface="+mn-cs"/>
                </a:rPr>
                <a:t>1</a:t>
              </a:r>
              <a:endParaRPr kumimoji="0" lang="zh-CN" altLang="en-US" sz="2000" b="0" i="0" u="none" strike="noStrike" kern="1200" cap="none" spc="0" normalizeH="0" baseline="-25000" noProof="0" dirty="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7" name="椭圆 6"/>
            <p:cNvSpPr/>
            <p:nvPr/>
          </p:nvSpPr>
          <p:spPr bwMode="auto">
            <a:xfrm>
              <a:off x="2800350" y="4410075"/>
              <a:ext cx="428625" cy="500063"/>
            </a:xfrm>
            <a:prstGeom prst="ellipse">
              <a:avLst/>
            </a:prstGeom>
            <a:solidFill>
              <a:schemeClr val="accent5">
                <a:lumMod val="40000"/>
                <a:lumOff val="6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B</a:t>
              </a:r>
              <a:r>
                <a:rPr kumimoji="0" lang="en-US" altLang="zh-CN" sz="2000" b="0" i="0" u="none" strike="noStrike" kern="1200" cap="none" spc="0" normalizeH="0" baseline="-25000" noProof="0">
                  <a:ln>
                    <a:noFill/>
                  </a:ln>
                  <a:solidFill>
                    <a:srgbClr val="000000"/>
                  </a:solidFill>
                  <a:effectLst/>
                  <a:uLnTx/>
                  <a:uFillTx/>
                  <a:latin typeface="Consolas" panose="020B0609020204030204" pitchFamily="49" charset="0"/>
                  <a:ea typeface="宋体" panose="02010600030101010101" pitchFamily="2" charset="-122"/>
                  <a:cs typeface="+mn-cs"/>
                </a:rPr>
                <a:t>2</a:t>
              </a:r>
              <a:endParaRPr kumimoji="0" lang="zh-CN" altLang="en-US" sz="2000" b="0" i="0" u="none" strike="noStrike" kern="1200" cap="none" spc="0" normalizeH="0" baseline="-2500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8" name="椭圆 7"/>
            <p:cNvSpPr/>
            <p:nvPr/>
          </p:nvSpPr>
          <p:spPr bwMode="auto">
            <a:xfrm>
              <a:off x="2800350" y="5624513"/>
              <a:ext cx="428625" cy="500062"/>
            </a:xfrm>
            <a:prstGeom prst="ellipse">
              <a:avLst/>
            </a:prstGeom>
            <a:solidFill>
              <a:schemeClr val="accent5">
                <a:lumMod val="40000"/>
                <a:lumOff val="6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B</a:t>
              </a:r>
              <a:r>
                <a:rPr kumimoji="0" lang="en-US" altLang="zh-CN" sz="2000" b="0" i="0" u="none" strike="noStrike" kern="1200" cap="none" spc="0" normalizeH="0" baseline="-25000" noProof="0">
                  <a:ln>
                    <a:noFill/>
                  </a:ln>
                  <a:solidFill>
                    <a:srgbClr val="000000"/>
                  </a:solidFill>
                  <a:effectLst/>
                  <a:uLnTx/>
                  <a:uFillTx/>
                  <a:latin typeface="Consolas" panose="020B0609020204030204" pitchFamily="49" charset="0"/>
                  <a:ea typeface="宋体" panose="02010600030101010101" pitchFamily="2" charset="-122"/>
                  <a:cs typeface="+mn-cs"/>
                </a:rPr>
                <a:t>3</a:t>
              </a:r>
              <a:endParaRPr kumimoji="0" lang="zh-CN" altLang="en-US" sz="2000" b="0" i="0" u="none" strike="noStrike" kern="1200" cap="none" spc="0" normalizeH="0" baseline="-2500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9" name="椭圆 8"/>
            <p:cNvSpPr/>
            <p:nvPr/>
          </p:nvSpPr>
          <p:spPr bwMode="auto">
            <a:xfrm>
              <a:off x="4443413" y="3195638"/>
              <a:ext cx="428625" cy="500062"/>
            </a:xfrm>
            <a:prstGeom prst="ellipse">
              <a:avLst/>
            </a:prstGeom>
            <a:solidFill>
              <a:schemeClr val="accent5">
                <a:lumMod val="40000"/>
                <a:lumOff val="6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C</a:t>
              </a:r>
              <a:r>
                <a:rPr kumimoji="0" lang="en-US" altLang="zh-CN" sz="2000" b="0" i="0" u="none" strike="noStrike" kern="1200" cap="none" spc="0" normalizeH="0" baseline="-25000" noProof="0">
                  <a:ln>
                    <a:noFill/>
                  </a:ln>
                  <a:solidFill>
                    <a:srgbClr val="000000"/>
                  </a:solidFill>
                  <a:effectLst/>
                  <a:uLnTx/>
                  <a:uFillTx/>
                  <a:latin typeface="Consolas" panose="020B0609020204030204" pitchFamily="49" charset="0"/>
                  <a:ea typeface="宋体" panose="02010600030101010101" pitchFamily="2" charset="-122"/>
                  <a:cs typeface="+mn-cs"/>
                </a:rPr>
                <a:t>1</a:t>
              </a:r>
              <a:endParaRPr kumimoji="0" lang="zh-CN" altLang="en-US" sz="2000" b="0" i="0" u="none" strike="noStrike" kern="1200" cap="none" spc="0" normalizeH="0" baseline="-2500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10" name="椭圆 9"/>
            <p:cNvSpPr/>
            <p:nvPr/>
          </p:nvSpPr>
          <p:spPr bwMode="auto">
            <a:xfrm>
              <a:off x="4443413" y="4410075"/>
              <a:ext cx="428625" cy="500063"/>
            </a:xfrm>
            <a:prstGeom prst="ellipse">
              <a:avLst/>
            </a:prstGeom>
            <a:solidFill>
              <a:schemeClr val="accent5">
                <a:lumMod val="40000"/>
                <a:lumOff val="6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C</a:t>
              </a:r>
              <a:r>
                <a:rPr kumimoji="0" lang="en-US" altLang="zh-CN" sz="2000" b="0" i="0" u="none" strike="noStrike" kern="1200" cap="none" spc="0" normalizeH="0" baseline="-25000" noProof="0">
                  <a:ln>
                    <a:noFill/>
                  </a:ln>
                  <a:solidFill>
                    <a:srgbClr val="000000"/>
                  </a:solidFill>
                  <a:effectLst/>
                  <a:uLnTx/>
                  <a:uFillTx/>
                  <a:latin typeface="Consolas" panose="020B0609020204030204" pitchFamily="49" charset="0"/>
                  <a:ea typeface="宋体" panose="02010600030101010101" pitchFamily="2" charset="-122"/>
                  <a:cs typeface="+mn-cs"/>
                </a:rPr>
                <a:t>2</a:t>
              </a:r>
              <a:endParaRPr kumimoji="0" lang="zh-CN" altLang="en-US" sz="2000" b="0" i="0" u="none" strike="noStrike" kern="1200" cap="none" spc="0" normalizeH="0" baseline="-2500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11" name="椭圆 10"/>
            <p:cNvSpPr/>
            <p:nvPr/>
          </p:nvSpPr>
          <p:spPr bwMode="auto">
            <a:xfrm>
              <a:off x="4443413" y="5624513"/>
              <a:ext cx="428625" cy="500062"/>
            </a:xfrm>
            <a:prstGeom prst="ellipse">
              <a:avLst/>
            </a:prstGeom>
            <a:solidFill>
              <a:schemeClr val="accent5">
                <a:lumMod val="40000"/>
                <a:lumOff val="6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C</a:t>
              </a:r>
              <a:r>
                <a:rPr kumimoji="0" lang="en-US" altLang="zh-CN" sz="2000" b="0" i="0" u="none" strike="noStrike" kern="1200" cap="none" spc="0" normalizeH="0" baseline="-25000" noProof="0">
                  <a:ln>
                    <a:noFill/>
                  </a:ln>
                  <a:solidFill>
                    <a:srgbClr val="000000"/>
                  </a:solidFill>
                  <a:effectLst/>
                  <a:uLnTx/>
                  <a:uFillTx/>
                  <a:latin typeface="Consolas" panose="020B0609020204030204" pitchFamily="49" charset="0"/>
                  <a:ea typeface="宋体" panose="02010600030101010101" pitchFamily="2" charset="-122"/>
                  <a:cs typeface="+mn-cs"/>
                </a:rPr>
                <a:t>3</a:t>
              </a:r>
              <a:endParaRPr kumimoji="0" lang="zh-CN" altLang="en-US" sz="2000" b="0" i="0" u="none" strike="noStrike" kern="1200" cap="none" spc="0" normalizeH="0" baseline="-2500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12" name="椭圆 11"/>
            <p:cNvSpPr/>
            <p:nvPr/>
          </p:nvSpPr>
          <p:spPr bwMode="auto">
            <a:xfrm>
              <a:off x="5943600" y="3838575"/>
              <a:ext cx="428625" cy="500063"/>
            </a:xfrm>
            <a:prstGeom prst="ellipse">
              <a:avLst/>
            </a:prstGeom>
            <a:solidFill>
              <a:schemeClr val="accent5">
                <a:lumMod val="40000"/>
                <a:lumOff val="6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D</a:t>
              </a:r>
              <a:r>
                <a:rPr kumimoji="0" lang="en-US" altLang="zh-CN" sz="2000" b="0" i="0" u="none" strike="noStrike" kern="1200" cap="none" spc="0" normalizeH="0" baseline="-25000" noProof="0">
                  <a:ln>
                    <a:noFill/>
                  </a:ln>
                  <a:solidFill>
                    <a:srgbClr val="000000"/>
                  </a:solidFill>
                  <a:effectLst/>
                  <a:uLnTx/>
                  <a:uFillTx/>
                  <a:latin typeface="Consolas" panose="020B0609020204030204" pitchFamily="49" charset="0"/>
                  <a:ea typeface="宋体" panose="02010600030101010101" pitchFamily="2" charset="-122"/>
                  <a:cs typeface="+mn-cs"/>
                </a:rPr>
                <a:t>1</a:t>
              </a:r>
              <a:endParaRPr kumimoji="0" lang="zh-CN" altLang="en-US" sz="2000" b="0" i="0" u="none" strike="noStrike" kern="1200" cap="none" spc="0" normalizeH="0" baseline="-2500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13" name="椭圆 12"/>
            <p:cNvSpPr/>
            <p:nvPr/>
          </p:nvSpPr>
          <p:spPr bwMode="auto">
            <a:xfrm>
              <a:off x="5943600" y="5053013"/>
              <a:ext cx="428625" cy="500062"/>
            </a:xfrm>
            <a:prstGeom prst="ellipse">
              <a:avLst/>
            </a:prstGeom>
            <a:solidFill>
              <a:schemeClr val="accent5">
                <a:lumMod val="40000"/>
                <a:lumOff val="6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D</a:t>
              </a:r>
              <a:r>
                <a:rPr kumimoji="0" lang="en-US" altLang="zh-CN" sz="2000" b="0" i="0" u="none" strike="noStrike" kern="1200" cap="none" spc="0" normalizeH="0" baseline="-25000" noProof="0">
                  <a:ln>
                    <a:noFill/>
                  </a:ln>
                  <a:solidFill>
                    <a:srgbClr val="000000"/>
                  </a:solidFill>
                  <a:effectLst/>
                  <a:uLnTx/>
                  <a:uFillTx/>
                  <a:latin typeface="Consolas" panose="020B0609020204030204" pitchFamily="49" charset="0"/>
                  <a:ea typeface="宋体" panose="02010600030101010101" pitchFamily="2" charset="-122"/>
                  <a:cs typeface="+mn-cs"/>
                </a:rPr>
                <a:t>2</a:t>
              </a:r>
              <a:endParaRPr kumimoji="0" lang="zh-CN" altLang="en-US" sz="2000" b="0" i="0" u="none" strike="noStrike" kern="1200" cap="none" spc="0" normalizeH="0" baseline="-2500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cxnSp>
          <p:nvCxnSpPr>
            <p:cNvPr id="16" name="直接箭头连接符 15"/>
            <p:cNvCxnSpPr>
              <a:stCxn id="3" idx="7"/>
              <a:endCxn id="4" idx="2"/>
            </p:cNvCxnSpPr>
            <p:nvPr/>
          </p:nvCxnSpPr>
          <p:spPr bwMode="auto">
            <a:xfrm rot="5400000" flipH="1" flipV="1">
              <a:off x="1750218" y="3432968"/>
              <a:ext cx="1036637" cy="1063625"/>
            </a:xfrm>
            <a:prstGeom prst="straightConnector1">
              <a:avLst/>
            </a:prstGeom>
            <a:ln>
              <a:solidFill>
                <a:srgbClr val="000000"/>
              </a:solidFill>
              <a:tailEnd type="arrow"/>
            </a:ln>
          </p:spPr>
          <p:style>
            <a:lnRef idx="1">
              <a:schemeClr val="dk1"/>
            </a:lnRef>
            <a:fillRef idx="0">
              <a:schemeClr val="dk1"/>
            </a:fillRef>
            <a:effectRef idx="0">
              <a:schemeClr val="dk1"/>
            </a:effectRef>
            <a:fontRef idx="minor">
              <a:schemeClr val="tx1"/>
            </a:fontRef>
          </p:style>
        </p:cxnSp>
        <p:sp>
          <p:nvSpPr>
            <p:cNvPr id="60430" name="TextBox 16"/>
            <p:cNvSpPr txBox="1"/>
            <p:nvPr/>
          </p:nvSpPr>
          <p:spPr>
            <a:xfrm>
              <a:off x="2126435" y="3710494"/>
              <a:ext cx="214313" cy="276997"/>
            </a:xfrm>
            <a:prstGeom prst="rect">
              <a:avLst/>
            </a:prstGeom>
            <a:noFill/>
            <a:ln w="9525">
              <a:noFill/>
            </a:ln>
          </p:spPr>
          <p:txBody>
            <a:bodyPr lIns="0" tIns="0" rIns="0" bIns="0" anchor="t" anchorCtr="0">
              <a:spAutoFit/>
            </a:bodyPr>
            <a:p>
              <a:pPr eaLnBrk="0" hangingPunct="0"/>
              <a:r>
                <a:rPr lang="en-US" altLang="zh-CN" dirty="0">
                  <a:solidFill>
                    <a:srgbClr val="000000"/>
                  </a:solidFill>
                  <a:latin typeface="Consolas" panose="020B0609020204030204" pitchFamily="49" charset="0"/>
                  <a:ea typeface="宋体" panose="02010600030101010101" pitchFamily="2" charset="-122"/>
                </a:rPr>
                <a:t>2</a:t>
              </a:r>
              <a:endParaRPr lang="zh-CN" altLang="en-US" dirty="0">
                <a:solidFill>
                  <a:srgbClr val="000000"/>
                </a:solidFill>
                <a:latin typeface="Consolas" panose="020B0609020204030204" pitchFamily="49" charset="0"/>
                <a:ea typeface="宋体" panose="02010600030101010101" pitchFamily="2" charset="-122"/>
              </a:endParaRPr>
            </a:p>
          </p:txBody>
        </p:sp>
        <p:cxnSp>
          <p:nvCxnSpPr>
            <p:cNvPr id="19" name="直接箭头连接符 18"/>
            <p:cNvCxnSpPr>
              <a:stCxn id="3" idx="6"/>
              <a:endCxn id="7" idx="2"/>
            </p:cNvCxnSpPr>
            <p:nvPr/>
          </p:nvCxnSpPr>
          <p:spPr bwMode="auto">
            <a:xfrm>
              <a:off x="1800225" y="4660900"/>
              <a:ext cx="1000125" cy="1588"/>
            </a:xfrm>
            <a:prstGeom prst="straightConnector1">
              <a:avLst/>
            </a:prstGeom>
            <a:ln>
              <a:solidFill>
                <a:srgbClr val="000000"/>
              </a:solidFill>
              <a:tailEnd type="arrow"/>
            </a:ln>
          </p:spPr>
          <p:style>
            <a:lnRef idx="1">
              <a:schemeClr val="dk1"/>
            </a:lnRef>
            <a:fillRef idx="0">
              <a:schemeClr val="dk1"/>
            </a:fillRef>
            <a:effectRef idx="0">
              <a:schemeClr val="dk1"/>
            </a:effectRef>
            <a:fontRef idx="minor">
              <a:schemeClr val="tx1"/>
            </a:fontRef>
          </p:style>
        </p:cxnSp>
        <p:cxnSp>
          <p:nvCxnSpPr>
            <p:cNvPr id="21" name="直接箭头连接符 20"/>
            <p:cNvCxnSpPr>
              <a:stCxn id="3" idx="5"/>
              <a:endCxn id="8" idx="2"/>
            </p:cNvCxnSpPr>
            <p:nvPr/>
          </p:nvCxnSpPr>
          <p:spPr bwMode="auto">
            <a:xfrm rot="16200000" flipH="1">
              <a:off x="1749424" y="4824412"/>
              <a:ext cx="1038225" cy="1063625"/>
            </a:xfrm>
            <a:prstGeom prst="straightConnector1">
              <a:avLst/>
            </a:prstGeom>
            <a:ln>
              <a:solidFill>
                <a:srgbClr val="000000"/>
              </a:solidFill>
              <a:tailEnd type="arrow"/>
            </a:ln>
          </p:spPr>
          <p:style>
            <a:lnRef idx="1">
              <a:schemeClr val="dk1"/>
            </a:lnRef>
            <a:fillRef idx="0">
              <a:schemeClr val="dk1"/>
            </a:fillRef>
            <a:effectRef idx="0">
              <a:schemeClr val="dk1"/>
            </a:effectRef>
            <a:fontRef idx="minor">
              <a:schemeClr val="tx1"/>
            </a:fontRef>
          </p:style>
        </p:cxnSp>
        <p:cxnSp>
          <p:nvCxnSpPr>
            <p:cNvPr id="24" name="直接箭头连接符 23"/>
            <p:cNvCxnSpPr>
              <a:stCxn id="4" idx="6"/>
              <a:endCxn id="9" idx="2"/>
            </p:cNvCxnSpPr>
            <p:nvPr/>
          </p:nvCxnSpPr>
          <p:spPr bwMode="auto">
            <a:xfrm>
              <a:off x="3228975" y="3446463"/>
              <a:ext cx="1214438" cy="1587"/>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6" name="直接箭头连接符 25"/>
            <p:cNvCxnSpPr>
              <a:stCxn id="4" idx="5"/>
              <a:endCxn id="10" idx="1"/>
            </p:cNvCxnSpPr>
            <p:nvPr/>
          </p:nvCxnSpPr>
          <p:spPr bwMode="auto">
            <a:xfrm rot="16200000" flipH="1">
              <a:off x="3405981" y="3382168"/>
              <a:ext cx="860425" cy="1341438"/>
            </a:xfrm>
            <a:prstGeom prst="straightConnector1">
              <a:avLst/>
            </a:prstGeom>
            <a:ln>
              <a:solidFill>
                <a:srgbClr val="000000"/>
              </a:solidFill>
              <a:tailEnd type="arrow"/>
            </a:ln>
          </p:spPr>
          <p:style>
            <a:lnRef idx="1">
              <a:schemeClr val="dk1"/>
            </a:lnRef>
            <a:fillRef idx="0">
              <a:schemeClr val="dk1"/>
            </a:fillRef>
            <a:effectRef idx="0">
              <a:schemeClr val="dk1"/>
            </a:effectRef>
            <a:fontRef idx="minor">
              <a:schemeClr val="tx1"/>
            </a:fontRef>
          </p:style>
        </p:cxnSp>
        <p:cxnSp>
          <p:nvCxnSpPr>
            <p:cNvPr id="28" name="直接箭头连接符 27"/>
            <p:cNvCxnSpPr>
              <a:stCxn id="7" idx="6"/>
              <a:endCxn id="10" idx="2"/>
            </p:cNvCxnSpPr>
            <p:nvPr/>
          </p:nvCxnSpPr>
          <p:spPr bwMode="auto">
            <a:xfrm>
              <a:off x="3228975" y="4660900"/>
              <a:ext cx="1214438" cy="1588"/>
            </a:xfrm>
            <a:prstGeom prst="straightConnector1">
              <a:avLst/>
            </a:prstGeom>
            <a:ln>
              <a:solidFill>
                <a:srgbClr val="000000"/>
              </a:solidFill>
              <a:tailEnd type="arrow"/>
            </a:ln>
          </p:spPr>
          <p:style>
            <a:lnRef idx="1">
              <a:schemeClr val="dk1"/>
            </a:lnRef>
            <a:fillRef idx="0">
              <a:schemeClr val="dk1"/>
            </a:fillRef>
            <a:effectRef idx="0">
              <a:schemeClr val="dk1"/>
            </a:effectRef>
            <a:fontRef idx="minor">
              <a:schemeClr val="tx1"/>
            </a:fontRef>
          </p:style>
        </p:cxnSp>
        <p:cxnSp>
          <p:nvCxnSpPr>
            <p:cNvPr id="30" name="直接箭头连接符 29"/>
            <p:cNvCxnSpPr>
              <a:stCxn id="7" idx="7"/>
              <a:endCxn id="9" idx="3"/>
            </p:cNvCxnSpPr>
            <p:nvPr/>
          </p:nvCxnSpPr>
          <p:spPr bwMode="auto">
            <a:xfrm rot="5400000" flipH="1" flipV="1">
              <a:off x="3405981" y="3382168"/>
              <a:ext cx="860425" cy="1341438"/>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32" name="直接箭头连接符 31"/>
            <p:cNvCxnSpPr>
              <a:stCxn id="7" idx="5"/>
              <a:endCxn id="11" idx="1"/>
            </p:cNvCxnSpPr>
            <p:nvPr/>
          </p:nvCxnSpPr>
          <p:spPr bwMode="auto">
            <a:xfrm rot="16200000" flipH="1">
              <a:off x="3405981" y="4596606"/>
              <a:ext cx="860425" cy="1341438"/>
            </a:xfrm>
            <a:prstGeom prst="straightConnector1">
              <a:avLst/>
            </a:prstGeom>
            <a:ln>
              <a:solidFill>
                <a:srgbClr val="000000"/>
              </a:solidFill>
              <a:tailEnd type="arrow"/>
            </a:ln>
          </p:spPr>
          <p:style>
            <a:lnRef idx="1">
              <a:schemeClr val="dk1"/>
            </a:lnRef>
            <a:fillRef idx="0">
              <a:schemeClr val="dk1"/>
            </a:fillRef>
            <a:effectRef idx="0">
              <a:schemeClr val="dk1"/>
            </a:effectRef>
            <a:fontRef idx="minor">
              <a:schemeClr val="tx1"/>
            </a:fontRef>
          </p:style>
        </p:cxnSp>
        <p:cxnSp>
          <p:nvCxnSpPr>
            <p:cNvPr id="34" name="直接箭头连接符 33"/>
            <p:cNvCxnSpPr>
              <a:stCxn id="8" idx="6"/>
              <a:endCxn id="10" idx="3"/>
            </p:cNvCxnSpPr>
            <p:nvPr/>
          </p:nvCxnSpPr>
          <p:spPr bwMode="auto">
            <a:xfrm flipV="1">
              <a:off x="3228975" y="4837113"/>
              <a:ext cx="1277938" cy="1038225"/>
            </a:xfrm>
            <a:prstGeom prst="straightConnector1">
              <a:avLst/>
            </a:prstGeom>
            <a:ln>
              <a:solidFill>
                <a:srgbClr val="000000"/>
              </a:solidFill>
              <a:tailEnd type="arrow"/>
            </a:ln>
          </p:spPr>
          <p:style>
            <a:lnRef idx="1">
              <a:schemeClr val="dk1"/>
            </a:lnRef>
            <a:fillRef idx="0">
              <a:schemeClr val="dk1"/>
            </a:fillRef>
            <a:effectRef idx="0">
              <a:schemeClr val="dk1"/>
            </a:effectRef>
            <a:fontRef idx="minor">
              <a:schemeClr val="tx1"/>
            </a:fontRef>
          </p:style>
        </p:cxnSp>
        <p:cxnSp>
          <p:nvCxnSpPr>
            <p:cNvPr id="36" name="直接箭头连接符 35"/>
            <p:cNvCxnSpPr>
              <a:stCxn id="8" idx="6"/>
              <a:endCxn id="11" idx="2"/>
            </p:cNvCxnSpPr>
            <p:nvPr/>
          </p:nvCxnSpPr>
          <p:spPr bwMode="auto">
            <a:xfrm>
              <a:off x="3228975" y="5875338"/>
              <a:ext cx="1214438" cy="1587"/>
            </a:xfrm>
            <a:prstGeom prst="straightConnector1">
              <a:avLst/>
            </a:prstGeom>
            <a:ln>
              <a:solidFill>
                <a:srgbClr val="000000"/>
              </a:solidFill>
              <a:tailEnd type="arrow"/>
            </a:ln>
          </p:spPr>
          <p:style>
            <a:lnRef idx="1">
              <a:schemeClr val="dk1"/>
            </a:lnRef>
            <a:fillRef idx="0">
              <a:schemeClr val="dk1"/>
            </a:fillRef>
            <a:effectRef idx="0">
              <a:schemeClr val="dk1"/>
            </a:effectRef>
            <a:fontRef idx="minor">
              <a:schemeClr val="tx1"/>
            </a:fontRef>
          </p:style>
        </p:cxnSp>
        <p:cxnSp>
          <p:nvCxnSpPr>
            <p:cNvPr id="38" name="直接箭头连接符 37"/>
            <p:cNvCxnSpPr>
              <a:stCxn id="9" idx="6"/>
              <a:endCxn id="12" idx="1"/>
            </p:cNvCxnSpPr>
            <p:nvPr/>
          </p:nvCxnSpPr>
          <p:spPr bwMode="auto">
            <a:xfrm>
              <a:off x="4872038" y="3446463"/>
              <a:ext cx="1135062" cy="465137"/>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40" name="直接箭头连接符 39"/>
            <p:cNvCxnSpPr>
              <a:stCxn id="9" idx="5"/>
              <a:endCxn id="13" idx="1"/>
            </p:cNvCxnSpPr>
            <p:nvPr/>
          </p:nvCxnSpPr>
          <p:spPr bwMode="auto">
            <a:xfrm rot="16200000" flipH="1">
              <a:off x="4656137" y="3775075"/>
              <a:ext cx="1503363" cy="1198562"/>
            </a:xfrm>
            <a:prstGeom prst="straightConnector1">
              <a:avLst/>
            </a:prstGeom>
            <a:ln>
              <a:solidFill>
                <a:srgbClr val="000000"/>
              </a:solidFill>
              <a:tailEnd type="arrow"/>
            </a:ln>
          </p:spPr>
          <p:style>
            <a:lnRef idx="1">
              <a:schemeClr val="dk1"/>
            </a:lnRef>
            <a:fillRef idx="0">
              <a:schemeClr val="dk1"/>
            </a:fillRef>
            <a:effectRef idx="0">
              <a:schemeClr val="dk1"/>
            </a:effectRef>
            <a:fontRef idx="minor">
              <a:schemeClr val="tx1"/>
            </a:fontRef>
          </p:style>
        </p:cxnSp>
        <p:cxnSp>
          <p:nvCxnSpPr>
            <p:cNvPr id="43" name="直接箭头连接符 42"/>
            <p:cNvCxnSpPr>
              <a:stCxn id="10" idx="7"/>
              <a:endCxn id="12" idx="2"/>
            </p:cNvCxnSpPr>
            <p:nvPr/>
          </p:nvCxnSpPr>
          <p:spPr bwMode="auto">
            <a:xfrm rot="5400000" flipH="1" flipV="1">
              <a:off x="5179219" y="3718719"/>
              <a:ext cx="393700" cy="1135062"/>
            </a:xfrm>
            <a:prstGeom prst="straightConnector1">
              <a:avLst/>
            </a:prstGeom>
            <a:ln>
              <a:solidFill>
                <a:srgbClr val="000000"/>
              </a:solidFill>
              <a:tailEnd type="arrow"/>
            </a:ln>
          </p:spPr>
          <p:style>
            <a:lnRef idx="1">
              <a:schemeClr val="dk1"/>
            </a:lnRef>
            <a:fillRef idx="0">
              <a:schemeClr val="dk1"/>
            </a:fillRef>
            <a:effectRef idx="0">
              <a:schemeClr val="dk1"/>
            </a:effectRef>
            <a:fontRef idx="minor">
              <a:schemeClr val="tx1"/>
            </a:fontRef>
          </p:style>
        </p:cxnSp>
        <p:cxnSp>
          <p:nvCxnSpPr>
            <p:cNvPr id="45" name="直接箭头连接符 44"/>
            <p:cNvCxnSpPr>
              <a:stCxn id="10" idx="5"/>
              <a:endCxn id="13" idx="2"/>
            </p:cNvCxnSpPr>
            <p:nvPr/>
          </p:nvCxnSpPr>
          <p:spPr bwMode="auto">
            <a:xfrm rot="16200000" flipH="1">
              <a:off x="5142706" y="4502944"/>
              <a:ext cx="466725" cy="1135062"/>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47" name="直接箭头连接符 46"/>
            <p:cNvCxnSpPr>
              <a:stCxn id="11" idx="6"/>
              <a:endCxn id="13" idx="3"/>
            </p:cNvCxnSpPr>
            <p:nvPr/>
          </p:nvCxnSpPr>
          <p:spPr bwMode="auto">
            <a:xfrm flipV="1">
              <a:off x="4872038" y="5480050"/>
              <a:ext cx="1135062" cy="395288"/>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49" name="直接箭头连接符 48"/>
            <p:cNvCxnSpPr>
              <a:stCxn id="11" idx="7"/>
              <a:endCxn id="12" idx="3"/>
            </p:cNvCxnSpPr>
            <p:nvPr/>
          </p:nvCxnSpPr>
          <p:spPr bwMode="auto">
            <a:xfrm rot="5400000" flipH="1" flipV="1">
              <a:off x="4691856" y="4382294"/>
              <a:ext cx="1431925" cy="1198562"/>
            </a:xfrm>
            <a:prstGeom prst="straightConnector1">
              <a:avLst/>
            </a:prstGeom>
            <a:ln>
              <a:solidFill>
                <a:srgbClr val="000000"/>
              </a:solidFill>
              <a:tailEnd type="arrow"/>
            </a:ln>
          </p:spPr>
          <p:style>
            <a:lnRef idx="1">
              <a:schemeClr val="dk1"/>
            </a:lnRef>
            <a:fillRef idx="0">
              <a:schemeClr val="dk1"/>
            </a:fillRef>
            <a:effectRef idx="0">
              <a:schemeClr val="dk1"/>
            </a:effectRef>
            <a:fontRef idx="minor">
              <a:schemeClr val="tx1"/>
            </a:fontRef>
          </p:style>
        </p:cxnSp>
        <p:cxnSp>
          <p:nvCxnSpPr>
            <p:cNvPr id="52" name="直接箭头连接符 51"/>
            <p:cNvCxnSpPr>
              <a:stCxn id="12" idx="6"/>
              <a:endCxn id="14" idx="1"/>
            </p:cNvCxnSpPr>
            <p:nvPr/>
          </p:nvCxnSpPr>
          <p:spPr bwMode="auto">
            <a:xfrm>
              <a:off x="6372225" y="4089400"/>
              <a:ext cx="992188" cy="393700"/>
            </a:xfrm>
            <a:prstGeom prst="straightConnector1">
              <a:avLst/>
            </a:prstGeom>
            <a:ln>
              <a:solidFill>
                <a:srgbClr val="000000"/>
              </a:solidFill>
              <a:tailEnd type="arrow"/>
            </a:ln>
          </p:spPr>
          <p:style>
            <a:lnRef idx="1">
              <a:schemeClr val="dk1"/>
            </a:lnRef>
            <a:fillRef idx="0">
              <a:schemeClr val="dk1"/>
            </a:fillRef>
            <a:effectRef idx="0">
              <a:schemeClr val="dk1"/>
            </a:effectRef>
            <a:fontRef idx="minor">
              <a:schemeClr val="tx1"/>
            </a:fontRef>
          </p:style>
        </p:cxnSp>
        <p:cxnSp>
          <p:nvCxnSpPr>
            <p:cNvPr id="54" name="直接箭头连接符 53"/>
            <p:cNvCxnSpPr>
              <a:stCxn id="13" idx="6"/>
              <a:endCxn id="14" idx="3"/>
            </p:cNvCxnSpPr>
            <p:nvPr/>
          </p:nvCxnSpPr>
          <p:spPr bwMode="auto">
            <a:xfrm flipV="1">
              <a:off x="6372225" y="4837113"/>
              <a:ext cx="992188" cy="466725"/>
            </a:xfrm>
            <a:prstGeom prst="straightConnector1">
              <a:avLst/>
            </a:prstGeom>
            <a:ln>
              <a:solidFill>
                <a:srgbClr val="000000"/>
              </a:solidFill>
              <a:tailEnd type="arrow"/>
            </a:ln>
          </p:spPr>
          <p:style>
            <a:lnRef idx="1">
              <a:schemeClr val="dk1"/>
            </a:lnRef>
            <a:fillRef idx="0">
              <a:schemeClr val="dk1"/>
            </a:fillRef>
            <a:effectRef idx="0">
              <a:schemeClr val="dk1"/>
            </a:effectRef>
            <a:fontRef idx="minor">
              <a:schemeClr val="tx1"/>
            </a:fontRef>
          </p:style>
        </p:cxnSp>
        <p:sp>
          <p:nvSpPr>
            <p:cNvPr id="60448" name="TextBox 54"/>
            <p:cNvSpPr txBox="1"/>
            <p:nvPr/>
          </p:nvSpPr>
          <p:spPr>
            <a:xfrm>
              <a:off x="2238374" y="4338638"/>
              <a:ext cx="214313" cy="276997"/>
            </a:xfrm>
            <a:prstGeom prst="rect">
              <a:avLst/>
            </a:prstGeom>
            <a:noFill/>
            <a:ln w="9525">
              <a:noFill/>
            </a:ln>
          </p:spPr>
          <p:txBody>
            <a:bodyPr lIns="0" tIns="0" rIns="0" bIns="0" anchor="t" anchorCtr="0">
              <a:spAutoFit/>
            </a:bodyPr>
            <a:p>
              <a:pPr eaLnBrk="0" hangingPunct="0"/>
              <a:r>
                <a:rPr lang="en-US" altLang="zh-CN" dirty="0">
                  <a:solidFill>
                    <a:srgbClr val="000000"/>
                  </a:solidFill>
                  <a:latin typeface="Consolas" panose="020B0609020204030204" pitchFamily="49" charset="0"/>
                  <a:ea typeface="宋体" panose="02010600030101010101" pitchFamily="2" charset="-122"/>
                </a:rPr>
                <a:t>4</a:t>
              </a:r>
              <a:endParaRPr lang="zh-CN" altLang="en-US" dirty="0">
                <a:solidFill>
                  <a:srgbClr val="000000"/>
                </a:solidFill>
                <a:latin typeface="Consolas" panose="020B0609020204030204" pitchFamily="49" charset="0"/>
                <a:ea typeface="宋体" panose="02010600030101010101" pitchFamily="2" charset="-122"/>
              </a:endParaRPr>
            </a:p>
          </p:txBody>
        </p:sp>
        <p:sp>
          <p:nvSpPr>
            <p:cNvPr id="60449" name="TextBox 55"/>
            <p:cNvSpPr txBox="1"/>
            <p:nvPr/>
          </p:nvSpPr>
          <p:spPr>
            <a:xfrm>
              <a:off x="2300288" y="5124450"/>
              <a:ext cx="214313" cy="276997"/>
            </a:xfrm>
            <a:prstGeom prst="rect">
              <a:avLst/>
            </a:prstGeom>
            <a:noFill/>
            <a:ln w="9525">
              <a:noFill/>
            </a:ln>
          </p:spPr>
          <p:txBody>
            <a:bodyPr lIns="0" tIns="0" rIns="0" bIns="0" anchor="t" anchorCtr="0">
              <a:spAutoFit/>
            </a:bodyPr>
            <a:p>
              <a:pPr eaLnBrk="0" hangingPunct="0"/>
              <a:r>
                <a:rPr lang="en-US" altLang="zh-CN" dirty="0">
                  <a:solidFill>
                    <a:srgbClr val="000000"/>
                  </a:solidFill>
                  <a:latin typeface="Consolas" panose="020B0609020204030204" pitchFamily="49" charset="0"/>
                  <a:ea typeface="宋体" panose="02010600030101010101" pitchFamily="2" charset="-122"/>
                </a:rPr>
                <a:t>3</a:t>
              </a:r>
              <a:endParaRPr lang="zh-CN" altLang="en-US" dirty="0">
                <a:solidFill>
                  <a:srgbClr val="000000"/>
                </a:solidFill>
                <a:latin typeface="Consolas" panose="020B0609020204030204" pitchFamily="49" charset="0"/>
                <a:ea typeface="宋体" panose="02010600030101010101" pitchFamily="2" charset="-122"/>
              </a:endParaRPr>
            </a:p>
          </p:txBody>
        </p:sp>
        <p:sp>
          <p:nvSpPr>
            <p:cNvPr id="60450" name="TextBox 56"/>
            <p:cNvSpPr txBox="1"/>
            <p:nvPr/>
          </p:nvSpPr>
          <p:spPr>
            <a:xfrm>
              <a:off x="3300413" y="3124200"/>
              <a:ext cx="214313" cy="276997"/>
            </a:xfrm>
            <a:prstGeom prst="rect">
              <a:avLst/>
            </a:prstGeom>
            <a:noFill/>
            <a:ln w="9525">
              <a:noFill/>
            </a:ln>
          </p:spPr>
          <p:txBody>
            <a:bodyPr lIns="0" tIns="0" rIns="0" bIns="0" anchor="t" anchorCtr="0">
              <a:spAutoFit/>
            </a:bodyPr>
            <a:p>
              <a:pPr eaLnBrk="0" hangingPunct="0"/>
              <a:r>
                <a:rPr lang="en-US" altLang="zh-CN" dirty="0">
                  <a:solidFill>
                    <a:srgbClr val="C00000"/>
                  </a:solidFill>
                  <a:latin typeface="Consolas" panose="020B0609020204030204" pitchFamily="49" charset="0"/>
                  <a:ea typeface="宋体" panose="02010600030101010101" pitchFamily="2" charset="-122"/>
                </a:rPr>
                <a:t>7</a:t>
              </a:r>
              <a:endParaRPr lang="zh-CN" altLang="en-US" dirty="0">
                <a:solidFill>
                  <a:srgbClr val="C00000"/>
                </a:solidFill>
                <a:latin typeface="Consolas" panose="020B0609020204030204" pitchFamily="49" charset="0"/>
                <a:ea typeface="宋体" panose="02010600030101010101" pitchFamily="2" charset="-122"/>
              </a:endParaRPr>
            </a:p>
          </p:txBody>
        </p:sp>
        <p:sp>
          <p:nvSpPr>
            <p:cNvPr id="60451" name="TextBox 57"/>
            <p:cNvSpPr txBox="1"/>
            <p:nvPr/>
          </p:nvSpPr>
          <p:spPr>
            <a:xfrm>
              <a:off x="3325812" y="3477441"/>
              <a:ext cx="214313" cy="276997"/>
            </a:xfrm>
            <a:prstGeom prst="rect">
              <a:avLst/>
            </a:prstGeom>
            <a:noFill/>
            <a:ln w="9525">
              <a:noFill/>
            </a:ln>
          </p:spPr>
          <p:txBody>
            <a:bodyPr lIns="0" tIns="0" rIns="0" bIns="0" anchor="t" anchorCtr="0">
              <a:spAutoFit/>
            </a:bodyPr>
            <a:p>
              <a:pPr eaLnBrk="0" hangingPunct="0"/>
              <a:r>
                <a:rPr lang="en-US" altLang="zh-CN" dirty="0">
                  <a:solidFill>
                    <a:srgbClr val="000000"/>
                  </a:solidFill>
                  <a:latin typeface="Consolas" panose="020B0609020204030204" pitchFamily="49" charset="0"/>
                  <a:ea typeface="宋体" panose="02010600030101010101" pitchFamily="2" charset="-122"/>
                </a:rPr>
                <a:t>4</a:t>
              </a:r>
              <a:endParaRPr lang="zh-CN" altLang="en-US" dirty="0">
                <a:solidFill>
                  <a:srgbClr val="000000"/>
                </a:solidFill>
                <a:latin typeface="Consolas" panose="020B0609020204030204" pitchFamily="49" charset="0"/>
                <a:ea typeface="宋体" panose="02010600030101010101" pitchFamily="2" charset="-122"/>
              </a:endParaRPr>
            </a:p>
          </p:txBody>
        </p:sp>
        <p:sp>
          <p:nvSpPr>
            <p:cNvPr id="60452" name="TextBox 58"/>
            <p:cNvSpPr txBox="1"/>
            <p:nvPr/>
          </p:nvSpPr>
          <p:spPr>
            <a:xfrm>
              <a:off x="3279775" y="4078287"/>
              <a:ext cx="214313" cy="276997"/>
            </a:xfrm>
            <a:prstGeom prst="rect">
              <a:avLst/>
            </a:prstGeom>
            <a:noFill/>
            <a:ln w="9525">
              <a:noFill/>
            </a:ln>
          </p:spPr>
          <p:txBody>
            <a:bodyPr lIns="0" tIns="0" rIns="0" bIns="0" anchor="t" anchorCtr="0">
              <a:spAutoFit/>
            </a:bodyPr>
            <a:p>
              <a:pPr eaLnBrk="0" hangingPunct="0"/>
              <a:r>
                <a:rPr lang="en-US" altLang="zh-CN" dirty="0">
                  <a:solidFill>
                    <a:srgbClr val="C00000"/>
                  </a:solidFill>
                  <a:latin typeface="Consolas" panose="020B0609020204030204" pitchFamily="49" charset="0"/>
                  <a:ea typeface="宋体" panose="02010600030101010101" pitchFamily="2" charset="-122"/>
                </a:rPr>
                <a:t>3</a:t>
              </a:r>
              <a:endParaRPr lang="zh-CN" altLang="en-US" dirty="0">
                <a:solidFill>
                  <a:srgbClr val="C00000"/>
                </a:solidFill>
                <a:latin typeface="Consolas" panose="020B0609020204030204" pitchFamily="49" charset="0"/>
                <a:ea typeface="宋体" panose="02010600030101010101" pitchFamily="2" charset="-122"/>
              </a:endParaRPr>
            </a:p>
          </p:txBody>
        </p:sp>
        <p:sp>
          <p:nvSpPr>
            <p:cNvPr id="60453" name="TextBox 59"/>
            <p:cNvSpPr txBox="1"/>
            <p:nvPr/>
          </p:nvSpPr>
          <p:spPr>
            <a:xfrm>
              <a:off x="3371850" y="4376737"/>
              <a:ext cx="214313" cy="276997"/>
            </a:xfrm>
            <a:prstGeom prst="rect">
              <a:avLst/>
            </a:prstGeom>
            <a:noFill/>
            <a:ln w="9525">
              <a:noFill/>
            </a:ln>
          </p:spPr>
          <p:txBody>
            <a:bodyPr lIns="0" tIns="0" rIns="0" bIns="0" anchor="t" anchorCtr="0">
              <a:spAutoFit/>
            </a:bodyPr>
            <a:p>
              <a:pPr eaLnBrk="0" hangingPunct="0"/>
              <a:r>
                <a:rPr lang="en-US" altLang="zh-CN" dirty="0">
                  <a:solidFill>
                    <a:srgbClr val="000000"/>
                  </a:solidFill>
                  <a:latin typeface="Consolas" panose="020B0609020204030204" pitchFamily="49" charset="0"/>
                  <a:ea typeface="宋体" panose="02010600030101010101" pitchFamily="2" charset="-122"/>
                </a:rPr>
                <a:t>2</a:t>
              </a:r>
              <a:endParaRPr lang="zh-CN" altLang="en-US" dirty="0">
                <a:solidFill>
                  <a:srgbClr val="000000"/>
                </a:solidFill>
                <a:latin typeface="Consolas" panose="020B0609020204030204" pitchFamily="49" charset="0"/>
                <a:ea typeface="宋体" panose="02010600030101010101" pitchFamily="2" charset="-122"/>
              </a:endParaRPr>
            </a:p>
          </p:txBody>
        </p:sp>
        <p:sp>
          <p:nvSpPr>
            <p:cNvPr id="60454" name="TextBox 60"/>
            <p:cNvSpPr txBox="1"/>
            <p:nvPr/>
          </p:nvSpPr>
          <p:spPr>
            <a:xfrm>
              <a:off x="3216275" y="5280025"/>
              <a:ext cx="214313" cy="276997"/>
            </a:xfrm>
            <a:prstGeom prst="rect">
              <a:avLst/>
            </a:prstGeom>
            <a:noFill/>
            <a:ln w="9525">
              <a:noFill/>
            </a:ln>
          </p:spPr>
          <p:txBody>
            <a:bodyPr lIns="0" tIns="0" rIns="0" bIns="0" anchor="t" anchorCtr="0">
              <a:spAutoFit/>
            </a:bodyPr>
            <a:p>
              <a:pPr eaLnBrk="0" hangingPunct="0"/>
              <a:r>
                <a:rPr lang="en-US" altLang="zh-CN" dirty="0">
                  <a:solidFill>
                    <a:srgbClr val="C00000"/>
                  </a:solidFill>
                  <a:latin typeface="Consolas" panose="020B0609020204030204" pitchFamily="49" charset="0"/>
                  <a:ea typeface="宋体" panose="02010600030101010101" pitchFamily="2" charset="-122"/>
                </a:rPr>
                <a:t>6</a:t>
              </a:r>
              <a:endParaRPr lang="zh-CN" altLang="en-US" dirty="0">
                <a:solidFill>
                  <a:srgbClr val="C00000"/>
                </a:solidFill>
                <a:latin typeface="Consolas" panose="020B0609020204030204" pitchFamily="49" charset="0"/>
                <a:ea typeface="宋体" panose="02010600030101010101" pitchFamily="2" charset="-122"/>
              </a:endParaRPr>
            </a:p>
          </p:txBody>
        </p:sp>
        <p:sp>
          <p:nvSpPr>
            <p:cNvPr id="60455" name="TextBox 61"/>
            <p:cNvSpPr txBox="1"/>
            <p:nvPr/>
          </p:nvSpPr>
          <p:spPr>
            <a:xfrm>
              <a:off x="3368674" y="5919016"/>
              <a:ext cx="214313" cy="276997"/>
            </a:xfrm>
            <a:prstGeom prst="rect">
              <a:avLst/>
            </a:prstGeom>
            <a:noFill/>
            <a:ln w="9525">
              <a:noFill/>
            </a:ln>
          </p:spPr>
          <p:txBody>
            <a:bodyPr lIns="0" tIns="0" rIns="0" bIns="0" anchor="t" anchorCtr="0">
              <a:spAutoFit/>
            </a:bodyPr>
            <a:p>
              <a:pPr eaLnBrk="0" hangingPunct="0"/>
              <a:r>
                <a:rPr lang="en-US" altLang="zh-CN" dirty="0">
                  <a:solidFill>
                    <a:srgbClr val="000000"/>
                  </a:solidFill>
                  <a:latin typeface="Consolas" panose="020B0609020204030204" pitchFamily="49" charset="0"/>
                  <a:ea typeface="宋体" panose="02010600030101010101" pitchFamily="2" charset="-122"/>
                </a:rPr>
                <a:t>5</a:t>
              </a:r>
              <a:endParaRPr lang="zh-CN" altLang="en-US" dirty="0">
                <a:solidFill>
                  <a:srgbClr val="000000"/>
                </a:solidFill>
                <a:latin typeface="Consolas" panose="020B0609020204030204" pitchFamily="49" charset="0"/>
                <a:ea typeface="宋体" panose="02010600030101010101" pitchFamily="2" charset="-122"/>
              </a:endParaRPr>
            </a:p>
          </p:txBody>
        </p:sp>
        <p:sp>
          <p:nvSpPr>
            <p:cNvPr id="60456" name="TextBox 62"/>
            <p:cNvSpPr txBox="1"/>
            <p:nvPr/>
          </p:nvSpPr>
          <p:spPr>
            <a:xfrm>
              <a:off x="5157788" y="3267075"/>
              <a:ext cx="214313" cy="276997"/>
            </a:xfrm>
            <a:prstGeom prst="rect">
              <a:avLst/>
            </a:prstGeom>
            <a:noFill/>
            <a:ln w="9525">
              <a:noFill/>
            </a:ln>
          </p:spPr>
          <p:txBody>
            <a:bodyPr lIns="0" tIns="0" rIns="0" bIns="0" anchor="t" anchorCtr="0">
              <a:spAutoFit/>
            </a:bodyPr>
            <a:p>
              <a:pPr eaLnBrk="0" hangingPunct="0"/>
              <a:r>
                <a:rPr lang="en-US" altLang="zh-CN" dirty="0">
                  <a:solidFill>
                    <a:srgbClr val="C00000"/>
                  </a:solidFill>
                  <a:latin typeface="Consolas" panose="020B0609020204030204" pitchFamily="49" charset="0"/>
                  <a:ea typeface="宋体" panose="02010600030101010101" pitchFamily="2" charset="-122"/>
                </a:rPr>
                <a:t>3</a:t>
              </a:r>
              <a:endParaRPr lang="zh-CN" altLang="en-US" dirty="0">
                <a:solidFill>
                  <a:srgbClr val="C00000"/>
                </a:solidFill>
                <a:latin typeface="Consolas" panose="020B0609020204030204" pitchFamily="49" charset="0"/>
                <a:ea typeface="宋体" panose="02010600030101010101" pitchFamily="2" charset="-122"/>
              </a:endParaRPr>
            </a:p>
          </p:txBody>
        </p:sp>
        <p:sp>
          <p:nvSpPr>
            <p:cNvPr id="60457" name="TextBox 63"/>
            <p:cNvSpPr txBox="1"/>
            <p:nvPr/>
          </p:nvSpPr>
          <p:spPr>
            <a:xfrm>
              <a:off x="5086350" y="3671115"/>
              <a:ext cx="214313" cy="276997"/>
            </a:xfrm>
            <a:prstGeom prst="rect">
              <a:avLst/>
            </a:prstGeom>
            <a:noFill/>
            <a:ln w="9525">
              <a:noFill/>
            </a:ln>
          </p:spPr>
          <p:txBody>
            <a:bodyPr lIns="0" tIns="0" rIns="0" bIns="0" anchor="t" anchorCtr="0">
              <a:spAutoFit/>
            </a:bodyPr>
            <a:p>
              <a:pPr eaLnBrk="0" hangingPunct="0"/>
              <a:r>
                <a:rPr lang="en-US" altLang="zh-CN" dirty="0">
                  <a:solidFill>
                    <a:srgbClr val="000000"/>
                  </a:solidFill>
                  <a:latin typeface="Consolas" panose="020B0609020204030204" pitchFamily="49" charset="0"/>
                  <a:ea typeface="宋体" panose="02010600030101010101" pitchFamily="2" charset="-122"/>
                </a:rPr>
                <a:t>4</a:t>
              </a:r>
              <a:endParaRPr lang="zh-CN" altLang="en-US" dirty="0">
                <a:solidFill>
                  <a:srgbClr val="000000"/>
                </a:solidFill>
                <a:latin typeface="Consolas" panose="020B0609020204030204" pitchFamily="49" charset="0"/>
                <a:ea typeface="宋体" panose="02010600030101010101" pitchFamily="2" charset="-122"/>
              </a:endParaRPr>
            </a:p>
          </p:txBody>
        </p:sp>
        <p:sp>
          <p:nvSpPr>
            <p:cNvPr id="60458" name="TextBox 64"/>
            <p:cNvSpPr txBox="1"/>
            <p:nvPr/>
          </p:nvSpPr>
          <p:spPr>
            <a:xfrm>
              <a:off x="4872038" y="4133078"/>
              <a:ext cx="214313" cy="276997"/>
            </a:xfrm>
            <a:prstGeom prst="rect">
              <a:avLst/>
            </a:prstGeom>
            <a:noFill/>
            <a:ln w="9525">
              <a:noFill/>
            </a:ln>
          </p:spPr>
          <p:txBody>
            <a:bodyPr lIns="0" tIns="0" rIns="0" bIns="0" anchor="t" anchorCtr="0">
              <a:spAutoFit/>
            </a:bodyPr>
            <a:p>
              <a:pPr eaLnBrk="0" hangingPunct="0"/>
              <a:r>
                <a:rPr lang="en-US" altLang="zh-CN" dirty="0">
                  <a:solidFill>
                    <a:srgbClr val="000000"/>
                  </a:solidFill>
                  <a:latin typeface="Consolas" panose="020B0609020204030204" pitchFamily="49" charset="0"/>
                  <a:ea typeface="宋体" panose="02010600030101010101" pitchFamily="2" charset="-122"/>
                </a:rPr>
                <a:t>6</a:t>
              </a:r>
              <a:endParaRPr lang="zh-CN" altLang="en-US" dirty="0">
                <a:solidFill>
                  <a:srgbClr val="000000"/>
                </a:solidFill>
                <a:latin typeface="Consolas" panose="020B0609020204030204" pitchFamily="49" charset="0"/>
                <a:ea typeface="宋体" panose="02010600030101010101" pitchFamily="2" charset="-122"/>
              </a:endParaRPr>
            </a:p>
          </p:txBody>
        </p:sp>
        <p:sp>
          <p:nvSpPr>
            <p:cNvPr id="60459" name="TextBox 65"/>
            <p:cNvSpPr txBox="1"/>
            <p:nvPr/>
          </p:nvSpPr>
          <p:spPr>
            <a:xfrm>
              <a:off x="4943475" y="4624388"/>
              <a:ext cx="214313" cy="276997"/>
            </a:xfrm>
            <a:prstGeom prst="rect">
              <a:avLst/>
            </a:prstGeom>
            <a:noFill/>
            <a:ln w="9525">
              <a:noFill/>
            </a:ln>
          </p:spPr>
          <p:txBody>
            <a:bodyPr lIns="0" tIns="0" rIns="0" bIns="0" anchor="t" anchorCtr="0">
              <a:spAutoFit/>
            </a:bodyPr>
            <a:p>
              <a:pPr eaLnBrk="0" hangingPunct="0"/>
              <a:r>
                <a:rPr lang="en-US" altLang="zh-CN" dirty="0">
                  <a:solidFill>
                    <a:srgbClr val="C00000"/>
                  </a:solidFill>
                  <a:latin typeface="Consolas" panose="020B0609020204030204" pitchFamily="49" charset="0"/>
                  <a:ea typeface="宋体" panose="02010600030101010101" pitchFamily="2" charset="-122"/>
                </a:rPr>
                <a:t>3</a:t>
              </a:r>
              <a:endParaRPr lang="zh-CN" altLang="en-US" dirty="0">
                <a:solidFill>
                  <a:srgbClr val="C00000"/>
                </a:solidFill>
                <a:latin typeface="Consolas" panose="020B0609020204030204" pitchFamily="49" charset="0"/>
                <a:ea typeface="宋体" panose="02010600030101010101" pitchFamily="2" charset="-122"/>
              </a:endParaRPr>
            </a:p>
          </p:txBody>
        </p:sp>
        <p:sp>
          <p:nvSpPr>
            <p:cNvPr id="60460" name="TextBox 66"/>
            <p:cNvSpPr txBox="1"/>
            <p:nvPr/>
          </p:nvSpPr>
          <p:spPr>
            <a:xfrm>
              <a:off x="4813300" y="5204641"/>
              <a:ext cx="214313" cy="276997"/>
            </a:xfrm>
            <a:prstGeom prst="rect">
              <a:avLst/>
            </a:prstGeom>
            <a:noFill/>
            <a:ln w="9525">
              <a:noFill/>
            </a:ln>
          </p:spPr>
          <p:txBody>
            <a:bodyPr lIns="0" tIns="0" rIns="0" bIns="0" anchor="t" anchorCtr="0">
              <a:spAutoFit/>
            </a:bodyPr>
            <a:p>
              <a:pPr eaLnBrk="0" hangingPunct="0"/>
              <a:r>
                <a:rPr lang="en-US" altLang="zh-CN" dirty="0">
                  <a:solidFill>
                    <a:srgbClr val="000000"/>
                  </a:solidFill>
                  <a:latin typeface="Consolas" panose="020B0609020204030204" pitchFamily="49" charset="0"/>
                  <a:ea typeface="宋体" panose="02010600030101010101" pitchFamily="2" charset="-122"/>
                </a:rPr>
                <a:t>3</a:t>
              </a:r>
              <a:endParaRPr lang="zh-CN" altLang="en-US" dirty="0">
                <a:solidFill>
                  <a:srgbClr val="000000"/>
                </a:solidFill>
                <a:latin typeface="Consolas" panose="020B0609020204030204" pitchFamily="49" charset="0"/>
                <a:ea typeface="宋体" panose="02010600030101010101" pitchFamily="2" charset="-122"/>
              </a:endParaRPr>
            </a:p>
          </p:txBody>
        </p:sp>
        <p:sp>
          <p:nvSpPr>
            <p:cNvPr id="60461" name="TextBox 67"/>
            <p:cNvSpPr txBox="1"/>
            <p:nvPr/>
          </p:nvSpPr>
          <p:spPr>
            <a:xfrm>
              <a:off x="5132388" y="5792788"/>
              <a:ext cx="214313" cy="276997"/>
            </a:xfrm>
            <a:prstGeom prst="rect">
              <a:avLst/>
            </a:prstGeom>
            <a:noFill/>
            <a:ln w="9525">
              <a:noFill/>
            </a:ln>
          </p:spPr>
          <p:txBody>
            <a:bodyPr lIns="0" tIns="0" rIns="0" bIns="0" anchor="t" anchorCtr="0">
              <a:spAutoFit/>
            </a:bodyPr>
            <a:p>
              <a:pPr eaLnBrk="0" hangingPunct="0"/>
              <a:r>
                <a:rPr lang="en-US" altLang="zh-CN" dirty="0">
                  <a:solidFill>
                    <a:srgbClr val="C00000"/>
                  </a:solidFill>
                  <a:latin typeface="Consolas" panose="020B0609020204030204" pitchFamily="49" charset="0"/>
                  <a:ea typeface="宋体" panose="02010600030101010101" pitchFamily="2" charset="-122"/>
                </a:rPr>
                <a:t>3</a:t>
              </a:r>
              <a:endParaRPr lang="zh-CN" altLang="en-US" dirty="0">
                <a:solidFill>
                  <a:srgbClr val="C00000"/>
                </a:solidFill>
                <a:latin typeface="Consolas" panose="020B0609020204030204" pitchFamily="49" charset="0"/>
                <a:ea typeface="宋体" panose="02010600030101010101" pitchFamily="2" charset="-122"/>
              </a:endParaRPr>
            </a:p>
          </p:txBody>
        </p:sp>
        <p:sp>
          <p:nvSpPr>
            <p:cNvPr id="60462" name="TextBox 68"/>
            <p:cNvSpPr txBox="1"/>
            <p:nvPr/>
          </p:nvSpPr>
          <p:spPr>
            <a:xfrm>
              <a:off x="6515100" y="4897438"/>
              <a:ext cx="214313" cy="276997"/>
            </a:xfrm>
            <a:prstGeom prst="rect">
              <a:avLst/>
            </a:prstGeom>
            <a:noFill/>
            <a:ln w="9525">
              <a:noFill/>
            </a:ln>
          </p:spPr>
          <p:txBody>
            <a:bodyPr lIns="0" tIns="0" rIns="0" bIns="0" anchor="t" anchorCtr="0">
              <a:spAutoFit/>
            </a:bodyPr>
            <a:p>
              <a:pPr eaLnBrk="0" hangingPunct="0"/>
              <a:r>
                <a:rPr lang="en-US" altLang="zh-CN" dirty="0">
                  <a:solidFill>
                    <a:srgbClr val="000000"/>
                  </a:solidFill>
                  <a:latin typeface="Consolas" panose="020B0609020204030204" pitchFamily="49" charset="0"/>
                  <a:ea typeface="宋体" panose="02010600030101010101" pitchFamily="2" charset="-122"/>
                </a:rPr>
                <a:t>4</a:t>
              </a:r>
              <a:endParaRPr lang="zh-CN" altLang="en-US" dirty="0">
                <a:solidFill>
                  <a:srgbClr val="000000"/>
                </a:solidFill>
                <a:latin typeface="Consolas" panose="020B0609020204030204" pitchFamily="49" charset="0"/>
                <a:ea typeface="宋体" panose="02010600030101010101" pitchFamily="2" charset="-122"/>
              </a:endParaRPr>
            </a:p>
          </p:txBody>
        </p:sp>
        <p:sp>
          <p:nvSpPr>
            <p:cNvPr id="60463" name="TextBox 69"/>
            <p:cNvSpPr txBox="1"/>
            <p:nvPr/>
          </p:nvSpPr>
          <p:spPr>
            <a:xfrm>
              <a:off x="6586538" y="3838575"/>
              <a:ext cx="214313" cy="276997"/>
            </a:xfrm>
            <a:prstGeom prst="rect">
              <a:avLst/>
            </a:prstGeom>
            <a:noFill/>
            <a:ln w="9525">
              <a:noFill/>
            </a:ln>
          </p:spPr>
          <p:txBody>
            <a:bodyPr lIns="0" tIns="0" rIns="0" bIns="0" anchor="t" anchorCtr="0">
              <a:spAutoFit/>
            </a:bodyPr>
            <a:p>
              <a:pPr eaLnBrk="0" hangingPunct="0"/>
              <a:r>
                <a:rPr lang="en-US" altLang="zh-CN" dirty="0">
                  <a:solidFill>
                    <a:srgbClr val="000000"/>
                  </a:solidFill>
                  <a:latin typeface="Consolas" panose="020B0609020204030204" pitchFamily="49" charset="0"/>
                  <a:ea typeface="宋体" panose="02010600030101010101" pitchFamily="2" charset="-122"/>
                </a:rPr>
                <a:t>3</a:t>
              </a:r>
              <a:endParaRPr lang="zh-CN" altLang="en-US" dirty="0">
                <a:solidFill>
                  <a:srgbClr val="000000"/>
                </a:solidFill>
                <a:latin typeface="Consolas" panose="020B0609020204030204" pitchFamily="49" charset="0"/>
                <a:ea typeface="宋体" panose="02010600030101010101" pitchFamily="2" charset="-122"/>
              </a:endParaRPr>
            </a:p>
          </p:txBody>
        </p:sp>
        <p:sp>
          <p:nvSpPr>
            <p:cNvPr id="60464" name="TextBox 70"/>
            <p:cNvSpPr txBox="1"/>
            <p:nvPr/>
          </p:nvSpPr>
          <p:spPr>
            <a:xfrm>
              <a:off x="3371850" y="4695825"/>
              <a:ext cx="214313" cy="276997"/>
            </a:xfrm>
            <a:prstGeom prst="rect">
              <a:avLst/>
            </a:prstGeom>
            <a:noFill/>
            <a:ln w="9525">
              <a:noFill/>
            </a:ln>
          </p:spPr>
          <p:txBody>
            <a:bodyPr lIns="0" tIns="0" rIns="0" bIns="0" anchor="t" anchorCtr="0">
              <a:spAutoFit/>
            </a:bodyPr>
            <a:p>
              <a:pPr eaLnBrk="0" hangingPunct="0"/>
              <a:r>
                <a:rPr lang="en-US" altLang="zh-CN" dirty="0">
                  <a:solidFill>
                    <a:srgbClr val="000000"/>
                  </a:solidFill>
                  <a:latin typeface="Consolas" panose="020B0609020204030204" pitchFamily="49" charset="0"/>
                  <a:ea typeface="宋体" panose="02010600030101010101" pitchFamily="2" charset="-122"/>
                </a:rPr>
                <a:t>4</a:t>
              </a:r>
              <a:endParaRPr lang="zh-CN" altLang="en-US" dirty="0">
                <a:solidFill>
                  <a:srgbClr val="000000"/>
                </a:solidFill>
                <a:latin typeface="Consolas" panose="020B0609020204030204" pitchFamily="49" charset="0"/>
                <a:ea typeface="宋体" panose="02010600030101010101" pitchFamily="2" charset="-122"/>
              </a:endParaRPr>
            </a:p>
          </p:txBody>
        </p:sp>
        <p:cxnSp>
          <p:nvCxnSpPr>
            <p:cNvPr id="73" name="直接箭头连接符 72"/>
            <p:cNvCxnSpPr>
              <a:stCxn id="8" idx="7"/>
              <a:endCxn id="9" idx="4"/>
            </p:cNvCxnSpPr>
            <p:nvPr/>
          </p:nvCxnSpPr>
          <p:spPr bwMode="auto">
            <a:xfrm rot="5400000" flipH="1" flipV="1">
              <a:off x="2910681" y="3950494"/>
              <a:ext cx="2001838" cy="1492250"/>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sp>
          <p:nvSpPr>
            <p:cNvPr id="60466" name="TextBox 74"/>
            <p:cNvSpPr txBox="1"/>
            <p:nvPr/>
          </p:nvSpPr>
          <p:spPr>
            <a:xfrm>
              <a:off x="3521073" y="5553075"/>
              <a:ext cx="214313" cy="276997"/>
            </a:xfrm>
            <a:prstGeom prst="rect">
              <a:avLst/>
            </a:prstGeom>
            <a:noFill/>
            <a:ln w="9525">
              <a:noFill/>
            </a:ln>
          </p:spPr>
          <p:txBody>
            <a:bodyPr lIns="0" tIns="0" rIns="0" bIns="0" anchor="t" anchorCtr="0">
              <a:spAutoFit/>
            </a:bodyPr>
            <a:p>
              <a:pPr eaLnBrk="0" hangingPunct="0"/>
              <a:r>
                <a:rPr lang="en-US" altLang="zh-CN" dirty="0">
                  <a:solidFill>
                    <a:srgbClr val="000000"/>
                  </a:solidFill>
                  <a:latin typeface="Consolas" panose="020B0609020204030204" pitchFamily="49" charset="0"/>
                  <a:ea typeface="宋体" panose="02010600030101010101" pitchFamily="2" charset="-122"/>
                </a:rPr>
                <a:t>2</a:t>
              </a:r>
              <a:endParaRPr lang="zh-CN" altLang="en-US" dirty="0">
                <a:solidFill>
                  <a:srgbClr val="000000"/>
                </a:solidFill>
                <a:latin typeface="Consolas" panose="020B0609020204030204" pitchFamily="49" charset="0"/>
                <a:ea typeface="宋体" panose="02010600030101010101" pitchFamily="2" charset="-122"/>
              </a:endParaRPr>
            </a:p>
          </p:txBody>
        </p:sp>
      </p:grpSp>
      <p:sp>
        <p:nvSpPr>
          <p:cNvPr id="60467" name="TextBox 76"/>
          <p:cNvSpPr txBox="1"/>
          <p:nvPr/>
        </p:nvSpPr>
        <p:spPr>
          <a:xfrm>
            <a:off x="285750" y="1731963"/>
            <a:ext cx="8429625" cy="1630362"/>
          </a:xfrm>
          <a:prstGeom prst="rect">
            <a:avLst/>
          </a:prstGeom>
          <a:noFill/>
          <a:ln w="9525">
            <a:noFill/>
          </a:ln>
        </p:spPr>
        <p:txBody>
          <a:bodyPr anchor="t" anchorCtr="0">
            <a:spAutoFit/>
          </a:bodyPr>
          <a:p>
            <a:pPr eaLnBrk="0" hangingPunct="0">
              <a:lnSpc>
                <a:spcPts val="3000"/>
              </a:lnSpc>
            </a:pPr>
            <a:r>
              <a:rPr lang="en-US" altLang="zh-CN" sz="2200" dirty="0">
                <a:solidFill>
                  <a:srgbClr val="FF0000"/>
                </a:solidFill>
                <a:latin typeface="Consolas" panose="020B0609020204030204" pitchFamily="49" charset="0"/>
                <a:ea typeface="微软雅黑" panose="020B0503020204020204" pitchFamily="34" charset="-122"/>
              </a:rPr>
              <a:t>    </a:t>
            </a:r>
            <a:r>
              <a:rPr lang="zh-CN" altLang="zh-CN" sz="2200" dirty="0">
                <a:solidFill>
                  <a:srgbClr val="FF0000"/>
                </a:solidFill>
                <a:latin typeface="Consolas" panose="020B0609020204030204" pitchFamily="49" charset="0"/>
                <a:ea typeface="微软雅黑" panose="020B0503020204020204" pitchFamily="34" charset="-122"/>
              </a:rPr>
              <a:t>示例</a:t>
            </a:r>
            <a:r>
              <a:rPr lang="zh-CN" altLang="en-US" sz="2200" dirty="0">
                <a:solidFill>
                  <a:srgbClr val="FF0000"/>
                </a:solidFill>
                <a:latin typeface="Consolas" panose="020B0609020204030204" pitchFamily="49" charset="0"/>
                <a:ea typeface="微软雅黑" panose="020B0503020204020204" pitchFamily="34" charset="-122"/>
              </a:rPr>
              <a:t>：</a:t>
            </a:r>
            <a:r>
              <a:rPr lang="zh-CN" altLang="zh-CN" sz="2000" dirty="0">
                <a:solidFill>
                  <a:srgbClr val="000000"/>
                </a:solidFill>
                <a:latin typeface="黑体" panose="02010609060101010101" pitchFamily="49" charset="-122"/>
                <a:ea typeface="黑体" panose="02010609060101010101" pitchFamily="49" charset="-122"/>
              </a:rPr>
              <a:t>在</a:t>
            </a:r>
            <a:r>
              <a:rPr lang="en-US" altLang="zh-CN" sz="2000" i="1" dirty="0">
                <a:solidFill>
                  <a:srgbClr val="000000"/>
                </a:solidFill>
                <a:latin typeface="黑体" panose="02010609060101010101" pitchFamily="49" charset="-122"/>
                <a:ea typeface="黑体" panose="02010609060101010101" pitchFamily="49" charset="-122"/>
              </a:rPr>
              <a:t>A</a:t>
            </a:r>
            <a:r>
              <a:rPr lang="zh-CN" altLang="zh-CN" sz="2000" dirty="0">
                <a:solidFill>
                  <a:srgbClr val="000000"/>
                </a:solidFill>
                <a:latin typeface="黑体" panose="02010609060101010101" pitchFamily="49" charset="-122"/>
                <a:ea typeface="黑体" panose="02010609060101010101" pitchFamily="49" charset="-122"/>
              </a:rPr>
              <a:t>处有一水库</a:t>
            </a:r>
            <a:r>
              <a:rPr lang="zh-CN" altLang="en-US" sz="2000" dirty="0">
                <a:solidFill>
                  <a:srgbClr val="000000"/>
                </a:solidFill>
                <a:latin typeface="黑体" panose="02010609060101010101" pitchFamily="49" charset="-122"/>
                <a:ea typeface="黑体" panose="02010609060101010101" pitchFamily="49" charset="-122"/>
              </a:rPr>
              <a:t>，</a:t>
            </a:r>
            <a:r>
              <a:rPr lang="zh-CN" altLang="zh-CN" sz="2000" dirty="0">
                <a:solidFill>
                  <a:srgbClr val="000000"/>
                </a:solidFill>
                <a:latin typeface="黑体" panose="02010609060101010101" pitchFamily="49" charset="-122"/>
                <a:ea typeface="黑体" panose="02010609060101010101" pitchFamily="49" charset="-122"/>
              </a:rPr>
              <a:t>现需要从</a:t>
            </a:r>
            <a:r>
              <a:rPr lang="en-US" altLang="zh-CN" sz="2000" i="1" dirty="0">
                <a:solidFill>
                  <a:srgbClr val="000000"/>
                </a:solidFill>
                <a:latin typeface="黑体" panose="02010609060101010101" pitchFamily="49" charset="-122"/>
                <a:ea typeface="黑体" panose="02010609060101010101" pitchFamily="49" charset="-122"/>
              </a:rPr>
              <a:t>A</a:t>
            </a:r>
            <a:r>
              <a:rPr lang="zh-CN" altLang="zh-CN" sz="2000" dirty="0">
                <a:solidFill>
                  <a:srgbClr val="000000"/>
                </a:solidFill>
                <a:latin typeface="黑体" panose="02010609060101010101" pitchFamily="49" charset="-122"/>
                <a:ea typeface="黑体" panose="02010609060101010101" pitchFamily="49" charset="-122"/>
              </a:rPr>
              <a:t>点铺设一条管道到</a:t>
            </a:r>
            <a:r>
              <a:rPr lang="en-US" altLang="zh-CN" sz="2000" i="1" dirty="0">
                <a:solidFill>
                  <a:srgbClr val="000000"/>
                </a:solidFill>
                <a:latin typeface="黑体" panose="02010609060101010101" pitchFamily="49" charset="-122"/>
                <a:ea typeface="黑体" panose="02010609060101010101" pitchFamily="49" charset="-122"/>
              </a:rPr>
              <a:t>E</a:t>
            </a:r>
            <a:r>
              <a:rPr lang="zh-CN" altLang="zh-CN" sz="2000" dirty="0">
                <a:solidFill>
                  <a:srgbClr val="000000"/>
                </a:solidFill>
                <a:latin typeface="黑体" panose="02010609060101010101" pitchFamily="49" charset="-122"/>
                <a:ea typeface="黑体" panose="02010609060101010101" pitchFamily="49" charset="-122"/>
              </a:rPr>
              <a:t>点</a:t>
            </a:r>
            <a:r>
              <a:rPr lang="zh-CN" altLang="en-US" sz="2000" dirty="0">
                <a:solidFill>
                  <a:srgbClr val="000000"/>
                </a:solidFill>
                <a:latin typeface="黑体" panose="02010609060101010101" pitchFamily="49" charset="-122"/>
                <a:ea typeface="黑体" panose="02010609060101010101" pitchFamily="49" charset="-122"/>
              </a:rPr>
              <a:t>，</a:t>
            </a:r>
            <a:r>
              <a:rPr lang="zh-CN" altLang="zh-CN" sz="2000" dirty="0">
                <a:solidFill>
                  <a:srgbClr val="000000"/>
                </a:solidFill>
                <a:latin typeface="黑体" panose="02010609060101010101" pitchFamily="49" charset="-122"/>
                <a:ea typeface="黑体" panose="02010609060101010101" pitchFamily="49" charset="-122"/>
              </a:rPr>
              <a:t>边上的数字表示与其相连的两个地点之间所需修建的管道长度</a:t>
            </a:r>
            <a:r>
              <a:rPr lang="zh-CN" altLang="en-US" sz="2000" dirty="0">
                <a:solidFill>
                  <a:srgbClr val="000000"/>
                </a:solidFill>
                <a:latin typeface="黑体" panose="02010609060101010101" pitchFamily="49" charset="-122"/>
                <a:ea typeface="黑体" panose="02010609060101010101" pitchFamily="49" charset="-122"/>
              </a:rPr>
              <a:t>，</a:t>
            </a:r>
            <a:r>
              <a:rPr lang="zh-CN" altLang="zh-CN" sz="2000" dirty="0">
                <a:solidFill>
                  <a:srgbClr val="000000"/>
                </a:solidFill>
                <a:latin typeface="黑体" panose="02010609060101010101" pitchFamily="49" charset="-122"/>
                <a:ea typeface="黑体" panose="02010609060101010101" pitchFamily="49" charset="-122"/>
              </a:rPr>
              <a:t>用</a:t>
            </a:r>
            <a:r>
              <a:rPr lang="en-US" altLang="zh-CN" sz="2000" i="1" dirty="0">
                <a:solidFill>
                  <a:srgbClr val="000000"/>
                </a:solidFill>
                <a:latin typeface="黑体" panose="02010609060101010101" pitchFamily="49" charset="-122"/>
                <a:ea typeface="黑体" panose="02010609060101010101" pitchFamily="49" charset="-122"/>
              </a:rPr>
              <a:t>c</a:t>
            </a:r>
            <a:r>
              <a:rPr lang="zh-CN" altLang="zh-CN" sz="2000" dirty="0">
                <a:solidFill>
                  <a:srgbClr val="000000"/>
                </a:solidFill>
                <a:latin typeface="黑体" panose="02010609060101010101" pitchFamily="49" charset="-122"/>
                <a:ea typeface="黑体" panose="02010609060101010101" pitchFamily="49" charset="-122"/>
              </a:rPr>
              <a:t>数组表示</a:t>
            </a:r>
            <a:r>
              <a:rPr lang="zh-CN" altLang="en-US" sz="2000" dirty="0">
                <a:solidFill>
                  <a:srgbClr val="000000"/>
                </a:solidFill>
                <a:latin typeface="黑体" panose="02010609060101010101" pitchFamily="49" charset="-122"/>
                <a:ea typeface="黑体" panose="02010609060101010101" pitchFamily="49" charset="-122"/>
              </a:rPr>
              <a:t>，</a:t>
            </a:r>
            <a:r>
              <a:rPr lang="zh-CN" altLang="zh-CN" sz="2000" dirty="0">
                <a:solidFill>
                  <a:srgbClr val="000000"/>
                </a:solidFill>
                <a:latin typeface="黑体" panose="02010609060101010101" pitchFamily="49" charset="-122"/>
                <a:ea typeface="黑体" panose="02010609060101010101" pitchFamily="49" charset="-122"/>
              </a:rPr>
              <a:t>例如</a:t>
            </a:r>
            <a:r>
              <a:rPr lang="en-US" altLang="zh-CN" sz="2000" i="1" dirty="0">
                <a:solidFill>
                  <a:srgbClr val="000000"/>
                </a:solidFill>
                <a:latin typeface="黑体" panose="02010609060101010101" pitchFamily="49" charset="-122"/>
                <a:ea typeface="黑体" panose="02010609060101010101" pitchFamily="49" charset="-122"/>
              </a:rPr>
              <a:t>c</a:t>
            </a:r>
            <a:r>
              <a:rPr lang="en-US" altLang="zh-CN" sz="2000" dirty="0">
                <a:solidFill>
                  <a:srgbClr val="000000"/>
                </a:solidFill>
                <a:latin typeface="黑体" panose="02010609060101010101" pitchFamily="49" charset="-122"/>
                <a:ea typeface="黑体" panose="02010609060101010101" pitchFamily="49" charset="-122"/>
              </a:rPr>
              <a:t>(</a:t>
            </a:r>
            <a:r>
              <a:rPr lang="en-US" altLang="zh-CN" sz="2000" i="1" dirty="0">
                <a:solidFill>
                  <a:srgbClr val="000000"/>
                </a:solidFill>
                <a:latin typeface="黑体" panose="02010609060101010101" pitchFamily="49" charset="-122"/>
                <a:ea typeface="黑体" panose="02010609060101010101" pitchFamily="49" charset="-122"/>
              </a:rPr>
              <a:t>A</a:t>
            </a:r>
            <a:r>
              <a:rPr lang="zh-CN" altLang="en-US" sz="2000" dirty="0">
                <a:solidFill>
                  <a:srgbClr val="000000"/>
                </a:solidFill>
                <a:latin typeface="黑体" panose="02010609060101010101" pitchFamily="49" charset="-122"/>
                <a:ea typeface="黑体" panose="02010609060101010101" pitchFamily="49" charset="-122"/>
              </a:rPr>
              <a:t>，</a:t>
            </a:r>
            <a:r>
              <a:rPr lang="en-US" altLang="zh-CN" sz="2000" i="1" dirty="0">
                <a:solidFill>
                  <a:srgbClr val="000000"/>
                </a:solidFill>
                <a:latin typeface="黑体" panose="02010609060101010101" pitchFamily="49" charset="-122"/>
                <a:ea typeface="黑体" panose="02010609060101010101" pitchFamily="49" charset="-122"/>
              </a:rPr>
              <a:t>B</a:t>
            </a:r>
            <a:r>
              <a:rPr lang="en-US" altLang="zh-CN" sz="2000" baseline="-25000" dirty="0">
                <a:solidFill>
                  <a:srgbClr val="000000"/>
                </a:solidFill>
                <a:latin typeface="黑体" panose="02010609060101010101" pitchFamily="49" charset="-122"/>
                <a:ea typeface="黑体" panose="02010609060101010101" pitchFamily="49" charset="-122"/>
              </a:rPr>
              <a:t>1</a:t>
            </a:r>
            <a:r>
              <a:rPr lang="en-US" altLang="zh-CN" sz="2000" dirty="0">
                <a:solidFill>
                  <a:srgbClr val="000000"/>
                </a:solidFill>
                <a:latin typeface="黑体" panose="02010609060101010101" pitchFamily="49" charset="-122"/>
                <a:ea typeface="黑体" panose="02010609060101010101" pitchFamily="49" charset="-122"/>
              </a:rPr>
              <a:t>)=2</a:t>
            </a:r>
            <a:r>
              <a:rPr lang="zh-CN" altLang="zh-CN" sz="2000" dirty="0">
                <a:solidFill>
                  <a:srgbClr val="000000"/>
                </a:solidFill>
                <a:latin typeface="黑体" panose="02010609060101010101" pitchFamily="49" charset="-122"/>
                <a:ea typeface="黑体" panose="02010609060101010101" pitchFamily="49" charset="-122"/>
              </a:rPr>
              <a:t>。现要找出一条</a:t>
            </a:r>
            <a:r>
              <a:rPr lang="zh-CN" altLang="zh-CN" sz="2000" dirty="0">
                <a:solidFill>
                  <a:srgbClr val="0000FF"/>
                </a:solidFill>
                <a:latin typeface="黑体" panose="02010609060101010101" pitchFamily="49" charset="-122"/>
                <a:ea typeface="黑体" panose="02010609060101010101" pitchFamily="49" charset="-122"/>
              </a:rPr>
              <a:t>从</a:t>
            </a:r>
            <a:r>
              <a:rPr lang="en-US" altLang="zh-CN" sz="2000" i="1" dirty="0">
                <a:solidFill>
                  <a:srgbClr val="0000FF"/>
                </a:solidFill>
                <a:latin typeface="黑体" panose="02010609060101010101" pitchFamily="49" charset="-122"/>
                <a:ea typeface="黑体" panose="02010609060101010101" pitchFamily="49" charset="-122"/>
              </a:rPr>
              <a:t>A</a:t>
            </a:r>
            <a:r>
              <a:rPr lang="zh-CN" altLang="zh-CN" sz="2000" dirty="0">
                <a:solidFill>
                  <a:srgbClr val="0000FF"/>
                </a:solidFill>
                <a:latin typeface="黑体" panose="02010609060101010101" pitchFamily="49" charset="-122"/>
                <a:ea typeface="黑体" panose="02010609060101010101" pitchFamily="49" charset="-122"/>
              </a:rPr>
              <a:t>到</a:t>
            </a:r>
            <a:r>
              <a:rPr lang="en-US" altLang="zh-CN" sz="2000" i="1" dirty="0">
                <a:solidFill>
                  <a:srgbClr val="0000FF"/>
                </a:solidFill>
                <a:latin typeface="黑体" panose="02010609060101010101" pitchFamily="49" charset="-122"/>
                <a:ea typeface="黑体" panose="02010609060101010101" pitchFamily="49" charset="-122"/>
              </a:rPr>
              <a:t>E</a:t>
            </a:r>
            <a:r>
              <a:rPr lang="zh-CN" altLang="zh-CN" sz="2000" dirty="0">
                <a:solidFill>
                  <a:srgbClr val="0000FF"/>
                </a:solidFill>
                <a:latin typeface="黑体" panose="02010609060101010101" pitchFamily="49" charset="-122"/>
                <a:ea typeface="黑体" panose="02010609060101010101" pitchFamily="49" charset="-122"/>
              </a:rPr>
              <a:t>的修建线路</a:t>
            </a:r>
            <a:r>
              <a:rPr lang="zh-CN" altLang="en-US" sz="2000" dirty="0">
                <a:solidFill>
                  <a:srgbClr val="000000"/>
                </a:solidFill>
                <a:latin typeface="黑体" panose="02010609060101010101" pitchFamily="49" charset="-122"/>
                <a:ea typeface="黑体" panose="02010609060101010101" pitchFamily="49" charset="-122"/>
              </a:rPr>
              <a:t>，</a:t>
            </a:r>
            <a:r>
              <a:rPr lang="zh-CN" altLang="zh-CN" sz="2000" dirty="0">
                <a:solidFill>
                  <a:srgbClr val="000000"/>
                </a:solidFill>
                <a:latin typeface="黑体" panose="02010609060101010101" pitchFamily="49" charset="-122"/>
                <a:ea typeface="黑体" panose="02010609060101010101" pitchFamily="49" charset="-122"/>
              </a:rPr>
              <a:t>使得所需修建的管道长度最短。</a:t>
            </a:r>
            <a:endParaRPr lang="zh-CN" altLang="en-US" sz="2000" dirty="0">
              <a:solidFill>
                <a:srgbClr val="000000"/>
              </a:solidFill>
              <a:latin typeface="黑体" panose="02010609060101010101" pitchFamily="49" charset="-122"/>
              <a:ea typeface="黑体" panose="02010609060101010101" pitchFamily="49" charset="-122"/>
            </a:endParaRPr>
          </a:p>
        </p:txBody>
      </p:sp>
      <p:sp>
        <p:nvSpPr>
          <p:cNvPr id="60468" name="TextBox 7"/>
          <p:cNvSpPr txBox="1"/>
          <p:nvPr/>
        </p:nvSpPr>
        <p:spPr>
          <a:xfrm>
            <a:off x="285750" y="506413"/>
            <a:ext cx="3500438" cy="522287"/>
          </a:xfrm>
          <a:prstGeom prst="rect">
            <a:avLst/>
          </a:prstGeom>
          <a:noFill/>
          <a:ln w="9525">
            <a:noFill/>
          </a:ln>
        </p:spPr>
        <p:txBody>
          <a:bodyPr anchor="t" anchorCtr="0">
            <a:spAutoFit/>
          </a:bodyPr>
          <a:p>
            <a:pPr algn="ctr" eaLnBrk="0" hangingPunct="0"/>
            <a:r>
              <a:rPr lang="zh-CN" altLang="zh-CN" sz="2800" dirty="0">
                <a:solidFill>
                  <a:schemeClr val="bg1"/>
                </a:solidFill>
                <a:latin typeface="微软雅黑" panose="020B0503020204020204" pitchFamily="34" charset="-122"/>
                <a:ea typeface="微软雅黑" panose="020B0503020204020204" pitchFamily="34" charset="-122"/>
              </a:rPr>
              <a:t>动态规划概述</a:t>
            </a:r>
            <a:endParaRPr lang="zh-CN" altLang="zh-CN"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TextBox 7"/>
          <p:cNvSpPr txBox="1"/>
          <p:nvPr/>
        </p:nvSpPr>
        <p:spPr>
          <a:xfrm>
            <a:off x="285750" y="506413"/>
            <a:ext cx="3500438" cy="522287"/>
          </a:xfrm>
          <a:prstGeom prst="rect">
            <a:avLst/>
          </a:prstGeom>
          <a:noFill/>
          <a:ln w="9525">
            <a:noFill/>
          </a:ln>
        </p:spPr>
        <p:txBody>
          <a:bodyPr anchor="t" anchorCtr="0">
            <a:spAutoFit/>
          </a:bodyPr>
          <a:p>
            <a:pPr algn="ctr" eaLnBrk="0" hangingPunct="0"/>
            <a:r>
              <a:rPr lang="zh-CN" altLang="zh-CN" sz="2800" dirty="0">
                <a:solidFill>
                  <a:schemeClr val="bg1"/>
                </a:solidFill>
                <a:latin typeface="微软雅黑" panose="020B0503020204020204" pitchFamily="34" charset="-122"/>
                <a:ea typeface="微软雅黑" panose="020B0503020204020204" pitchFamily="34" charset="-122"/>
              </a:rPr>
              <a:t>动态规划概述</a:t>
            </a:r>
            <a:endParaRPr lang="zh-CN" altLang="zh-CN" sz="2800" dirty="0">
              <a:solidFill>
                <a:schemeClr val="bg1"/>
              </a:solidFill>
              <a:latin typeface="微软雅黑" panose="020B0503020204020204" pitchFamily="34" charset="-122"/>
              <a:ea typeface="微软雅黑" panose="020B0503020204020204" pitchFamily="34" charset="-122"/>
            </a:endParaRPr>
          </a:p>
        </p:txBody>
      </p:sp>
      <p:sp>
        <p:nvSpPr>
          <p:cNvPr id="3" name="椭圆 2"/>
          <p:cNvSpPr/>
          <p:nvPr/>
        </p:nvSpPr>
        <p:spPr>
          <a:xfrm>
            <a:off x="1281113" y="4581525"/>
            <a:ext cx="428625" cy="500063"/>
          </a:xfrm>
          <a:prstGeom prst="ellipse">
            <a:avLst/>
          </a:prstGeom>
          <a:solidFill>
            <a:srgbClr val="FFCCCC"/>
          </a:solidFill>
          <a:ln>
            <a:solidFill>
              <a:srgbClr val="000000"/>
            </a:solidFill>
          </a:ln>
        </p:spPr>
        <p:style>
          <a:lnRef idx="1">
            <a:schemeClr val="accent3"/>
          </a:lnRef>
          <a:fillRef idx="2">
            <a:schemeClr val="accent3"/>
          </a:fillRef>
          <a:effectRef idx="1">
            <a:schemeClr val="accent3"/>
          </a:effectRef>
          <a:fontRef idx="minor">
            <a:schemeClr val="dk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A</a:t>
            </a:r>
            <a:endParaRPr kumimoji="0" lang="zh-CN" altLang="en-US"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4" name="椭圆 3"/>
          <p:cNvSpPr/>
          <p:nvPr/>
        </p:nvSpPr>
        <p:spPr>
          <a:xfrm>
            <a:off x="2709863" y="3367088"/>
            <a:ext cx="428625" cy="500063"/>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B</a:t>
            </a:r>
            <a:r>
              <a:rPr kumimoji="0" lang="en-US" altLang="zh-CN" sz="2000" b="0" i="0" u="none" strike="noStrike" kern="1200" cap="none" spc="0" normalizeH="0" baseline="-25000" noProof="0">
                <a:ln>
                  <a:noFill/>
                </a:ln>
                <a:solidFill>
                  <a:srgbClr val="000000"/>
                </a:solidFill>
                <a:effectLst/>
                <a:uLnTx/>
                <a:uFillTx/>
                <a:latin typeface="Consolas" panose="020B0609020204030204" pitchFamily="49" charset="0"/>
                <a:ea typeface="宋体" panose="02010600030101010101" pitchFamily="2" charset="-122"/>
                <a:cs typeface="+mn-cs"/>
              </a:rPr>
              <a:t>1</a:t>
            </a:r>
            <a:endParaRPr kumimoji="0" lang="zh-CN" altLang="en-US" sz="2000" b="0" i="0" u="none" strike="noStrike" kern="1200" cap="none" spc="0" normalizeH="0" baseline="-2500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7" name="椭圆 6"/>
          <p:cNvSpPr/>
          <p:nvPr/>
        </p:nvSpPr>
        <p:spPr>
          <a:xfrm>
            <a:off x="2709863" y="4581525"/>
            <a:ext cx="428625" cy="500063"/>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B</a:t>
            </a:r>
            <a:r>
              <a:rPr kumimoji="0" lang="en-US" altLang="zh-CN" sz="2000" b="0" i="0" u="none" strike="noStrike" kern="1200" cap="none" spc="0" normalizeH="0" baseline="-25000" noProof="0">
                <a:ln>
                  <a:noFill/>
                </a:ln>
                <a:solidFill>
                  <a:srgbClr val="000000"/>
                </a:solidFill>
                <a:effectLst/>
                <a:uLnTx/>
                <a:uFillTx/>
                <a:latin typeface="Consolas" panose="020B0609020204030204" pitchFamily="49" charset="0"/>
                <a:ea typeface="宋体" panose="02010600030101010101" pitchFamily="2" charset="-122"/>
                <a:cs typeface="+mn-cs"/>
              </a:rPr>
              <a:t>2</a:t>
            </a:r>
            <a:endParaRPr kumimoji="0" lang="zh-CN" altLang="en-US" sz="2000" b="0" i="0" u="none" strike="noStrike" kern="1200" cap="none" spc="0" normalizeH="0" baseline="-2500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8" name="椭圆 7"/>
          <p:cNvSpPr/>
          <p:nvPr/>
        </p:nvSpPr>
        <p:spPr>
          <a:xfrm>
            <a:off x="2709863" y="5795963"/>
            <a:ext cx="428625" cy="500063"/>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B</a:t>
            </a:r>
            <a:r>
              <a:rPr kumimoji="0" lang="en-US" altLang="zh-CN" sz="2000" b="0" i="0" u="none" strike="noStrike" kern="1200" cap="none" spc="0" normalizeH="0" baseline="-25000" noProof="0">
                <a:ln>
                  <a:noFill/>
                </a:ln>
                <a:solidFill>
                  <a:srgbClr val="000000"/>
                </a:solidFill>
                <a:effectLst/>
                <a:uLnTx/>
                <a:uFillTx/>
                <a:latin typeface="Consolas" panose="020B0609020204030204" pitchFamily="49" charset="0"/>
                <a:ea typeface="宋体" panose="02010600030101010101" pitchFamily="2" charset="-122"/>
                <a:cs typeface="+mn-cs"/>
              </a:rPr>
              <a:t>3</a:t>
            </a:r>
            <a:endParaRPr kumimoji="0" lang="zh-CN" altLang="en-US" sz="2000" b="0" i="0" u="none" strike="noStrike" kern="1200" cap="none" spc="0" normalizeH="0" baseline="-2500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9" name="椭圆 8"/>
          <p:cNvSpPr/>
          <p:nvPr/>
        </p:nvSpPr>
        <p:spPr>
          <a:xfrm>
            <a:off x="4352925" y="3367088"/>
            <a:ext cx="428625" cy="500063"/>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C</a:t>
            </a:r>
            <a:r>
              <a:rPr kumimoji="0" lang="en-US" altLang="zh-CN" sz="2000" b="0" i="0" u="none" strike="noStrike" kern="1200" cap="none" spc="0" normalizeH="0" baseline="-25000" noProof="0">
                <a:ln>
                  <a:noFill/>
                </a:ln>
                <a:solidFill>
                  <a:srgbClr val="000000"/>
                </a:solidFill>
                <a:effectLst/>
                <a:uLnTx/>
                <a:uFillTx/>
                <a:latin typeface="Consolas" panose="020B0609020204030204" pitchFamily="49" charset="0"/>
                <a:ea typeface="宋体" panose="02010600030101010101" pitchFamily="2" charset="-122"/>
                <a:cs typeface="+mn-cs"/>
              </a:rPr>
              <a:t>1</a:t>
            </a:r>
            <a:endParaRPr kumimoji="0" lang="zh-CN" altLang="en-US" sz="2000" b="0" i="0" u="none" strike="noStrike" kern="1200" cap="none" spc="0" normalizeH="0" baseline="-2500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10" name="椭圆 9"/>
          <p:cNvSpPr/>
          <p:nvPr/>
        </p:nvSpPr>
        <p:spPr>
          <a:xfrm>
            <a:off x="4352925" y="4581525"/>
            <a:ext cx="428625" cy="500063"/>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C</a:t>
            </a:r>
            <a:r>
              <a:rPr kumimoji="0" lang="en-US" altLang="zh-CN" sz="2000" b="0" i="0" u="none" strike="noStrike" kern="1200" cap="none" spc="0" normalizeH="0" baseline="-25000" noProof="0">
                <a:ln>
                  <a:noFill/>
                </a:ln>
                <a:solidFill>
                  <a:srgbClr val="000000"/>
                </a:solidFill>
                <a:effectLst/>
                <a:uLnTx/>
                <a:uFillTx/>
                <a:latin typeface="Consolas" panose="020B0609020204030204" pitchFamily="49" charset="0"/>
                <a:ea typeface="宋体" panose="02010600030101010101" pitchFamily="2" charset="-122"/>
                <a:cs typeface="+mn-cs"/>
              </a:rPr>
              <a:t>2</a:t>
            </a:r>
            <a:endParaRPr kumimoji="0" lang="zh-CN" altLang="en-US" sz="2000" b="0" i="0" u="none" strike="noStrike" kern="1200" cap="none" spc="0" normalizeH="0" baseline="-2500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11" name="椭圆 10"/>
          <p:cNvSpPr/>
          <p:nvPr/>
        </p:nvSpPr>
        <p:spPr>
          <a:xfrm>
            <a:off x="4352925" y="5795963"/>
            <a:ext cx="428625" cy="500063"/>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C</a:t>
            </a:r>
            <a:r>
              <a:rPr kumimoji="0" lang="en-US" altLang="zh-CN" sz="2000" b="0" i="0" u="none" strike="noStrike" kern="1200" cap="none" spc="0" normalizeH="0" baseline="-25000" noProof="0">
                <a:ln>
                  <a:noFill/>
                </a:ln>
                <a:solidFill>
                  <a:srgbClr val="000000"/>
                </a:solidFill>
                <a:effectLst/>
                <a:uLnTx/>
                <a:uFillTx/>
                <a:latin typeface="Consolas" panose="020B0609020204030204" pitchFamily="49" charset="0"/>
                <a:ea typeface="宋体" panose="02010600030101010101" pitchFamily="2" charset="-122"/>
                <a:cs typeface="+mn-cs"/>
              </a:rPr>
              <a:t>3</a:t>
            </a:r>
            <a:endParaRPr kumimoji="0" lang="zh-CN" altLang="en-US" sz="2000" b="0" i="0" u="none" strike="noStrike" kern="1200" cap="none" spc="0" normalizeH="0" baseline="-2500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12" name="椭圆 11"/>
          <p:cNvSpPr/>
          <p:nvPr/>
        </p:nvSpPr>
        <p:spPr>
          <a:xfrm>
            <a:off x="5853113" y="4010025"/>
            <a:ext cx="428625" cy="500063"/>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D</a:t>
            </a:r>
            <a:r>
              <a:rPr kumimoji="0" lang="en-US" altLang="zh-CN" sz="2000" b="0" i="0" u="none" strike="noStrike" kern="1200" cap="none" spc="0" normalizeH="0" baseline="-25000" noProof="0">
                <a:ln>
                  <a:noFill/>
                </a:ln>
                <a:solidFill>
                  <a:srgbClr val="000000"/>
                </a:solidFill>
                <a:effectLst/>
                <a:uLnTx/>
                <a:uFillTx/>
                <a:latin typeface="Consolas" panose="020B0609020204030204" pitchFamily="49" charset="0"/>
                <a:ea typeface="宋体" panose="02010600030101010101" pitchFamily="2" charset="-122"/>
                <a:cs typeface="+mn-cs"/>
              </a:rPr>
              <a:t>1</a:t>
            </a:r>
            <a:endParaRPr kumimoji="0" lang="zh-CN" altLang="en-US" sz="2000" b="0" i="0" u="none" strike="noStrike" kern="1200" cap="none" spc="0" normalizeH="0" baseline="-2500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13" name="椭圆 12"/>
          <p:cNvSpPr/>
          <p:nvPr/>
        </p:nvSpPr>
        <p:spPr>
          <a:xfrm>
            <a:off x="5853113" y="5224463"/>
            <a:ext cx="428625" cy="500063"/>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D</a:t>
            </a:r>
            <a:r>
              <a:rPr kumimoji="0" lang="en-US" altLang="zh-CN" sz="2000" b="0" i="0" u="none" strike="noStrike" kern="1200" cap="none" spc="0" normalizeH="0" baseline="-25000" noProof="0">
                <a:ln>
                  <a:noFill/>
                </a:ln>
                <a:solidFill>
                  <a:srgbClr val="000000"/>
                </a:solidFill>
                <a:effectLst/>
                <a:uLnTx/>
                <a:uFillTx/>
                <a:latin typeface="Consolas" panose="020B0609020204030204" pitchFamily="49" charset="0"/>
                <a:ea typeface="宋体" panose="02010600030101010101" pitchFamily="2" charset="-122"/>
                <a:cs typeface="+mn-cs"/>
              </a:rPr>
              <a:t>2</a:t>
            </a:r>
            <a:endParaRPr kumimoji="0" lang="zh-CN" altLang="en-US" sz="2000" b="0" i="0" u="none" strike="noStrike" kern="1200" cap="none" spc="0" normalizeH="0" baseline="-2500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14" name="椭圆 13"/>
          <p:cNvSpPr/>
          <p:nvPr/>
        </p:nvSpPr>
        <p:spPr>
          <a:xfrm>
            <a:off x="7210425" y="4581525"/>
            <a:ext cx="428625" cy="500063"/>
          </a:xfrm>
          <a:prstGeom prst="ellipse">
            <a:avLst/>
          </a:prstGeom>
          <a:solidFill>
            <a:srgbClr val="CCCC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E</a:t>
            </a:r>
            <a:endParaRPr kumimoji="0" lang="zh-CN" altLang="en-US" sz="2000" b="0" i="0" u="none" strike="noStrike" kern="1200" cap="none" spc="0" normalizeH="0" baseline="-2500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cxnSp>
        <p:nvCxnSpPr>
          <p:cNvPr id="16" name="直接箭头连接符 15"/>
          <p:cNvCxnSpPr>
            <a:stCxn id="3" idx="7"/>
            <a:endCxn id="4" idx="2"/>
          </p:cNvCxnSpPr>
          <p:nvPr/>
        </p:nvCxnSpPr>
        <p:spPr>
          <a:xfrm rot="5400000" flipH="1" flipV="1">
            <a:off x="1659731" y="3604419"/>
            <a:ext cx="1036638" cy="106362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2477" name="TextBox 16"/>
          <p:cNvSpPr txBox="1"/>
          <p:nvPr/>
        </p:nvSpPr>
        <p:spPr>
          <a:xfrm>
            <a:off x="2138363" y="3724275"/>
            <a:ext cx="214312" cy="276225"/>
          </a:xfrm>
          <a:prstGeom prst="rect">
            <a:avLst/>
          </a:prstGeom>
          <a:noFill/>
          <a:ln w="9525">
            <a:noFill/>
          </a:ln>
        </p:spPr>
        <p:txBody>
          <a:bodyPr lIns="0" tIns="0" rIns="0" bIns="0" anchor="t" anchorCtr="0">
            <a:spAutoFit/>
          </a:bodyPr>
          <a:p>
            <a:pPr eaLnBrk="0" hangingPunct="0"/>
            <a:r>
              <a:rPr lang="en-US" altLang="zh-CN" dirty="0">
                <a:solidFill>
                  <a:srgbClr val="0000FF"/>
                </a:solidFill>
                <a:latin typeface="Consolas" panose="020B0609020204030204" pitchFamily="49" charset="0"/>
                <a:ea typeface="宋体" panose="02010600030101010101" pitchFamily="2" charset="-122"/>
              </a:rPr>
              <a:t>2</a:t>
            </a:r>
            <a:endParaRPr lang="zh-CN" altLang="en-US" dirty="0">
              <a:solidFill>
                <a:srgbClr val="0000FF"/>
              </a:solidFill>
              <a:latin typeface="Consolas" panose="020B0609020204030204" pitchFamily="49" charset="0"/>
              <a:ea typeface="宋体" panose="02010600030101010101" pitchFamily="2" charset="-122"/>
            </a:endParaRPr>
          </a:p>
        </p:txBody>
      </p:sp>
      <p:cxnSp>
        <p:nvCxnSpPr>
          <p:cNvPr id="19" name="直接箭头连接符 18"/>
          <p:cNvCxnSpPr>
            <a:stCxn id="3" idx="6"/>
            <a:endCxn id="7" idx="2"/>
          </p:cNvCxnSpPr>
          <p:nvPr/>
        </p:nvCxnSpPr>
        <p:spPr>
          <a:xfrm>
            <a:off x="1709738" y="4832350"/>
            <a:ext cx="1000125"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直接箭头连接符 20"/>
          <p:cNvCxnSpPr>
            <a:stCxn id="3" idx="5"/>
            <a:endCxn id="8" idx="2"/>
          </p:cNvCxnSpPr>
          <p:nvPr/>
        </p:nvCxnSpPr>
        <p:spPr>
          <a:xfrm rot="16200000" flipH="1">
            <a:off x="1658938" y="4995863"/>
            <a:ext cx="1038225" cy="106362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直接箭头连接符 23"/>
          <p:cNvCxnSpPr>
            <a:stCxn id="4" idx="6"/>
            <a:endCxn id="9" idx="2"/>
          </p:cNvCxnSpPr>
          <p:nvPr/>
        </p:nvCxnSpPr>
        <p:spPr>
          <a:xfrm>
            <a:off x="3138488" y="3617913"/>
            <a:ext cx="1214438" cy="1588"/>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6" name="直接箭头连接符 25"/>
          <p:cNvCxnSpPr>
            <a:stCxn id="4" idx="5"/>
            <a:endCxn id="10" idx="1"/>
          </p:cNvCxnSpPr>
          <p:nvPr/>
        </p:nvCxnSpPr>
        <p:spPr>
          <a:xfrm rot="16200000" flipH="1">
            <a:off x="3315494" y="3553619"/>
            <a:ext cx="860425" cy="134143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8" name="直接箭头连接符 27"/>
          <p:cNvCxnSpPr>
            <a:stCxn id="7" idx="6"/>
            <a:endCxn id="10" idx="2"/>
          </p:cNvCxnSpPr>
          <p:nvPr/>
        </p:nvCxnSpPr>
        <p:spPr>
          <a:xfrm>
            <a:off x="3138488" y="4832350"/>
            <a:ext cx="1214438"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0" name="直接箭头连接符 29"/>
          <p:cNvCxnSpPr>
            <a:stCxn id="7" idx="7"/>
            <a:endCxn id="9" idx="3"/>
          </p:cNvCxnSpPr>
          <p:nvPr/>
        </p:nvCxnSpPr>
        <p:spPr>
          <a:xfrm rot="5400000" flipH="1" flipV="1">
            <a:off x="3315494" y="3553619"/>
            <a:ext cx="860425" cy="1341438"/>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32" name="直接箭头连接符 31"/>
          <p:cNvCxnSpPr>
            <a:stCxn id="7" idx="5"/>
            <a:endCxn id="11" idx="1"/>
          </p:cNvCxnSpPr>
          <p:nvPr/>
        </p:nvCxnSpPr>
        <p:spPr>
          <a:xfrm rot="16200000" flipH="1">
            <a:off x="3315494" y="4768056"/>
            <a:ext cx="860425" cy="134143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4" name="直接箭头连接符 33"/>
          <p:cNvCxnSpPr>
            <a:stCxn id="8" idx="6"/>
            <a:endCxn id="10" idx="3"/>
          </p:cNvCxnSpPr>
          <p:nvPr/>
        </p:nvCxnSpPr>
        <p:spPr>
          <a:xfrm flipV="1">
            <a:off x="3138488" y="5008563"/>
            <a:ext cx="1277938" cy="103822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6" name="直接箭头连接符 35"/>
          <p:cNvCxnSpPr>
            <a:stCxn id="8" idx="6"/>
            <a:endCxn id="11" idx="2"/>
          </p:cNvCxnSpPr>
          <p:nvPr/>
        </p:nvCxnSpPr>
        <p:spPr>
          <a:xfrm>
            <a:off x="3138488" y="6046788"/>
            <a:ext cx="1214438"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8" name="直接箭头连接符 37"/>
          <p:cNvCxnSpPr>
            <a:stCxn id="9" idx="6"/>
            <a:endCxn id="12" idx="1"/>
          </p:cNvCxnSpPr>
          <p:nvPr/>
        </p:nvCxnSpPr>
        <p:spPr>
          <a:xfrm>
            <a:off x="4781550" y="3617913"/>
            <a:ext cx="1135063" cy="465138"/>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40" name="直接箭头连接符 39"/>
          <p:cNvCxnSpPr>
            <a:stCxn id="9" idx="5"/>
            <a:endCxn id="13" idx="1"/>
          </p:cNvCxnSpPr>
          <p:nvPr/>
        </p:nvCxnSpPr>
        <p:spPr>
          <a:xfrm rot="16200000" flipH="1">
            <a:off x="4565650" y="3946525"/>
            <a:ext cx="1503363" cy="119856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3" name="直接箭头连接符 42"/>
          <p:cNvCxnSpPr>
            <a:stCxn id="10" idx="7"/>
            <a:endCxn id="12" idx="2"/>
          </p:cNvCxnSpPr>
          <p:nvPr/>
        </p:nvCxnSpPr>
        <p:spPr>
          <a:xfrm rot="5400000" flipH="1" flipV="1">
            <a:off x="5088731" y="3890169"/>
            <a:ext cx="393700" cy="113506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5" name="直接箭头连接符 44"/>
          <p:cNvCxnSpPr>
            <a:stCxn id="10" idx="5"/>
            <a:endCxn id="13" idx="2"/>
          </p:cNvCxnSpPr>
          <p:nvPr/>
        </p:nvCxnSpPr>
        <p:spPr>
          <a:xfrm rot="16200000" flipH="1">
            <a:off x="5052219" y="4674394"/>
            <a:ext cx="466725" cy="1135063"/>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47" name="直接箭头连接符 46"/>
          <p:cNvCxnSpPr>
            <a:stCxn id="11" idx="6"/>
            <a:endCxn id="13" idx="3"/>
          </p:cNvCxnSpPr>
          <p:nvPr/>
        </p:nvCxnSpPr>
        <p:spPr>
          <a:xfrm flipV="1">
            <a:off x="4781550" y="5651500"/>
            <a:ext cx="1135063" cy="395288"/>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49" name="直接箭头连接符 48"/>
          <p:cNvCxnSpPr>
            <a:stCxn id="11" idx="7"/>
            <a:endCxn id="12" idx="3"/>
          </p:cNvCxnSpPr>
          <p:nvPr/>
        </p:nvCxnSpPr>
        <p:spPr>
          <a:xfrm rot="5400000" flipH="1" flipV="1">
            <a:off x="4601369" y="4553744"/>
            <a:ext cx="1431925" cy="119856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2" name="直接箭头连接符 51"/>
          <p:cNvCxnSpPr>
            <a:stCxn id="12" idx="6"/>
            <a:endCxn id="14" idx="1"/>
          </p:cNvCxnSpPr>
          <p:nvPr/>
        </p:nvCxnSpPr>
        <p:spPr>
          <a:xfrm>
            <a:off x="6281738" y="4260850"/>
            <a:ext cx="992188" cy="3937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4" name="直接箭头连接符 53"/>
          <p:cNvCxnSpPr>
            <a:stCxn id="13" idx="6"/>
            <a:endCxn id="14" idx="3"/>
          </p:cNvCxnSpPr>
          <p:nvPr/>
        </p:nvCxnSpPr>
        <p:spPr>
          <a:xfrm flipV="1">
            <a:off x="6281738" y="5008563"/>
            <a:ext cx="992188" cy="46672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2495" name="TextBox 54"/>
          <p:cNvSpPr txBox="1"/>
          <p:nvPr/>
        </p:nvSpPr>
        <p:spPr>
          <a:xfrm>
            <a:off x="2147888" y="4510088"/>
            <a:ext cx="214312" cy="276225"/>
          </a:xfrm>
          <a:prstGeom prst="rect">
            <a:avLst/>
          </a:prstGeom>
          <a:noFill/>
          <a:ln w="9525">
            <a:noFill/>
          </a:ln>
        </p:spPr>
        <p:txBody>
          <a:bodyPr lIns="0" tIns="0" rIns="0" bIns="0" anchor="t" anchorCtr="0">
            <a:spAutoFit/>
          </a:bodyPr>
          <a:p>
            <a:pPr eaLnBrk="0" hangingPunct="0"/>
            <a:r>
              <a:rPr lang="en-US" altLang="zh-CN" dirty="0">
                <a:solidFill>
                  <a:srgbClr val="0000FF"/>
                </a:solidFill>
                <a:latin typeface="Consolas" panose="020B0609020204030204" pitchFamily="49" charset="0"/>
                <a:ea typeface="宋体" panose="02010600030101010101" pitchFamily="2" charset="-122"/>
              </a:rPr>
              <a:t>4</a:t>
            </a:r>
            <a:endParaRPr lang="zh-CN" altLang="en-US" dirty="0">
              <a:solidFill>
                <a:srgbClr val="0000FF"/>
              </a:solidFill>
              <a:latin typeface="Consolas" panose="020B0609020204030204" pitchFamily="49" charset="0"/>
              <a:ea typeface="宋体" panose="02010600030101010101" pitchFamily="2" charset="-122"/>
            </a:endParaRPr>
          </a:p>
        </p:txBody>
      </p:sp>
      <p:sp>
        <p:nvSpPr>
          <p:cNvPr id="62496" name="TextBox 55"/>
          <p:cNvSpPr txBox="1"/>
          <p:nvPr/>
        </p:nvSpPr>
        <p:spPr>
          <a:xfrm>
            <a:off x="2147888" y="5257800"/>
            <a:ext cx="214312" cy="276225"/>
          </a:xfrm>
          <a:prstGeom prst="rect">
            <a:avLst/>
          </a:prstGeom>
          <a:noFill/>
          <a:ln w="9525">
            <a:noFill/>
          </a:ln>
        </p:spPr>
        <p:txBody>
          <a:bodyPr lIns="0" tIns="0" rIns="0" bIns="0" anchor="t" anchorCtr="0">
            <a:spAutoFit/>
          </a:bodyPr>
          <a:p>
            <a:pPr eaLnBrk="0" hangingPunct="0"/>
            <a:r>
              <a:rPr lang="en-US" altLang="zh-CN" dirty="0">
                <a:solidFill>
                  <a:srgbClr val="0000FF"/>
                </a:solidFill>
                <a:latin typeface="Consolas" panose="020B0609020204030204" pitchFamily="49" charset="0"/>
                <a:ea typeface="宋体" panose="02010600030101010101" pitchFamily="2" charset="-122"/>
              </a:rPr>
              <a:t>3</a:t>
            </a:r>
            <a:endParaRPr lang="zh-CN" altLang="en-US" dirty="0">
              <a:solidFill>
                <a:srgbClr val="0000FF"/>
              </a:solidFill>
              <a:latin typeface="Consolas" panose="020B0609020204030204" pitchFamily="49" charset="0"/>
              <a:ea typeface="宋体" panose="02010600030101010101" pitchFamily="2" charset="-122"/>
            </a:endParaRPr>
          </a:p>
        </p:txBody>
      </p:sp>
      <p:sp>
        <p:nvSpPr>
          <p:cNvPr id="62497" name="TextBox 56"/>
          <p:cNvSpPr txBox="1"/>
          <p:nvPr/>
        </p:nvSpPr>
        <p:spPr>
          <a:xfrm>
            <a:off x="3209925" y="3295650"/>
            <a:ext cx="214313" cy="276225"/>
          </a:xfrm>
          <a:prstGeom prst="rect">
            <a:avLst/>
          </a:prstGeom>
          <a:noFill/>
          <a:ln w="9525">
            <a:noFill/>
          </a:ln>
        </p:spPr>
        <p:txBody>
          <a:bodyPr lIns="0" tIns="0" rIns="0" bIns="0" anchor="t" anchorCtr="0">
            <a:spAutoFit/>
          </a:bodyPr>
          <a:p>
            <a:pPr eaLnBrk="0" hangingPunct="0"/>
            <a:r>
              <a:rPr lang="en-US" altLang="zh-CN" dirty="0">
                <a:solidFill>
                  <a:srgbClr val="C00000"/>
                </a:solidFill>
                <a:latin typeface="Consolas" panose="020B0609020204030204" pitchFamily="49" charset="0"/>
                <a:ea typeface="宋体" panose="02010600030101010101" pitchFamily="2" charset="-122"/>
              </a:rPr>
              <a:t>7</a:t>
            </a:r>
            <a:endParaRPr lang="zh-CN" altLang="en-US" dirty="0">
              <a:solidFill>
                <a:srgbClr val="C00000"/>
              </a:solidFill>
              <a:latin typeface="Consolas" panose="020B0609020204030204" pitchFamily="49" charset="0"/>
              <a:ea typeface="宋体" panose="02010600030101010101" pitchFamily="2" charset="-122"/>
            </a:endParaRPr>
          </a:p>
        </p:txBody>
      </p:sp>
      <p:sp>
        <p:nvSpPr>
          <p:cNvPr id="62498" name="TextBox 57"/>
          <p:cNvSpPr txBox="1"/>
          <p:nvPr/>
        </p:nvSpPr>
        <p:spPr>
          <a:xfrm>
            <a:off x="3235325" y="3649663"/>
            <a:ext cx="214313" cy="276225"/>
          </a:xfrm>
          <a:prstGeom prst="rect">
            <a:avLst/>
          </a:prstGeom>
          <a:noFill/>
          <a:ln w="9525">
            <a:noFill/>
          </a:ln>
        </p:spPr>
        <p:txBody>
          <a:bodyPr lIns="0" tIns="0" rIns="0" bIns="0" anchor="t" anchorCtr="0">
            <a:spAutoFit/>
          </a:bodyPr>
          <a:p>
            <a:pPr eaLnBrk="0" hangingPunct="0"/>
            <a:r>
              <a:rPr lang="en-US" altLang="zh-CN" dirty="0">
                <a:solidFill>
                  <a:srgbClr val="0000FF"/>
                </a:solidFill>
                <a:latin typeface="Consolas" panose="020B0609020204030204" pitchFamily="49" charset="0"/>
                <a:ea typeface="宋体" panose="02010600030101010101" pitchFamily="2" charset="-122"/>
              </a:rPr>
              <a:t>4</a:t>
            </a:r>
            <a:endParaRPr lang="zh-CN" altLang="en-US" dirty="0">
              <a:solidFill>
                <a:srgbClr val="0000FF"/>
              </a:solidFill>
              <a:latin typeface="Consolas" panose="020B0609020204030204" pitchFamily="49" charset="0"/>
              <a:ea typeface="宋体" panose="02010600030101010101" pitchFamily="2" charset="-122"/>
            </a:endParaRPr>
          </a:p>
        </p:txBody>
      </p:sp>
      <p:sp>
        <p:nvSpPr>
          <p:cNvPr id="62499" name="TextBox 58"/>
          <p:cNvSpPr txBox="1"/>
          <p:nvPr/>
        </p:nvSpPr>
        <p:spPr>
          <a:xfrm>
            <a:off x="3189288" y="4249738"/>
            <a:ext cx="214312" cy="276225"/>
          </a:xfrm>
          <a:prstGeom prst="rect">
            <a:avLst/>
          </a:prstGeom>
          <a:noFill/>
          <a:ln w="9525">
            <a:noFill/>
          </a:ln>
        </p:spPr>
        <p:txBody>
          <a:bodyPr lIns="0" tIns="0" rIns="0" bIns="0" anchor="t" anchorCtr="0">
            <a:spAutoFit/>
          </a:bodyPr>
          <a:p>
            <a:pPr eaLnBrk="0" hangingPunct="0"/>
            <a:r>
              <a:rPr lang="en-US" altLang="zh-CN" dirty="0">
                <a:solidFill>
                  <a:srgbClr val="C00000"/>
                </a:solidFill>
                <a:latin typeface="Consolas" panose="020B0609020204030204" pitchFamily="49" charset="0"/>
                <a:ea typeface="宋体" panose="02010600030101010101" pitchFamily="2" charset="-122"/>
              </a:rPr>
              <a:t>3</a:t>
            </a:r>
            <a:endParaRPr lang="zh-CN" altLang="en-US" dirty="0">
              <a:solidFill>
                <a:srgbClr val="C00000"/>
              </a:solidFill>
              <a:latin typeface="Consolas" panose="020B0609020204030204" pitchFamily="49" charset="0"/>
              <a:ea typeface="宋体" panose="02010600030101010101" pitchFamily="2" charset="-122"/>
            </a:endParaRPr>
          </a:p>
        </p:txBody>
      </p:sp>
      <p:sp>
        <p:nvSpPr>
          <p:cNvPr id="62500" name="TextBox 59"/>
          <p:cNvSpPr txBox="1"/>
          <p:nvPr/>
        </p:nvSpPr>
        <p:spPr>
          <a:xfrm>
            <a:off x="3281363" y="4548188"/>
            <a:ext cx="214312" cy="276225"/>
          </a:xfrm>
          <a:prstGeom prst="rect">
            <a:avLst/>
          </a:prstGeom>
          <a:noFill/>
          <a:ln w="9525">
            <a:noFill/>
          </a:ln>
        </p:spPr>
        <p:txBody>
          <a:bodyPr lIns="0" tIns="0" rIns="0" bIns="0" anchor="t" anchorCtr="0">
            <a:spAutoFit/>
          </a:bodyPr>
          <a:p>
            <a:pPr eaLnBrk="0" hangingPunct="0"/>
            <a:r>
              <a:rPr lang="en-US" altLang="zh-CN" dirty="0">
                <a:solidFill>
                  <a:srgbClr val="0000FF"/>
                </a:solidFill>
                <a:latin typeface="Consolas" panose="020B0609020204030204" pitchFamily="49" charset="0"/>
                <a:ea typeface="宋体" panose="02010600030101010101" pitchFamily="2" charset="-122"/>
              </a:rPr>
              <a:t>2</a:t>
            </a:r>
            <a:endParaRPr lang="zh-CN" altLang="en-US" dirty="0">
              <a:solidFill>
                <a:srgbClr val="0000FF"/>
              </a:solidFill>
              <a:latin typeface="Consolas" panose="020B0609020204030204" pitchFamily="49" charset="0"/>
              <a:ea typeface="宋体" panose="02010600030101010101" pitchFamily="2" charset="-122"/>
            </a:endParaRPr>
          </a:p>
        </p:txBody>
      </p:sp>
      <p:sp>
        <p:nvSpPr>
          <p:cNvPr id="62501" name="TextBox 60"/>
          <p:cNvSpPr txBox="1"/>
          <p:nvPr/>
        </p:nvSpPr>
        <p:spPr>
          <a:xfrm>
            <a:off x="3125788" y="5451475"/>
            <a:ext cx="214312" cy="277813"/>
          </a:xfrm>
          <a:prstGeom prst="rect">
            <a:avLst/>
          </a:prstGeom>
          <a:noFill/>
          <a:ln w="9525">
            <a:noFill/>
          </a:ln>
        </p:spPr>
        <p:txBody>
          <a:bodyPr lIns="0" tIns="0" rIns="0" bIns="0" anchor="t" anchorCtr="0">
            <a:spAutoFit/>
          </a:bodyPr>
          <a:p>
            <a:pPr eaLnBrk="0" hangingPunct="0"/>
            <a:r>
              <a:rPr lang="en-US" altLang="zh-CN" dirty="0">
                <a:solidFill>
                  <a:srgbClr val="C00000"/>
                </a:solidFill>
                <a:latin typeface="Consolas" panose="020B0609020204030204" pitchFamily="49" charset="0"/>
                <a:ea typeface="宋体" panose="02010600030101010101" pitchFamily="2" charset="-122"/>
              </a:rPr>
              <a:t>6</a:t>
            </a:r>
            <a:endParaRPr lang="zh-CN" altLang="en-US" dirty="0">
              <a:solidFill>
                <a:srgbClr val="C00000"/>
              </a:solidFill>
              <a:latin typeface="Consolas" panose="020B0609020204030204" pitchFamily="49" charset="0"/>
              <a:ea typeface="宋体" panose="02010600030101010101" pitchFamily="2" charset="-122"/>
            </a:endParaRPr>
          </a:p>
        </p:txBody>
      </p:sp>
      <p:sp>
        <p:nvSpPr>
          <p:cNvPr id="62502" name="TextBox 61"/>
          <p:cNvSpPr txBox="1"/>
          <p:nvPr/>
        </p:nvSpPr>
        <p:spPr>
          <a:xfrm>
            <a:off x="3278188" y="6091238"/>
            <a:ext cx="214312" cy="276225"/>
          </a:xfrm>
          <a:prstGeom prst="rect">
            <a:avLst/>
          </a:prstGeom>
          <a:noFill/>
          <a:ln w="9525">
            <a:noFill/>
          </a:ln>
        </p:spPr>
        <p:txBody>
          <a:bodyPr lIns="0" tIns="0" rIns="0" bIns="0" anchor="t" anchorCtr="0">
            <a:spAutoFit/>
          </a:bodyPr>
          <a:p>
            <a:pPr eaLnBrk="0" hangingPunct="0"/>
            <a:r>
              <a:rPr lang="en-US" altLang="zh-CN" dirty="0">
                <a:solidFill>
                  <a:srgbClr val="0000FF"/>
                </a:solidFill>
                <a:latin typeface="Consolas" panose="020B0609020204030204" pitchFamily="49" charset="0"/>
                <a:ea typeface="宋体" panose="02010600030101010101" pitchFamily="2" charset="-122"/>
              </a:rPr>
              <a:t>5</a:t>
            </a:r>
            <a:endParaRPr lang="zh-CN" altLang="en-US" dirty="0">
              <a:solidFill>
                <a:srgbClr val="0000FF"/>
              </a:solidFill>
              <a:latin typeface="Consolas" panose="020B0609020204030204" pitchFamily="49" charset="0"/>
              <a:ea typeface="宋体" panose="02010600030101010101" pitchFamily="2" charset="-122"/>
            </a:endParaRPr>
          </a:p>
        </p:txBody>
      </p:sp>
      <p:sp>
        <p:nvSpPr>
          <p:cNvPr id="62503" name="TextBox 62"/>
          <p:cNvSpPr txBox="1"/>
          <p:nvPr/>
        </p:nvSpPr>
        <p:spPr>
          <a:xfrm>
            <a:off x="5067300" y="3438525"/>
            <a:ext cx="214313" cy="276225"/>
          </a:xfrm>
          <a:prstGeom prst="rect">
            <a:avLst/>
          </a:prstGeom>
          <a:noFill/>
          <a:ln w="9525">
            <a:noFill/>
          </a:ln>
        </p:spPr>
        <p:txBody>
          <a:bodyPr lIns="0" tIns="0" rIns="0" bIns="0" anchor="t" anchorCtr="0">
            <a:spAutoFit/>
          </a:bodyPr>
          <a:p>
            <a:pPr eaLnBrk="0" hangingPunct="0"/>
            <a:r>
              <a:rPr lang="en-US" altLang="zh-CN" dirty="0">
                <a:solidFill>
                  <a:srgbClr val="C00000"/>
                </a:solidFill>
                <a:latin typeface="Consolas" panose="020B0609020204030204" pitchFamily="49" charset="0"/>
                <a:ea typeface="宋体" panose="02010600030101010101" pitchFamily="2" charset="-122"/>
              </a:rPr>
              <a:t>3</a:t>
            </a:r>
            <a:endParaRPr lang="zh-CN" altLang="en-US" dirty="0">
              <a:solidFill>
                <a:srgbClr val="C00000"/>
              </a:solidFill>
              <a:latin typeface="Consolas" panose="020B0609020204030204" pitchFamily="49" charset="0"/>
              <a:ea typeface="宋体" panose="02010600030101010101" pitchFamily="2" charset="-122"/>
            </a:endParaRPr>
          </a:p>
        </p:txBody>
      </p:sp>
      <p:sp>
        <p:nvSpPr>
          <p:cNvPr id="62504" name="TextBox 63"/>
          <p:cNvSpPr txBox="1"/>
          <p:nvPr/>
        </p:nvSpPr>
        <p:spPr>
          <a:xfrm>
            <a:off x="4995863" y="3843338"/>
            <a:ext cx="214312" cy="276225"/>
          </a:xfrm>
          <a:prstGeom prst="rect">
            <a:avLst/>
          </a:prstGeom>
          <a:noFill/>
          <a:ln w="9525">
            <a:noFill/>
          </a:ln>
        </p:spPr>
        <p:txBody>
          <a:bodyPr lIns="0" tIns="0" rIns="0" bIns="0" anchor="t" anchorCtr="0">
            <a:spAutoFit/>
          </a:bodyPr>
          <a:p>
            <a:pPr eaLnBrk="0" hangingPunct="0"/>
            <a:r>
              <a:rPr lang="en-US" altLang="zh-CN" dirty="0">
                <a:solidFill>
                  <a:srgbClr val="0000FF"/>
                </a:solidFill>
                <a:latin typeface="Consolas" panose="020B0609020204030204" pitchFamily="49" charset="0"/>
                <a:ea typeface="宋体" panose="02010600030101010101" pitchFamily="2" charset="-122"/>
              </a:rPr>
              <a:t>4</a:t>
            </a:r>
            <a:endParaRPr lang="zh-CN" altLang="en-US" dirty="0">
              <a:solidFill>
                <a:srgbClr val="0000FF"/>
              </a:solidFill>
              <a:latin typeface="Consolas" panose="020B0609020204030204" pitchFamily="49" charset="0"/>
              <a:ea typeface="宋体" panose="02010600030101010101" pitchFamily="2" charset="-122"/>
            </a:endParaRPr>
          </a:p>
        </p:txBody>
      </p:sp>
      <p:sp>
        <p:nvSpPr>
          <p:cNvPr id="62505" name="TextBox 64"/>
          <p:cNvSpPr txBox="1"/>
          <p:nvPr/>
        </p:nvSpPr>
        <p:spPr>
          <a:xfrm>
            <a:off x="4781550" y="4305300"/>
            <a:ext cx="214313" cy="276225"/>
          </a:xfrm>
          <a:prstGeom prst="rect">
            <a:avLst/>
          </a:prstGeom>
          <a:noFill/>
          <a:ln w="9525">
            <a:noFill/>
          </a:ln>
        </p:spPr>
        <p:txBody>
          <a:bodyPr lIns="0" tIns="0" rIns="0" bIns="0" anchor="t" anchorCtr="0">
            <a:spAutoFit/>
          </a:bodyPr>
          <a:p>
            <a:pPr eaLnBrk="0" hangingPunct="0"/>
            <a:r>
              <a:rPr lang="en-US" altLang="zh-CN" dirty="0">
                <a:solidFill>
                  <a:srgbClr val="0000FF"/>
                </a:solidFill>
                <a:latin typeface="Consolas" panose="020B0609020204030204" pitchFamily="49" charset="0"/>
                <a:ea typeface="宋体" panose="02010600030101010101" pitchFamily="2" charset="-122"/>
              </a:rPr>
              <a:t>6</a:t>
            </a:r>
            <a:endParaRPr lang="zh-CN" altLang="en-US" dirty="0">
              <a:solidFill>
                <a:srgbClr val="0000FF"/>
              </a:solidFill>
              <a:latin typeface="Consolas" panose="020B0609020204030204" pitchFamily="49" charset="0"/>
              <a:ea typeface="宋体" panose="02010600030101010101" pitchFamily="2" charset="-122"/>
            </a:endParaRPr>
          </a:p>
        </p:txBody>
      </p:sp>
      <p:sp>
        <p:nvSpPr>
          <p:cNvPr id="62506" name="TextBox 65"/>
          <p:cNvSpPr txBox="1"/>
          <p:nvPr/>
        </p:nvSpPr>
        <p:spPr>
          <a:xfrm>
            <a:off x="4852988" y="4795838"/>
            <a:ext cx="214312" cy="276225"/>
          </a:xfrm>
          <a:prstGeom prst="rect">
            <a:avLst/>
          </a:prstGeom>
          <a:noFill/>
          <a:ln w="9525">
            <a:noFill/>
          </a:ln>
        </p:spPr>
        <p:txBody>
          <a:bodyPr lIns="0" tIns="0" rIns="0" bIns="0" anchor="t" anchorCtr="0">
            <a:spAutoFit/>
          </a:bodyPr>
          <a:p>
            <a:pPr eaLnBrk="0" hangingPunct="0"/>
            <a:r>
              <a:rPr lang="en-US" altLang="zh-CN" dirty="0">
                <a:solidFill>
                  <a:srgbClr val="C00000"/>
                </a:solidFill>
                <a:latin typeface="Consolas" panose="020B0609020204030204" pitchFamily="49" charset="0"/>
                <a:ea typeface="宋体" panose="02010600030101010101" pitchFamily="2" charset="-122"/>
              </a:rPr>
              <a:t>3</a:t>
            </a:r>
            <a:endParaRPr lang="zh-CN" altLang="en-US" dirty="0">
              <a:solidFill>
                <a:srgbClr val="C00000"/>
              </a:solidFill>
              <a:latin typeface="Consolas" panose="020B0609020204030204" pitchFamily="49" charset="0"/>
              <a:ea typeface="宋体" panose="02010600030101010101" pitchFamily="2" charset="-122"/>
            </a:endParaRPr>
          </a:p>
        </p:txBody>
      </p:sp>
      <p:sp>
        <p:nvSpPr>
          <p:cNvPr id="62507" name="TextBox 66"/>
          <p:cNvSpPr txBox="1"/>
          <p:nvPr/>
        </p:nvSpPr>
        <p:spPr>
          <a:xfrm>
            <a:off x="4722813" y="5376863"/>
            <a:ext cx="214312" cy="276225"/>
          </a:xfrm>
          <a:prstGeom prst="rect">
            <a:avLst/>
          </a:prstGeom>
          <a:noFill/>
          <a:ln w="9525">
            <a:noFill/>
          </a:ln>
        </p:spPr>
        <p:txBody>
          <a:bodyPr lIns="0" tIns="0" rIns="0" bIns="0" anchor="t" anchorCtr="0">
            <a:spAutoFit/>
          </a:bodyPr>
          <a:p>
            <a:pPr eaLnBrk="0" hangingPunct="0"/>
            <a:r>
              <a:rPr lang="en-US" altLang="zh-CN" dirty="0">
                <a:solidFill>
                  <a:srgbClr val="0000FF"/>
                </a:solidFill>
                <a:latin typeface="Consolas" panose="020B0609020204030204" pitchFamily="49" charset="0"/>
                <a:ea typeface="宋体" panose="02010600030101010101" pitchFamily="2" charset="-122"/>
              </a:rPr>
              <a:t>3</a:t>
            </a:r>
            <a:endParaRPr lang="zh-CN" altLang="en-US" dirty="0">
              <a:solidFill>
                <a:srgbClr val="0000FF"/>
              </a:solidFill>
              <a:latin typeface="Consolas" panose="020B0609020204030204" pitchFamily="49" charset="0"/>
              <a:ea typeface="宋体" panose="02010600030101010101" pitchFamily="2" charset="-122"/>
            </a:endParaRPr>
          </a:p>
        </p:txBody>
      </p:sp>
      <p:sp>
        <p:nvSpPr>
          <p:cNvPr id="62508" name="TextBox 67"/>
          <p:cNvSpPr txBox="1"/>
          <p:nvPr/>
        </p:nvSpPr>
        <p:spPr>
          <a:xfrm>
            <a:off x="5041900" y="5964238"/>
            <a:ext cx="214313" cy="277812"/>
          </a:xfrm>
          <a:prstGeom prst="rect">
            <a:avLst/>
          </a:prstGeom>
          <a:noFill/>
          <a:ln w="9525">
            <a:noFill/>
          </a:ln>
        </p:spPr>
        <p:txBody>
          <a:bodyPr lIns="0" tIns="0" rIns="0" bIns="0" anchor="t" anchorCtr="0">
            <a:spAutoFit/>
          </a:bodyPr>
          <a:p>
            <a:pPr eaLnBrk="0" hangingPunct="0"/>
            <a:r>
              <a:rPr lang="en-US" altLang="zh-CN" dirty="0">
                <a:solidFill>
                  <a:srgbClr val="C00000"/>
                </a:solidFill>
                <a:latin typeface="Consolas" panose="020B0609020204030204" pitchFamily="49" charset="0"/>
                <a:ea typeface="宋体" panose="02010600030101010101" pitchFamily="2" charset="-122"/>
              </a:rPr>
              <a:t>3</a:t>
            </a:r>
            <a:endParaRPr lang="zh-CN" altLang="en-US" dirty="0">
              <a:solidFill>
                <a:srgbClr val="C00000"/>
              </a:solidFill>
              <a:latin typeface="Consolas" panose="020B0609020204030204" pitchFamily="49" charset="0"/>
              <a:ea typeface="宋体" panose="02010600030101010101" pitchFamily="2" charset="-122"/>
            </a:endParaRPr>
          </a:p>
        </p:txBody>
      </p:sp>
      <p:sp>
        <p:nvSpPr>
          <p:cNvPr id="62509" name="TextBox 68"/>
          <p:cNvSpPr txBox="1"/>
          <p:nvPr/>
        </p:nvSpPr>
        <p:spPr>
          <a:xfrm>
            <a:off x="6567488" y="5010150"/>
            <a:ext cx="214312" cy="276225"/>
          </a:xfrm>
          <a:prstGeom prst="rect">
            <a:avLst/>
          </a:prstGeom>
          <a:noFill/>
          <a:ln w="9525">
            <a:noFill/>
          </a:ln>
        </p:spPr>
        <p:txBody>
          <a:bodyPr lIns="0" tIns="0" rIns="0" bIns="0" anchor="t" anchorCtr="0">
            <a:spAutoFit/>
          </a:bodyPr>
          <a:p>
            <a:pPr eaLnBrk="0" hangingPunct="0"/>
            <a:r>
              <a:rPr lang="en-US" altLang="zh-CN" dirty="0">
                <a:solidFill>
                  <a:srgbClr val="0000FF"/>
                </a:solidFill>
                <a:latin typeface="Consolas" panose="020B0609020204030204" pitchFamily="49" charset="0"/>
                <a:ea typeface="宋体" panose="02010600030101010101" pitchFamily="2" charset="-122"/>
              </a:rPr>
              <a:t>4</a:t>
            </a:r>
            <a:endParaRPr lang="zh-CN" altLang="en-US" dirty="0">
              <a:solidFill>
                <a:srgbClr val="0000FF"/>
              </a:solidFill>
              <a:latin typeface="Consolas" panose="020B0609020204030204" pitchFamily="49" charset="0"/>
              <a:ea typeface="宋体" panose="02010600030101010101" pitchFamily="2" charset="-122"/>
            </a:endParaRPr>
          </a:p>
        </p:txBody>
      </p:sp>
      <p:sp>
        <p:nvSpPr>
          <p:cNvPr id="62510" name="TextBox 69"/>
          <p:cNvSpPr txBox="1"/>
          <p:nvPr/>
        </p:nvSpPr>
        <p:spPr>
          <a:xfrm>
            <a:off x="6638925" y="4090988"/>
            <a:ext cx="214313" cy="276225"/>
          </a:xfrm>
          <a:prstGeom prst="rect">
            <a:avLst/>
          </a:prstGeom>
          <a:noFill/>
          <a:ln w="9525">
            <a:noFill/>
          </a:ln>
        </p:spPr>
        <p:txBody>
          <a:bodyPr lIns="0" tIns="0" rIns="0" bIns="0" anchor="t" anchorCtr="0">
            <a:spAutoFit/>
          </a:bodyPr>
          <a:p>
            <a:pPr eaLnBrk="0" hangingPunct="0"/>
            <a:r>
              <a:rPr lang="en-US" altLang="zh-CN" dirty="0">
                <a:solidFill>
                  <a:srgbClr val="0000FF"/>
                </a:solidFill>
                <a:latin typeface="Consolas" panose="020B0609020204030204" pitchFamily="49" charset="0"/>
                <a:ea typeface="宋体" panose="02010600030101010101" pitchFamily="2" charset="-122"/>
              </a:rPr>
              <a:t>3</a:t>
            </a:r>
            <a:endParaRPr lang="zh-CN" altLang="en-US" dirty="0">
              <a:solidFill>
                <a:srgbClr val="0000FF"/>
              </a:solidFill>
              <a:latin typeface="Consolas" panose="020B0609020204030204" pitchFamily="49" charset="0"/>
              <a:ea typeface="宋体" panose="02010600030101010101" pitchFamily="2" charset="-122"/>
            </a:endParaRPr>
          </a:p>
        </p:txBody>
      </p:sp>
      <p:sp>
        <p:nvSpPr>
          <p:cNvPr id="62511" name="TextBox 70"/>
          <p:cNvSpPr txBox="1"/>
          <p:nvPr/>
        </p:nvSpPr>
        <p:spPr>
          <a:xfrm>
            <a:off x="3281363" y="4867275"/>
            <a:ext cx="214312" cy="276225"/>
          </a:xfrm>
          <a:prstGeom prst="rect">
            <a:avLst/>
          </a:prstGeom>
          <a:noFill/>
          <a:ln w="9525">
            <a:noFill/>
          </a:ln>
        </p:spPr>
        <p:txBody>
          <a:bodyPr lIns="0" tIns="0" rIns="0" bIns="0" anchor="t" anchorCtr="0">
            <a:spAutoFit/>
          </a:bodyPr>
          <a:p>
            <a:pPr eaLnBrk="0" hangingPunct="0"/>
            <a:r>
              <a:rPr lang="en-US" altLang="zh-CN" dirty="0">
                <a:solidFill>
                  <a:srgbClr val="0000FF"/>
                </a:solidFill>
                <a:latin typeface="Consolas" panose="020B0609020204030204" pitchFamily="49" charset="0"/>
                <a:ea typeface="宋体" panose="02010600030101010101" pitchFamily="2" charset="-122"/>
              </a:rPr>
              <a:t>4</a:t>
            </a:r>
            <a:endParaRPr lang="zh-CN" altLang="en-US" dirty="0">
              <a:solidFill>
                <a:srgbClr val="0000FF"/>
              </a:solidFill>
              <a:latin typeface="Consolas" panose="020B0609020204030204" pitchFamily="49" charset="0"/>
              <a:ea typeface="宋体" panose="02010600030101010101" pitchFamily="2" charset="-122"/>
            </a:endParaRPr>
          </a:p>
        </p:txBody>
      </p:sp>
      <p:cxnSp>
        <p:nvCxnSpPr>
          <p:cNvPr id="73" name="直接箭头连接符 72"/>
          <p:cNvCxnSpPr>
            <a:stCxn id="8" idx="7"/>
            <a:endCxn id="9" idx="4"/>
          </p:cNvCxnSpPr>
          <p:nvPr/>
        </p:nvCxnSpPr>
        <p:spPr>
          <a:xfrm rot="5400000" flipH="1" flipV="1">
            <a:off x="2820194" y="4121944"/>
            <a:ext cx="2001838" cy="1492250"/>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sp>
        <p:nvSpPr>
          <p:cNvPr id="62513" name="TextBox 74"/>
          <p:cNvSpPr txBox="1"/>
          <p:nvPr/>
        </p:nvSpPr>
        <p:spPr>
          <a:xfrm>
            <a:off x="3567113" y="5662613"/>
            <a:ext cx="214312" cy="276225"/>
          </a:xfrm>
          <a:prstGeom prst="rect">
            <a:avLst/>
          </a:prstGeom>
          <a:noFill/>
          <a:ln w="9525">
            <a:noFill/>
          </a:ln>
        </p:spPr>
        <p:txBody>
          <a:bodyPr lIns="0" tIns="0" rIns="0" bIns="0" anchor="t" anchorCtr="0">
            <a:spAutoFit/>
          </a:bodyPr>
          <a:p>
            <a:pPr eaLnBrk="0" hangingPunct="0"/>
            <a:r>
              <a:rPr lang="en-US" altLang="zh-CN" dirty="0">
                <a:solidFill>
                  <a:srgbClr val="0000FF"/>
                </a:solidFill>
                <a:latin typeface="Consolas" panose="020B0609020204030204" pitchFamily="49" charset="0"/>
                <a:ea typeface="宋体" panose="02010600030101010101" pitchFamily="2" charset="-122"/>
              </a:rPr>
              <a:t>2</a:t>
            </a:r>
            <a:endParaRPr lang="zh-CN" altLang="en-US" dirty="0">
              <a:solidFill>
                <a:srgbClr val="0000FF"/>
              </a:solidFill>
              <a:latin typeface="Consolas" panose="020B0609020204030204" pitchFamily="49" charset="0"/>
              <a:ea typeface="宋体" panose="02010600030101010101" pitchFamily="2" charset="-122"/>
            </a:endParaRPr>
          </a:p>
        </p:txBody>
      </p:sp>
      <p:sp>
        <p:nvSpPr>
          <p:cNvPr id="62514" name="TextBox 75"/>
          <p:cNvSpPr txBox="1"/>
          <p:nvPr/>
        </p:nvSpPr>
        <p:spPr>
          <a:xfrm>
            <a:off x="315913" y="1158875"/>
            <a:ext cx="8431212" cy="1193800"/>
          </a:xfrm>
          <a:prstGeom prst="rect">
            <a:avLst/>
          </a:prstGeom>
          <a:noFill/>
          <a:ln w="9525">
            <a:noFill/>
          </a:ln>
        </p:spPr>
        <p:txBody>
          <a:bodyPr anchor="t" anchorCtr="0">
            <a:spAutoFit/>
          </a:bodyPr>
          <a:p>
            <a:pPr eaLnBrk="0" hangingPunct="0">
              <a:lnSpc>
                <a:spcPts val="3000"/>
              </a:lnSpc>
            </a:pPr>
            <a:r>
              <a:rPr lang="en-US" altLang="zh-CN" sz="2000" dirty="0">
                <a:solidFill>
                  <a:srgbClr val="000000"/>
                </a:solidFill>
                <a:latin typeface="黑体" panose="02010609060101010101" pitchFamily="49" charset="-122"/>
                <a:ea typeface="黑体" panose="02010609060101010101" pitchFamily="49" charset="-122"/>
              </a:rPr>
              <a:t>    </a:t>
            </a:r>
            <a:r>
              <a:rPr lang="zh-CN" altLang="zh-CN" sz="2000" dirty="0">
                <a:solidFill>
                  <a:srgbClr val="000000"/>
                </a:solidFill>
                <a:latin typeface="黑体" panose="02010609060101010101" pitchFamily="49" charset="-122"/>
                <a:ea typeface="黑体" panose="02010609060101010101" pitchFamily="49" charset="-122"/>
              </a:rPr>
              <a:t>在从</a:t>
            </a:r>
            <a:r>
              <a:rPr lang="en-US" altLang="zh-CN" sz="2000" i="1" dirty="0">
                <a:solidFill>
                  <a:srgbClr val="000000"/>
                </a:solidFill>
                <a:latin typeface="黑体" panose="02010609060101010101" pitchFamily="49" charset="-122"/>
                <a:ea typeface="黑体" panose="02010609060101010101" pitchFamily="49" charset="-122"/>
              </a:rPr>
              <a:t>A</a:t>
            </a:r>
            <a:r>
              <a:rPr lang="zh-CN" altLang="zh-CN" sz="2000" dirty="0">
                <a:solidFill>
                  <a:srgbClr val="000000"/>
                </a:solidFill>
                <a:latin typeface="黑体" panose="02010609060101010101" pitchFamily="49" charset="-122"/>
                <a:ea typeface="黑体" panose="02010609060101010101" pitchFamily="49" charset="-122"/>
              </a:rPr>
              <a:t>～</a:t>
            </a:r>
            <a:r>
              <a:rPr lang="en-US" altLang="zh-CN" sz="2000" i="1" dirty="0">
                <a:solidFill>
                  <a:srgbClr val="000000"/>
                </a:solidFill>
                <a:latin typeface="黑体" panose="02010609060101010101" pitchFamily="49" charset="-122"/>
                <a:ea typeface="黑体" panose="02010609060101010101" pitchFamily="49" charset="-122"/>
              </a:rPr>
              <a:t>E</a:t>
            </a:r>
            <a:r>
              <a:rPr lang="zh-CN" altLang="zh-CN" sz="2000" dirty="0">
                <a:solidFill>
                  <a:srgbClr val="000000"/>
                </a:solidFill>
                <a:latin typeface="黑体" panose="02010609060101010101" pitchFamily="49" charset="-122"/>
                <a:ea typeface="黑体" panose="02010609060101010101" pitchFamily="49" charset="-122"/>
              </a:rPr>
              <a:t>的过程中</a:t>
            </a:r>
            <a:r>
              <a:rPr lang="zh-CN" altLang="en-US" sz="2000" dirty="0">
                <a:solidFill>
                  <a:srgbClr val="000000"/>
                </a:solidFill>
                <a:latin typeface="黑体" panose="02010609060101010101" pitchFamily="49" charset="-122"/>
                <a:ea typeface="黑体" panose="02010609060101010101" pitchFamily="49" charset="-122"/>
              </a:rPr>
              <a:t>，</a:t>
            </a:r>
            <a:r>
              <a:rPr lang="zh-CN" altLang="zh-CN" sz="2000" dirty="0">
                <a:solidFill>
                  <a:srgbClr val="000000"/>
                </a:solidFill>
                <a:latin typeface="黑体" panose="02010609060101010101" pitchFamily="49" charset="-122"/>
                <a:ea typeface="黑体" panose="02010609060101010101" pitchFamily="49" charset="-122"/>
              </a:rPr>
              <a:t>依据按位置所做的决策的次数及所做决策的先后次序</a:t>
            </a:r>
            <a:r>
              <a:rPr lang="zh-CN" altLang="en-US" sz="2000" dirty="0">
                <a:solidFill>
                  <a:srgbClr val="000000"/>
                </a:solidFill>
                <a:latin typeface="黑体" panose="02010609060101010101" pitchFamily="49" charset="-122"/>
                <a:ea typeface="黑体" panose="02010609060101010101" pitchFamily="49" charset="-122"/>
              </a:rPr>
              <a:t>，</a:t>
            </a:r>
            <a:r>
              <a:rPr lang="zh-CN" altLang="zh-CN" sz="2000" dirty="0">
                <a:solidFill>
                  <a:srgbClr val="000000"/>
                </a:solidFill>
                <a:latin typeface="黑体" panose="02010609060101010101" pitchFamily="49" charset="-122"/>
                <a:ea typeface="黑体" panose="02010609060101010101" pitchFamily="49" charset="-122"/>
              </a:rPr>
              <a:t>将问题分为</a:t>
            </a:r>
            <a:r>
              <a:rPr lang="en-US" altLang="zh-CN" sz="2000" dirty="0">
                <a:solidFill>
                  <a:srgbClr val="000000"/>
                </a:solidFill>
                <a:latin typeface="黑体" panose="02010609060101010101" pitchFamily="49" charset="-122"/>
                <a:ea typeface="黑体" panose="02010609060101010101" pitchFamily="49" charset="-122"/>
              </a:rPr>
              <a:t>5</a:t>
            </a:r>
            <a:r>
              <a:rPr lang="zh-CN" altLang="zh-CN" sz="2000" dirty="0">
                <a:solidFill>
                  <a:srgbClr val="000000"/>
                </a:solidFill>
                <a:latin typeface="黑体" panose="02010609060101010101" pitchFamily="49" charset="-122"/>
                <a:ea typeface="黑体" panose="02010609060101010101" pitchFamily="49" charset="-122"/>
              </a:rPr>
              <a:t>个阶段</a:t>
            </a:r>
            <a:r>
              <a:rPr lang="zh-CN" altLang="en-US" sz="2000" dirty="0">
                <a:solidFill>
                  <a:srgbClr val="000000"/>
                </a:solidFill>
                <a:latin typeface="黑体" panose="02010609060101010101" pitchFamily="49" charset="-122"/>
                <a:ea typeface="黑体" panose="02010609060101010101" pitchFamily="49" charset="-122"/>
              </a:rPr>
              <a:t>，</a:t>
            </a:r>
            <a:r>
              <a:rPr lang="zh-CN" altLang="zh-CN" sz="2000" dirty="0">
                <a:solidFill>
                  <a:srgbClr val="000000"/>
                </a:solidFill>
                <a:latin typeface="黑体" panose="02010609060101010101" pitchFamily="49" charset="-122"/>
                <a:ea typeface="黑体" panose="02010609060101010101" pitchFamily="49" charset="-122"/>
              </a:rPr>
              <a:t>阶段变量用于表示各阶段</a:t>
            </a:r>
            <a:r>
              <a:rPr lang="zh-CN" altLang="en-US" sz="2000" dirty="0">
                <a:solidFill>
                  <a:srgbClr val="000000"/>
                </a:solidFill>
                <a:latin typeface="黑体" panose="02010609060101010101" pitchFamily="49" charset="-122"/>
                <a:ea typeface="黑体" panose="02010609060101010101" pitchFamily="49" charset="-122"/>
              </a:rPr>
              <a:t>，</a:t>
            </a:r>
            <a:r>
              <a:rPr lang="zh-CN" altLang="zh-CN" sz="2000" dirty="0">
                <a:solidFill>
                  <a:srgbClr val="000000"/>
                </a:solidFill>
                <a:latin typeface="黑体" panose="02010609060101010101" pitchFamily="49" charset="-122"/>
                <a:ea typeface="黑体" panose="02010609060101010101" pitchFamily="49" charset="-122"/>
              </a:rPr>
              <a:t>这里阶段变量</a:t>
            </a:r>
            <a:r>
              <a:rPr lang="en-US" altLang="zh-CN" sz="2000" i="1" dirty="0">
                <a:solidFill>
                  <a:srgbClr val="000000"/>
                </a:solidFill>
                <a:latin typeface="黑体" panose="02010609060101010101" pitchFamily="49" charset="-122"/>
                <a:ea typeface="黑体" panose="02010609060101010101" pitchFamily="49" charset="-122"/>
              </a:rPr>
              <a:t>k</a:t>
            </a:r>
            <a:r>
              <a:rPr lang="zh-CN" altLang="zh-CN" sz="2000" dirty="0">
                <a:solidFill>
                  <a:srgbClr val="000000"/>
                </a:solidFill>
                <a:latin typeface="黑体" panose="02010609060101010101" pitchFamily="49" charset="-122"/>
                <a:ea typeface="黑体" panose="02010609060101010101" pitchFamily="49" charset="-122"/>
              </a:rPr>
              <a:t>为</a:t>
            </a:r>
            <a:r>
              <a:rPr lang="en-US" altLang="zh-CN" sz="2000" dirty="0">
                <a:solidFill>
                  <a:srgbClr val="000000"/>
                </a:solidFill>
                <a:latin typeface="黑体" panose="02010609060101010101" pitchFamily="49" charset="-122"/>
                <a:ea typeface="黑体" panose="02010609060101010101" pitchFamily="49" charset="-122"/>
              </a:rPr>
              <a:t>1</a:t>
            </a:r>
            <a:r>
              <a:rPr lang="zh-CN" altLang="zh-CN" sz="2000" dirty="0">
                <a:solidFill>
                  <a:srgbClr val="000000"/>
                </a:solidFill>
                <a:latin typeface="黑体" panose="02010609060101010101" pitchFamily="49" charset="-122"/>
                <a:ea typeface="黑体" panose="02010609060101010101" pitchFamily="49" charset="-122"/>
              </a:rPr>
              <a:t>～</a:t>
            </a:r>
            <a:r>
              <a:rPr lang="en-US" altLang="zh-CN" sz="2000" dirty="0">
                <a:solidFill>
                  <a:srgbClr val="000000"/>
                </a:solidFill>
                <a:latin typeface="黑体" panose="02010609060101010101" pitchFamily="49" charset="-122"/>
                <a:ea typeface="黑体" panose="02010609060101010101" pitchFamily="49" charset="-122"/>
              </a:rPr>
              <a:t>5</a:t>
            </a:r>
            <a:r>
              <a:rPr lang="zh-CN" altLang="en-US" sz="2000" dirty="0">
                <a:solidFill>
                  <a:srgbClr val="000000"/>
                </a:solidFill>
                <a:latin typeface="黑体" panose="02010609060101010101" pitchFamily="49" charset="-122"/>
                <a:ea typeface="黑体" panose="02010609060101010101" pitchFamily="49" charset="-122"/>
              </a:rPr>
              <a:t>，</a:t>
            </a:r>
            <a:r>
              <a:rPr lang="zh-CN" altLang="zh-CN" sz="2000" dirty="0">
                <a:solidFill>
                  <a:srgbClr val="000000"/>
                </a:solidFill>
                <a:latin typeface="黑体" panose="02010609060101010101" pitchFamily="49" charset="-122"/>
                <a:ea typeface="黑体" panose="02010609060101010101" pitchFamily="49" charset="-122"/>
              </a:rPr>
              <a:t>图中第</a:t>
            </a:r>
            <a:r>
              <a:rPr lang="en-US" altLang="zh-CN" sz="2000" dirty="0">
                <a:solidFill>
                  <a:srgbClr val="000000"/>
                </a:solidFill>
                <a:latin typeface="黑体" panose="02010609060101010101" pitchFamily="49" charset="-122"/>
                <a:ea typeface="黑体" panose="02010609060101010101" pitchFamily="49" charset="-122"/>
              </a:rPr>
              <a:t>5</a:t>
            </a:r>
            <a:r>
              <a:rPr lang="zh-CN" altLang="zh-CN" sz="2000" dirty="0">
                <a:solidFill>
                  <a:srgbClr val="000000"/>
                </a:solidFill>
                <a:latin typeface="黑体" panose="02010609060101010101" pitchFamily="49" charset="-122"/>
                <a:ea typeface="黑体" panose="02010609060101010101" pitchFamily="49" charset="-122"/>
              </a:rPr>
              <a:t>阶段是</a:t>
            </a:r>
            <a:r>
              <a:rPr lang="zh-CN" altLang="zh-CN" sz="2000" dirty="0">
                <a:solidFill>
                  <a:srgbClr val="C00000"/>
                </a:solidFill>
                <a:latin typeface="黑体" panose="02010609060101010101" pitchFamily="49" charset="-122"/>
                <a:ea typeface="黑体" panose="02010609060101010101" pitchFamily="49" charset="-122"/>
              </a:rPr>
              <a:t>虚拟</a:t>
            </a:r>
            <a:r>
              <a:rPr lang="zh-CN" altLang="zh-CN" sz="2000" dirty="0">
                <a:solidFill>
                  <a:srgbClr val="000000"/>
                </a:solidFill>
                <a:latin typeface="黑体" panose="02010609060101010101" pitchFamily="49" charset="-122"/>
                <a:ea typeface="黑体" panose="02010609060101010101" pitchFamily="49" charset="-122"/>
              </a:rPr>
              <a:t>的一个边界阶段。</a:t>
            </a:r>
            <a:endParaRPr lang="zh-CN" altLang="zh-CN" sz="2000" dirty="0">
              <a:solidFill>
                <a:srgbClr val="000000"/>
              </a:solidFill>
              <a:latin typeface="黑体" panose="02010609060101010101" pitchFamily="49" charset="-122"/>
              <a:ea typeface="黑体" panose="02010609060101010101" pitchFamily="49" charset="-122"/>
            </a:endParaRPr>
          </a:p>
        </p:txBody>
      </p:sp>
      <p:grpSp>
        <p:nvGrpSpPr>
          <p:cNvPr id="74" name="组合 73"/>
          <p:cNvGrpSpPr/>
          <p:nvPr/>
        </p:nvGrpSpPr>
        <p:grpSpPr>
          <a:xfrm>
            <a:off x="1066800" y="2438400"/>
            <a:ext cx="928688" cy="4143375"/>
            <a:chOff x="785786" y="1857364"/>
            <a:chExt cx="928694" cy="4143404"/>
          </a:xfrm>
        </p:grpSpPr>
        <p:sp>
          <p:nvSpPr>
            <p:cNvPr id="53" name="圆角矩形 52"/>
            <p:cNvSpPr/>
            <p:nvPr/>
          </p:nvSpPr>
          <p:spPr>
            <a:xfrm>
              <a:off x="785786" y="2428868"/>
              <a:ext cx="928694" cy="3571900"/>
            </a:xfrm>
            <a:prstGeom prst="roundRect">
              <a:avLst/>
            </a:prstGeom>
            <a:noFill/>
            <a:ln>
              <a:solidFill>
                <a:srgbClr val="99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onsolas" panose="020B0609020204030204" pitchFamily="49" charset="0"/>
                <a:ea typeface="宋体" panose="02010600030101010101" pitchFamily="2" charset="-122"/>
                <a:cs typeface="+mn-cs"/>
              </a:endParaRPr>
            </a:p>
          </p:txBody>
        </p:sp>
        <p:sp>
          <p:nvSpPr>
            <p:cNvPr id="62517" name="TextBox 71"/>
            <p:cNvSpPr txBox="1"/>
            <p:nvPr/>
          </p:nvSpPr>
          <p:spPr>
            <a:xfrm>
              <a:off x="928662" y="1857364"/>
              <a:ext cx="642942" cy="369332"/>
            </a:xfrm>
            <a:prstGeom prst="rect">
              <a:avLst/>
            </a:prstGeom>
            <a:noFill/>
            <a:ln w="9525">
              <a:noFill/>
            </a:ln>
          </p:spPr>
          <p:txBody>
            <a:bodyPr anchor="t" anchorCtr="0">
              <a:spAutoFit/>
            </a:bodyPr>
            <a:p>
              <a:pPr eaLnBrk="0" hangingPunct="0"/>
              <a:r>
                <a:rPr lang="en-US" altLang="zh-CN" i="1" dirty="0">
                  <a:solidFill>
                    <a:srgbClr val="0000FF"/>
                  </a:solidFill>
                  <a:latin typeface="Consolas" panose="020B0609020204030204" pitchFamily="49" charset="0"/>
                  <a:ea typeface="宋体" panose="02010600030101010101" pitchFamily="2" charset="-122"/>
                </a:rPr>
                <a:t>k</a:t>
              </a:r>
              <a:r>
                <a:rPr lang="en-US" altLang="zh-CN" dirty="0">
                  <a:solidFill>
                    <a:srgbClr val="0000FF"/>
                  </a:solidFill>
                  <a:latin typeface="Consolas" panose="020B0609020204030204" pitchFamily="49" charset="0"/>
                  <a:ea typeface="宋体" panose="02010600030101010101" pitchFamily="2" charset="-122"/>
                </a:rPr>
                <a:t>=1</a:t>
              </a:r>
              <a:endParaRPr lang="zh-CN" altLang="en-US" dirty="0">
                <a:solidFill>
                  <a:srgbClr val="0000FF"/>
                </a:solidFill>
                <a:latin typeface="Consolas" panose="020B0609020204030204" pitchFamily="49" charset="0"/>
                <a:ea typeface="宋体" panose="02010600030101010101" pitchFamily="2" charset="-122"/>
              </a:endParaRPr>
            </a:p>
          </p:txBody>
        </p:sp>
      </p:grpSp>
      <p:grpSp>
        <p:nvGrpSpPr>
          <p:cNvPr id="78" name="组合 77"/>
          <p:cNvGrpSpPr/>
          <p:nvPr/>
        </p:nvGrpSpPr>
        <p:grpSpPr>
          <a:xfrm>
            <a:off x="2495550" y="2438400"/>
            <a:ext cx="928688" cy="4143375"/>
            <a:chOff x="500034" y="1857364"/>
            <a:chExt cx="928694" cy="4143404"/>
          </a:xfrm>
        </p:grpSpPr>
        <p:sp>
          <p:nvSpPr>
            <p:cNvPr id="79" name="圆角矩形 78"/>
            <p:cNvSpPr/>
            <p:nvPr/>
          </p:nvSpPr>
          <p:spPr>
            <a:xfrm>
              <a:off x="500034" y="2428868"/>
              <a:ext cx="928694" cy="3571900"/>
            </a:xfrm>
            <a:prstGeom prst="roundRect">
              <a:avLst/>
            </a:prstGeom>
            <a:noFill/>
            <a:ln>
              <a:solidFill>
                <a:srgbClr val="99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onsolas" panose="020B0609020204030204" pitchFamily="49" charset="0"/>
                <a:ea typeface="宋体" panose="02010600030101010101" pitchFamily="2" charset="-122"/>
                <a:cs typeface="+mn-cs"/>
              </a:endParaRPr>
            </a:p>
          </p:txBody>
        </p:sp>
        <p:sp>
          <p:nvSpPr>
            <p:cNvPr id="62520" name="TextBox 79"/>
            <p:cNvSpPr txBox="1"/>
            <p:nvPr/>
          </p:nvSpPr>
          <p:spPr>
            <a:xfrm>
              <a:off x="714348" y="1857364"/>
              <a:ext cx="642942" cy="369332"/>
            </a:xfrm>
            <a:prstGeom prst="rect">
              <a:avLst/>
            </a:prstGeom>
            <a:noFill/>
            <a:ln w="9525">
              <a:noFill/>
            </a:ln>
          </p:spPr>
          <p:txBody>
            <a:bodyPr anchor="t" anchorCtr="0">
              <a:spAutoFit/>
            </a:bodyPr>
            <a:p>
              <a:pPr eaLnBrk="0" hangingPunct="0"/>
              <a:r>
                <a:rPr lang="en-US" altLang="zh-CN" i="1" dirty="0">
                  <a:solidFill>
                    <a:srgbClr val="0000FF"/>
                  </a:solidFill>
                  <a:latin typeface="Consolas" panose="020B0609020204030204" pitchFamily="49" charset="0"/>
                  <a:ea typeface="宋体" panose="02010600030101010101" pitchFamily="2" charset="-122"/>
                </a:rPr>
                <a:t>k</a:t>
              </a:r>
              <a:r>
                <a:rPr lang="en-US" altLang="zh-CN" dirty="0">
                  <a:solidFill>
                    <a:srgbClr val="0000FF"/>
                  </a:solidFill>
                  <a:latin typeface="Consolas" panose="020B0609020204030204" pitchFamily="49" charset="0"/>
                  <a:ea typeface="宋体" panose="02010600030101010101" pitchFamily="2" charset="-122"/>
                </a:rPr>
                <a:t>=2</a:t>
              </a:r>
              <a:endParaRPr lang="zh-CN" altLang="en-US" dirty="0">
                <a:solidFill>
                  <a:srgbClr val="0000FF"/>
                </a:solidFill>
                <a:latin typeface="Consolas" panose="020B0609020204030204" pitchFamily="49" charset="0"/>
                <a:ea typeface="宋体" panose="02010600030101010101" pitchFamily="2" charset="-122"/>
              </a:endParaRPr>
            </a:p>
          </p:txBody>
        </p:sp>
      </p:grpSp>
      <p:grpSp>
        <p:nvGrpSpPr>
          <p:cNvPr id="81" name="组合 80"/>
          <p:cNvGrpSpPr/>
          <p:nvPr/>
        </p:nvGrpSpPr>
        <p:grpSpPr>
          <a:xfrm>
            <a:off x="4067175" y="2438400"/>
            <a:ext cx="928688" cy="4143375"/>
            <a:chOff x="500034" y="1857364"/>
            <a:chExt cx="928694" cy="4143404"/>
          </a:xfrm>
        </p:grpSpPr>
        <p:sp>
          <p:nvSpPr>
            <p:cNvPr id="82" name="圆角矩形 81"/>
            <p:cNvSpPr/>
            <p:nvPr/>
          </p:nvSpPr>
          <p:spPr>
            <a:xfrm>
              <a:off x="500034" y="2428868"/>
              <a:ext cx="928694" cy="3571900"/>
            </a:xfrm>
            <a:prstGeom prst="roundRect">
              <a:avLst/>
            </a:prstGeom>
            <a:noFill/>
            <a:ln>
              <a:solidFill>
                <a:srgbClr val="99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onsolas" panose="020B0609020204030204" pitchFamily="49" charset="0"/>
                <a:ea typeface="宋体" panose="02010600030101010101" pitchFamily="2" charset="-122"/>
                <a:cs typeface="+mn-cs"/>
              </a:endParaRPr>
            </a:p>
          </p:txBody>
        </p:sp>
        <p:sp>
          <p:nvSpPr>
            <p:cNvPr id="62523" name="TextBox 82"/>
            <p:cNvSpPr txBox="1"/>
            <p:nvPr/>
          </p:nvSpPr>
          <p:spPr>
            <a:xfrm>
              <a:off x="714348" y="1857364"/>
              <a:ext cx="642942" cy="369332"/>
            </a:xfrm>
            <a:prstGeom prst="rect">
              <a:avLst/>
            </a:prstGeom>
            <a:noFill/>
            <a:ln w="9525">
              <a:noFill/>
            </a:ln>
          </p:spPr>
          <p:txBody>
            <a:bodyPr anchor="t" anchorCtr="0">
              <a:spAutoFit/>
            </a:bodyPr>
            <a:p>
              <a:pPr eaLnBrk="0" hangingPunct="0"/>
              <a:r>
                <a:rPr lang="en-US" altLang="zh-CN" i="1" dirty="0">
                  <a:solidFill>
                    <a:srgbClr val="0000FF"/>
                  </a:solidFill>
                  <a:latin typeface="Consolas" panose="020B0609020204030204" pitchFamily="49" charset="0"/>
                  <a:ea typeface="宋体" panose="02010600030101010101" pitchFamily="2" charset="-122"/>
                </a:rPr>
                <a:t>k</a:t>
              </a:r>
              <a:r>
                <a:rPr lang="en-US" altLang="zh-CN" dirty="0">
                  <a:solidFill>
                    <a:srgbClr val="0000FF"/>
                  </a:solidFill>
                  <a:latin typeface="Consolas" panose="020B0609020204030204" pitchFamily="49" charset="0"/>
                  <a:ea typeface="宋体" panose="02010600030101010101" pitchFamily="2" charset="-122"/>
                </a:rPr>
                <a:t>=3</a:t>
              </a:r>
              <a:endParaRPr lang="zh-CN" altLang="en-US" dirty="0">
                <a:solidFill>
                  <a:srgbClr val="0000FF"/>
                </a:solidFill>
                <a:latin typeface="Consolas" panose="020B0609020204030204" pitchFamily="49" charset="0"/>
                <a:ea typeface="宋体" panose="02010600030101010101" pitchFamily="2" charset="-122"/>
              </a:endParaRPr>
            </a:p>
          </p:txBody>
        </p:sp>
      </p:grpSp>
      <p:grpSp>
        <p:nvGrpSpPr>
          <p:cNvPr id="84" name="组合 83"/>
          <p:cNvGrpSpPr/>
          <p:nvPr/>
        </p:nvGrpSpPr>
        <p:grpSpPr>
          <a:xfrm>
            <a:off x="5495925" y="2438400"/>
            <a:ext cx="928688" cy="4143375"/>
            <a:chOff x="500034" y="1857364"/>
            <a:chExt cx="928694" cy="4143404"/>
          </a:xfrm>
        </p:grpSpPr>
        <p:sp>
          <p:nvSpPr>
            <p:cNvPr id="85" name="圆角矩形 84"/>
            <p:cNvSpPr/>
            <p:nvPr/>
          </p:nvSpPr>
          <p:spPr>
            <a:xfrm>
              <a:off x="500034" y="2428868"/>
              <a:ext cx="928694" cy="3571900"/>
            </a:xfrm>
            <a:prstGeom prst="roundRect">
              <a:avLst/>
            </a:prstGeom>
            <a:noFill/>
            <a:ln>
              <a:solidFill>
                <a:srgbClr val="99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onsolas" panose="020B0609020204030204" pitchFamily="49" charset="0"/>
                <a:ea typeface="宋体" panose="02010600030101010101" pitchFamily="2" charset="-122"/>
                <a:cs typeface="+mn-cs"/>
              </a:endParaRPr>
            </a:p>
          </p:txBody>
        </p:sp>
        <p:sp>
          <p:nvSpPr>
            <p:cNvPr id="62526" name="TextBox 85"/>
            <p:cNvSpPr txBox="1"/>
            <p:nvPr/>
          </p:nvSpPr>
          <p:spPr>
            <a:xfrm>
              <a:off x="714348" y="1857364"/>
              <a:ext cx="642942" cy="369332"/>
            </a:xfrm>
            <a:prstGeom prst="rect">
              <a:avLst/>
            </a:prstGeom>
            <a:noFill/>
            <a:ln w="9525">
              <a:noFill/>
            </a:ln>
          </p:spPr>
          <p:txBody>
            <a:bodyPr anchor="t" anchorCtr="0">
              <a:spAutoFit/>
            </a:bodyPr>
            <a:p>
              <a:pPr eaLnBrk="0" hangingPunct="0"/>
              <a:r>
                <a:rPr lang="en-US" altLang="zh-CN" i="1" dirty="0">
                  <a:solidFill>
                    <a:srgbClr val="0000FF"/>
                  </a:solidFill>
                  <a:latin typeface="Consolas" panose="020B0609020204030204" pitchFamily="49" charset="0"/>
                  <a:ea typeface="宋体" panose="02010600030101010101" pitchFamily="2" charset="-122"/>
                </a:rPr>
                <a:t>k</a:t>
              </a:r>
              <a:r>
                <a:rPr lang="en-US" altLang="zh-CN" dirty="0">
                  <a:solidFill>
                    <a:srgbClr val="0000FF"/>
                  </a:solidFill>
                  <a:latin typeface="Consolas" panose="020B0609020204030204" pitchFamily="49" charset="0"/>
                  <a:ea typeface="宋体" panose="02010600030101010101" pitchFamily="2" charset="-122"/>
                </a:rPr>
                <a:t>=4</a:t>
              </a:r>
              <a:endParaRPr lang="zh-CN" altLang="en-US" dirty="0">
                <a:solidFill>
                  <a:srgbClr val="0000FF"/>
                </a:solidFill>
                <a:latin typeface="Consolas" panose="020B0609020204030204" pitchFamily="49" charset="0"/>
                <a:ea typeface="宋体" panose="02010600030101010101" pitchFamily="2" charset="-122"/>
              </a:endParaRPr>
            </a:p>
          </p:txBody>
        </p:sp>
      </p:grpSp>
      <p:grpSp>
        <p:nvGrpSpPr>
          <p:cNvPr id="87" name="组合 86"/>
          <p:cNvGrpSpPr/>
          <p:nvPr/>
        </p:nvGrpSpPr>
        <p:grpSpPr>
          <a:xfrm>
            <a:off x="6924675" y="2438400"/>
            <a:ext cx="928688" cy="4143375"/>
            <a:chOff x="500034" y="1857364"/>
            <a:chExt cx="928694" cy="4143404"/>
          </a:xfrm>
        </p:grpSpPr>
        <p:sp>
          <p:nvSpPr>
            <p:cNvPr id="88" name="圆角矩形 87"/>
            <p:cNvSpPr/>
            <p:nvPr/>
          </p:nvSpPr>
          <p:spPr>
            <a:xfrm>
              <a:off x="500034" y="2428868"/>
              <a:ext cx="928694" cy="3571900"/>
            </a:xfrm>
            <a:prstGeom prst="roundRect">
              <a:avLst/>
            </a:prstGeom>
            <a:noFill/>
            <a:ln>
              <a:solidFill>
                <a:srgbClr val="99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onsolas" panose="020B0609020204030204" pitchFamily="49" charset="0"/>
                <a:ea typeface="宋体" panose="02010600030101010101" pitchFamily="2" charset="-122"/>
                <a:cs typeface="+mn-cs"/>
              </a:endParaRPr>
            </a:p>
          </p:txBody>
        </p:sp>
        <p:sp>
          <p:nvSpPr>
            <p:cNvPr id="62529" name="TextBox 88"/>
            <p:cNvSpPr txBox="1"/>
            <p:nvPr/>
          </p:nvSpPr>
          <p:spPr>
            <a:xfrm>
              <a:off x="714348" y="1857364"/>
              <a:ext cx="642942" cy="369332"/>
            </a:xfrm>
            <a:prstGeom prst="rect">
              <a:avLst/>
            </a:prstGeom>
            <a:noFill/>
            <a:ln w="9525">
              <a:noFill/>
            </a:ln>
          </p:spPr>
          <p:txBody>
            <a:bodyPr anchor="t" anchorCtr="0">
              <a:spAutoFit/>
            </a:bodyPr>
            <a:p>
              <a:pPr eaLnBrk="0" hangingPunct="0"/>
              <a:r>
                <a:rPr lang="en-US" altLang="zh-CN" i="1" dirty="0">
                  <a:solidFill>
                    <a:srgbClr val="0000FF"/>
                  </a:solidFill>
                  <a:latin typeface="Consolas" panose="020B0609020204030204" pitchFamily="49" charset="0"/>
                  <a:ea typeface="宋体" panose="02010600030101010101" pitchFamily="2" charset="-122"/>
                </a:rPr>
                <a:t>k</a:t>
              </a:r>
              <a:r>
                <a:rPr lang="en-US" altLang="zh-CN" dirty="0">
                  <a:solidFill>
                    <a:srgbClr val="0000FF"/>
                  </a:solidFill>
                  <a:latin typeface="Consolas" panose="020B0609020204030204" pitchFamily="49" charset="0"/>
                  <a:ea typeface="宋体" panose="02010600030101010101" pitchFamily="2" charset="-122"/>
                </a:rPr>
                <a:t>=5</a:t>
              </a:r>
              <a:endParaRPr lang="zh-CN" altLang="en-US" dirty="0">
                <a:solidFill>
                  <a:srgbClr val="0000FF"/>
                </a:solidFill>
                <a:latin typeface="Consolas" panose="020B0609020204030204" pitchFamily="49" charset="0"/>
                <a:ea typeface="宋体" panose="02010600030101010101" pitchFamily="2" charset="-122"/>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500"/>
                                  </p:stCondLst>
                                  <p:childTnLst>
                                    <p:set>
                                      <p:cBhvr>
                                        <p:cTn id="6" dur="1" fill="hold">
                                          <p:stCondLst>
                                            <p:cond delay="0"/>
                                          </p:stCondLst>
                                        </p:cTn>
                                        <p:tgtEl>
                                          <p:spTgt spid="74"/>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500"/>
                                  </p:stCondLst>
                                  <p:childTnLst>
                                    <p:set>
                                      <p:cBhvr>
                                        <p:cTn id="9" dur="1" fill="hold">
                                          <p:stCondLst>
                                            <p:cond delay="0"/>
                                          </p:stCondLst>
                                        </p:cTn>
                                        <p:tgtEl>
                                          <p:spTgt spid="78"/>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81"/>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500"/>
                                  </p:stCondLst>
                                  <p:childTnLst>
                                    <p:set>
                                      <p:cBhvr>
                                        <p:cTn id="15" dur="1" fill="hold">
                                          <p:stCondLst>
                                            <p:cond delay="0"/>
                                          </p:stCondLst>
                                        </p:cTn>
                                        <p:tgtEl>
                                          <p:spTgt spid="84"/>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nodeType="afterEffect">
                                  <p:stCondLst>
                                    <p:cond delay="500"/>
                                  </p:stCondLst>
                                  <p:childTnLst>
                                    <p:set>
                                      <p:cBhvr>
                                        <p:cTn id="18"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3489" name="组合 1"/>
          <p:cNvGrpSpPr/>
          <p:nvPr/>
        </p:nvGrpSpPr>
        <p:grpSpPr>
          <a:xfrm>
            <a:off x="928688" y="1209675"/>
            <a:ext cx="5072062" cy="2586038"/>
            <a:chOff x="1000100" y="2786058"/>
            <a:chExt cx="6357982" cy="3088932"/>
          </a:xfrm>
        </p:grpSpPr>
        <p:sp>
          <p:nvSpPr>
            <p:cNvPr id="3" name="椭圆 2"/>
            <p:cNvSpPr/>
            <p:nvPr/>
          </p:nvSpPr>
          <p:spPr>
            <a:xfrm>
              <a:off x="1000100" y="4071691"/>
              <a:ext cx="427845" cy="500600"/>
            </a:xfrm>
            <a:prstGeom prst="ellipse">
              <a:avLst/>
            </a:prstGeom>
            <a:solidFill>
              <a:srgbClr val="FFCCCC"/>
            </a:solidFill>
            <a:ln>
              <a:solidFill>
                <a:srgbClr val="000000"/>
              </a:solidFill>
            </a:ln>
          </p:spPr>
          <p:style>
            <a:lnRef idx="1">
              <a:schemeClr val="accent3"/>
            </a:lnRef>
            <a:fillRef idx="2">
              <a:schemeClr val="accent3"/>
            </a:fillRef>
            <a:effectRef idx="1">
              <a:schemeClr val="accent3"/>
            </a:effectRef>
            <a:fontRef idx="minor">
              <a:schemeClr val="dk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A</a:t>
              </a:r>
              <a:endParaRPr kumimoji="0" lang="zh-CN" altLang="en-US"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4" name="椭圆 3"/>
            <p:cNvSpPr/>
            <p:nvPr/>
          </p:nvSpPr>
          <p:spPr>
            <a:xfrm>
              <a:off x="2428905" y="2858114"/>
              <a:ext cx="427845" cy="498705"/>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B</a:t>
              </a:r>
              <a:r>
                <a:rPr kumimoji="0" lang="en-US" altLang="zh-CN" sz="1600" b="0" i="0" u="none" strike="noStrike" kern="1200" cap="none" spc="0" normalizeH="0" baseline="-25000" noProof="0">
                  <a:ln>
                    <a:noFill/>
                  </a:ln>
                  <a:solidFill>
                    <a:srgbClr val="000000"/>
                  </a:solidFill>
                  <a:effectLst/>
                  <a:uLnTx/>
                  <a:uFillTx/>
                  <a:latin typeface="Consolas" panose="020B0609020204030204" pitchFamily="49" charset="0"/>
                  <a:ea typeface="宋体" panose="02010600030101010101" pitchFamily="2" charset="-122"/>
                  <a:cs typeface="+mn-cs"/>
                </a:rPr>
                <a:t>1</a:t>
              </a:r>
              <a:endParaRPr kumimoji="0" lang="zh-CN" altLang="en-US" sz="1600" b="0" i="0" u="none" strike="noStrike" kern="1200" cap="none" spc="0" normalizeH="0" baseline="-2500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5" name="椭圆 4"/>
            <p:cNvSpPr/>
            <p:nvPr/>
          </p:nvSpPr>
          <p:spPr>
            <a:xfrm>
              <a:off x="2428905" y="4071691"/>
              <a:ext cx="427845" cy="500600"/>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B</a:t>
              </a:r>
              <a:r>
                <a:rPr kumimoji="0" lang="en-US" altLang="zh-CN" sz="1600" b="0" i="0" u="none" strike="noStrike" kern="1200" cap="none" spc="0" normalizeH="0" baseline="-25000" noProof="0">
                  <a:ln>
                    <a:noFill/>
                  </a:ln>
                  <a:solidFill>
                    <a:srgbClr val="000000"/>
                  </a:solidFill>
                  <a:effectLst/>
                  <a:uLnTx/>
                  <a:uFillTx/>
                  <a:latin typeface="Consolas" panose="020B0609020204030204" pitchFamily="49" charset="0"/>
                  <a:ea typeface="宋体" panose="02010600030101010101" pitchFamily="2" charset="-122"/>
                  <a:cs typeface="+mn-cs"/>
                </a:rPr>
                <a:t>2</a:t>
              </a:r>
              <a:endParaRPr kumimoji="0" lang="zh-CN" altLang="en-US" sz="1600" b="0" i="0" u="none" strike="noStrike" kern="1200" cap="none" spc="0" normalizeH="0" baseline="-2500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6" name="椭圆 5"/>
            <p:cNvSpPr/>
            <p:nvPr/>
          </p:nvSpPr>
          <p:spPr>
            <a:xfrm>
              <a:off x="2428905" y="5287164"/>
              <a:ext cx="427845" cy="498703"/>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B</a:t>
              </a:r>
              <a:r>
                <a:rPr kumimoji="0" lang="en-US" altLang="zh-CN" sz="1600" b="0" i="0" u="none" strike="noStrike" kern="1200" cap="none" spc="0" normalizeH="0" baseline="-25000" noProof="0">
                  <a:ln>
                    <a:noFill/>
                  </a:ln>
                  <a:solidFill>
                    <a:srgbClr val="000000"/>
                  </a:solidFill>
                  <a:effectLst/>
                  <a:uLnTx/>
                  <a:uFillTx/>
                  <a:latin typeface="Consolas" panose="020B0609020204030204" pitchFamily="49" charset="0"/>
                  <a:ea typeface="宋体" panose="02010600030101010101" pitchFamily="2" charset="-122"/>
                  <a:cs typeface="+mn-cs"/>
                </a:rPr>
                <a:t>3</a:t>
              </a:r>
              <a:endParaRPr kumimoji="0" lang="zh-CN" altLang="en-US" sz="1600" b="0" i="0" u="none" strike="noStrike" kern="1200" cap="none" spc="0" normalizeH="0" baseline="-2500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7" name="椭圆 6"/>
            <p:cNvSpPr/>
            <p:nvPr/>
          </p:nvSpPr>
          <p:spPr>
            <a:xfrm>
              <a:off x="4072627" y="2858114"/>
              <a:ext cx="427845" cy="498705"/>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C</a:t>
              </a:r>
              <a:r>
                <a:rPr kumimoji="0" lang="en-US" altLang="zh-CN" sz="1600" b="0" i="0" u="none" strike="noStrike" kern="1200" cap="none" spc="0" normalizeH="0" baseline="-25000" noProof="0">
                  <a:ln>
                    <a:noFill/>
                  </a:ln>
                  <a:solidFill>
                    <a:srgbClr val="000000"/>
                  </a:solidFill>
                  <a:effectLst/>
                  <a:uLnTx/>
                  <a:uFillTx/>
                  <a:latin typeface="Consolas" panose="020B0609020204030204" pitchFamily="49" charset="0"/>
                  <a:ea typeface="宋体" panose="02010600030101010101" pitchFamily="2" charset="-122"/>
                  <a:cs typeface="+mn-cs"/>
                </a:rPr>
                <a:t>1</a:t>
              </a:r>
              <a:endParaRPr kumimoji="0" lang="zh-CN" altLang="en-US" sz="1600" b="0" i="0" u="none" strike="noStrike" kern="1200" cap="none" spc="0" normalizeH="0" baseline="-2500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8" name="椭圆 7"/>
            <p:cNvSpPr/>
            <p:nvPr/>
          </p:nvSpPr>
          <p:spPr>
            <a:xfrm>
              <a:off x="4072627" y="4071691"/>
              <a:ext cx="427845" cy="500600"/>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C</a:t>
              </a:r>
              <a:r>
                <a:rPr kumimoji="0" lang="en-US" altLang="zh-CN" sz="1600" b="0" i="0" u="none" strike="noStrike" kern="1200" cap="none" spc="0" normalizeH="0" baseline="-25000" noProof="0">
                  <a:ln>
                    <a:noFill/>
                  </a:ln>
                  <a:solidFill>
                    <a:srgbClr val="000000"/>
                  </a:solidFill>
                  <a:effectLst/>
                  <a:uLnTx/>
                  <a:uFillTx/>
                  <a:latin typeface="Consolas" panose="020B0609020204030204" pitchFamily="49" charset="0"/>
                  <a:ea typeface="宋体" panose="02010600030101010101" pitchFamily="2" charset="-122"/>
                  <a:cs typeface="+mn-cs"/>
                </a:rPr>
                <a:t>2</a:t>
              </a:r>
              <a:endParaRPr kumimoji="0" lang="zh-CN" altLang="en-US" sz="1600" b="0" i="0" u="none" strike="noStrike" kern="1200" cap="none" spc="0" normalizeH="0" baseline="-2500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9" name="椭圆 8"/>
            <p:cNvSpPr/>
            <p:nvPr/>
          </p:nvSpPr>
          <p:spPr>
            <a:xfrm>
              <a:off x="4072627" y="5287164"/>
              <a:ext cx="427845" cy="498703"/>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C</a:t>
              </a:r>
              <a:r>
                <a:rPr kumimoji="0" lang="en-US" altLang="zh-CN" sz="1600" b="0" i="0" u="none" strike="noStrike" kern="1200" cap="none" spc="0" normalizeH="0" baseline="-25000" noProof="0">
                  <a:ln>
                    <a:noFill/>
                  </a:ln>
                  <a:solidFill>
                    <a:srgbClr val="000000"/>
                  </a:solidFill>
                  <a:effectLst/>
                  <a:uLnTx/>
                  <a:uFillTx/>
                  <a:latin typeface="Consolas" panose="020B0609020204030204" pitchFamily="49" charset="0"/>
                  <a:ea typeface="宋体" panose="02010600030101010101" pitchFamily="2" charset="-122"/>
                  <a:cs typeface="+mn-cs"/>
                </a:rPr>
                <a:t>3</a:t>
              </a:r>
              <a:endParaRPr kumimoji="0" lang="zh-CN" altLang="en-US" sz="1600" b="0" i="0" u="none" strike="noStrike" kern="1200" cap="none" spc="0" normalizeH="0" baseline="-2500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10" name="椭圆 9"/>
            <p:cNvSpPr/>
            <p:nvPr/>
          </p:nvSpPr>
          <p:spPr>
            <a:xfrm>
              <a:off x="5573072" y="3500931"/>
              <a:ext cx="427845" cy="498703"/>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D</a:t>
              </a:r>
              <a:r>
                <a:rPr kumimoji="0" lang="en-US" altLang="zh-CN" sz="1600" b="0" i="0" u="none" strike="noStrike" kern="1200" cap="none" spc="0" normalizeH="0" baseline="-25000" noProof="0">
                  <a:ln>
                    <a:noFill/>
                  </a:ln>
                  <a:solidFill>
                    <a:srgbClr val="000000"/>
                  </a:solidFill>
                  <a:effectLst/>
                  <a:uLnTx/>
                  <a:uFillTx/>
                  <a:latin typeface="Consolas" panose="020B0609020204030204" pitchFamily="49" charset="0"/>
                  <a:ea typeface="宋体" panose="02010600030101010101" pitchFamily="2" charset="-122"/>
                  <a:cs typeface="+mn-cs"/>
                </a:rPr>
                <a:t>1</a:t>
              </a:r>
              <a:endParaRPr kumimoji="0" lang="zh-CN" altLang="en-US" sz="1600" b="0" i="0" u="none" strike="noStrike" kern="1200" cap="none" spc="0" normalizeH="0" baseline="-2500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11" name="椭圆 10"/>
            <p:cNvSpPr/>
            <p:nvPr/>
          </p:nvSpPr>
          <p:spPr>
            <a:xfrm>
              <a:off x="5573072" y="4714507"/>
              <a:ext cx="427845" cy="500600"/>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D</a:t>
              </a:r>
              <a:r>
                <a:rPr kumimoji="0" lang="en-US" altLang="zh-CN" sz="1600" b="0" i="0" u="none" strike="noStrike" kern="1200" cap="none" spc="0" normalizeH="0" baseline="-25000" noProof="0">
                  <a:ln>
                    <a:noFill/>
                  </a:ln>
                  <a:solidFill>
                    <a:srgbClr val="000000"/>
                  </a:solidFill>
                  <a:effectLst/>
                  <a:uLnTx/>
                  <a:uFillTx/>
                  <a:latin typeface="Consolas" panose="020B0609020204030204" pitchFamily="49" charset="0"/>
                  <a:ea typeface="宋体" panose="02010600030101010101" pitchFamily="2" charset="-122"/>
                  <a:cs typeface="+mn-cs"/>
                </a:rPr>
                <a:t>2</a:t>
              </a:r>
              <a:endParaRPr kumimoji="0" lang="zh-CN" altLang="en-US" sz="1600" b="0" i="0" u="none" strike="noStrike" kern="1200" cap="none" spc="0" normalizeH="0" baseline="-2500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12" name="椭圆 11"/>
            <p:cNvSpPr/>
            <p:nvPr/>
          </p:nvSpPr>
          <p:spPr>
            <a:xfrm>
              <a:off x="6930237" y="4071691"/>
              <a:ext cx="427845" cy="500600"/>
            </a:xfrm>
            <a:prstGeom prst="ellipse">
              <a:avLst/>
            </a:prstGeom>
            <a:solidFill>
              <a:srgbClr val="CCCC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E</a:t>
              </a:r>
              <a:endParaRPr kumimoji="0" lang="zh-CN" altLang="en-US" sz="2000" b="0" i="0" u="none" strike="noStrike" kern="1200" cap="none" spc="0" normalizeH="0" baseline="-2500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cxnSp>
          <p:nvCxnSpPr>
            <p:cNvPr id="13" name="直接箭头连接符 12"/>
            <p:cNvCxnSpPr>
              <a:stCxn id="3" idx="7"/>
              <a:endCxn id="4" idx="2"/>
            </p:cNvCxnSpPr>
            <p:nvPr/>
          </p:nvCxnSpPr>
          <p:spPr>
            <a:xfrm rot="5400000" flipH="1" flipV="1">
              <a:off x="1378965" y="3095704"/>
              <a:ext cx="1037229" cy="10626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3501" name="TextBox 13"/>
            <p:cNvSpPr txBox="1"/>
            <p:nvPr/>
          </p:nvSpPr>
          <p:spPr>
            <a:xfrm>
              <a:off x="1841887" y="3232284"/>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宋体" panose="02010600030101010101" pitchFamily="2" charset="-122"/>
                </a:rPr>
                <a:t>2</a:t>
              </a:r>
              <a:endParaRPr lang="zh-CN" altLang="en-US" sz="1600" dirty="0">
                <a:solidFill>
                  <a:srgbClr val="0000FF"/>
                </a:solidFill>
                <a:latin typeface="Consolas" panose="020B0609020204030204" pitchFamily="49" charset="0"/>
                <a:ea typeface="宋体" panose="02010600030101010101" pitchFamily="2" charset="-122"/>
              </a:endParaRPr>
            </a:p>
          </p:txBody>
        </p:sp>
        <p:cxnSp>
          <p:nvCxnSpPr>
            <p:cNvPr id="15" name="直接箭头连接符 14"/>
            <p:cNvCxnSpPr>
              <a:stCxn id="3" idx="6"/>
              <a:endCxn id="5" idx="2"/>
            </p:cNvCxnSpPr>
            <p:nvPr/>
          </p:nvCxnSpPr>
          <p:spPr>
            <a:xfrm>
              <a:off x="1427945" y="4321991"/>
              <a:ext cx="1000960" cy="189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直接箭头连接符 15"/>
            <p:cNvCxnSpPr>
              <a:stCxn id="3" idx="5"/>
              <a:endCxn id="6" idx="2"/>
            </p:cNvCxnSpPr>
            <p:nvPr/>
          </p:nvCxnSpPr>
          <p:spPr>
            <a:xfrm rot="16200000" flipH="1">
              <a:off x="1378966" y="4485628"/>
              <a:ext cx="1037228" cy="10626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7" name="直接箭头连接符 16"/>
            <p:cNvCxnSpPr>
              <a:stCxn id="4" idx="6"/>
              <a:endCxn id="7" idx="2"/>
            </p:cNvCxnSpPr>
            <p:nvPr/>
          </p:nvCxnSpPr>
          <p:spPr>
            <a:xfrm>
              <a:off x="2856750" y="3108414"/>
              <a:ext cx="1215878" cy="0"/>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18" name="直接箭头连接符 17"/>
            <p:cNvCxnSpPr>
              <a:stCxn id="4" idx="5"/>
              <a:endCxn id="8" idx="1"/>
            </p:cNvCxnSpPr>
            <p:nvPr/>
          </p:nvCxnSpPr>
          <p:spPr>
            <a:xfrm rot="16200000" flipH="1">
              <a:off x="3034247" y="3045575"/>
              <a:ext cx="860881" cy="133925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直接箭头连接符 18"/>
            <p:cNvCxnSpPr>
              <a:stCxn id="5" idx="6"/>
              <a:endCxn id="8" idx="2"/>
            </p:cNvCxnSpPr>
            <p:nvPr/>
          </p:nvCxnSpPr>
          <p:spPr>
            <a:xfrm>
              <a:off x="2856750" y="4321991"/>
              <a:ext cx="1215878" cy="189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直接箭头连接符 19"/>
            <p:cNvCxnSpPr>
              <a:stCxn id="5" idx="7"/>
              <a:endCxn id="7" idx="3"/>
            </p:cNvCxnSpPr>
            <p:nvPr/>
          </p:nvCxnSpPr>
          <p:spPr>
            <a:xfrm rot="5400000" flipH="1" flipV="1">
              <a:off x="3034247" y="3045575"/>
              <a:ext cx="860881" cy="1339255"/>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1" name="直接箭头连接符 20"/>
            <p:cNvCxnSpPr>
              <a:stCxn id="5" idx="5"/>
              <a:endCxn id="9" idx="1"/>
            </p:cNvCxnSpPr>
            <p:nvPr/>
          </p:nvCxnSpPr>
          <p:spPr>
            <a:xfrm rot="16200000" flipH="1">
              <a:off x="3034247" y="4259151"/>
              <a:ext cx="860881" cy="133925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直接箭头连接符 21"/>
            <p:cNvCxnSpPr>
              <a:stCxn id="5" idx="5"/>
              <a:endCxn id="8" idx="3"/>
            </p:cNvCxnSpPr>
            <p:nvPr/>
          </p:nvCxnSpPr>
          <p:spPr>
            <a:xfrm flipV="1">
              <a:off x="2795061" y="4498339"/>
              <a:ext cx="1339255" cy="95948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直接箭头连接符 22"/>
            <p:cNvCxnSpPr>
              <a:stCxn id="6" idx="6"/>
              <a:endCxn id="9" idx="2"/>
            </p:cNvCxnSpPr>
            <p:nvPr/>
          </p:nvCxnSpPr>
          <p:spPr>
            <a:xfrm>
              <a:off x="2856750" y="5535567"/>
              <a:ext cx="1215878" cy="189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直接箭头连接符 23"/>
            <p:cNvCxnSpPr>
              <a:stCxn id="7" idx="6"/>
              <a:endCxn id="10" idx="1"/>
            </p:cNvCxnSpPr>
            <p:nvPr/>
          </p:nvCxnSpPr>
          <p:spPr>
            <a:xfrm>
              <a:off x="4500472" y="3108414"/>
              <a:ext cx="1134288" cy="464573"/>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5" name="直接箭头连接符 24"/>
            <p:cNvCxnSpPr>
              <a:stCxn id="7" idx="5"/>
              <a:endCxn id="11" idx="1"/>
            </p:cNvCxnSpPr>
            <p:nvPr/>
          </p:nvCxnSpPr>
          <p:spPr>
            <a:xfrm rot="16200000" flipH="1">
              <a:off x="4284923" y="3438622"/>
              <a:ext cx="1503697" cy="119597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直接箭头连接符 25"/>
            <p:cNvCxnSpPr>
              <a:stCxn id="8" idx="7"/>
              <a:endCxn id="10" idx="2"/>
            </p:cNvCxnSpPr>
            <p:nvPr/>
          </p:nvCxnSpPr>
          <p:spPr>
            <a:xfrm rot="5400000" flipH="1" flipV="1">
              <a:off x="4808722" y="3381293"/>
              <a:ext cx="394412" cy="11342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7" name="直接箭头连接符 26"/>
            <p:cNvCxnSpPr>
              <a:stCxn id="8" idx="5"/>
              <a:endCxn id="11" idx="2"/>
            </p:cNvCxnSpPr>
            <p:nvPr/>
          </p:nvCxnSpPr>
          <p:spPr>
            <a:xfrm rot="16200000" flipH="1">
              <a:off x="4772693" y="4164429"/>
              <a:ext cx="466468" cy="1134288"/>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8" name="直接箭头连接符 27"/>
            <p:cNvCxnSpPr>
              <a:stCxn id="9" idx="6"/>
              <a:endCxn id="11" idx="3"/>
            </p:cNvCxnSpPr>
            <p:nvPr/>
          </p:nvCxnSpPr>
          <p:spPr>
            <a:xfrm flipV="1">
              <a:off x="4500472" y="5141155"/>
              <a:ext cx="1134288" cy="394412"/>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9" name="直接箭头连接符 28"/>
            <p:cNvCxnSpPr>
              <a:stCxn id="9" idx="7"/>
              <a:endCxn id="10" idx="3"/>
            </p:cNvCxnSpPr>
            <p:nvPr/>
          </p:nvCxnSpPr>
          <p:spPr>
            <a:xfrm rot="5400000" flipH="1" flipV="1">
              <a:off x="4320950" y="4045411"/>
              <a:ext cx="1431642" cy="119597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0" name="直接箭头连接符 29"/>
            <p:cNvCxnSpPr>
              <a:stCxn id="10" idx="6"/>
              <a:endCxn id="12" idx="1"/>
            </p:cNvCxnSpPr>
            <p:nvPr/>
          </p:nvCxnSpPr>
          <p:spPr>
            <a:xfrm>
              <a:off x="6000916" y="3751231"/>
              <a:ext cx="991009" cy="3944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1" name="直接箭头连接符 30"/>
            <p:cNvCxnSpPr>
              <a:stCxn id="11" idx="6"/>
              <a:endCxn id="12" idx="3"/>
            </p:cNvCxnSpPr>
            <p:nvPr/>
          </p:nvCxnSpPr>
          <p:spPr>
            <a:xfrm flipV="1">
              <a:off x="6000916" y="4498339"/>
              <a:ext cx="991009" cy="46646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3519" name="TextBox 31"/>
            <p:cNvSpPr txBox="1"/>
            <p:nvPr/>
          </p:nvSpPr>
          <p:spPr>
            <a:xfrm>
              <a:off x="1866880" y="4000503"/>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宋体" panose="02010600030101010101" pitchFamily="2" charset="-122"/>
                </a:rPr>
                <a:t>4</a:t>
              </a:r>
              <a:endParaRPr lang="zh-CN" altLang="en-US" sz="1600" dirty="0">
                <a:solidFill>
                  <a:srgbClr val="0000FF"/>
                </a:solidFill>
                <a:latin typeface="Consolas" panose="020B0609020204030204" pitchFamily="49" charset="0"/>
                <a:ea typeface="宋体" panose="02010600030101010101" pitchFamily="2" charset="-122"/>
              </a:endParaRPr>
            </a:p>
          </p:txBody>
        </p:sp>
        <p:sp>
          <p:nvSpPr>
            <p:cNvPr id="63520" name="TextBox 32"/>
            <p:cNvSpPr txBox="1"/>
            <p:nvPr/>
          </p:nvSpPr>
          <p:spPr>
            <a:xfrm>
              <a:off x="1928794" y="4786322"/>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宋体" panose="02010600030101010101" pitchFamily="2" charset="-122"/>
                </a:rPr>
                <a:t>3</a:t>
              </a:r>
              <a:endParaRPr lang="zh-CN" altLang="en-US" sz="1600" dirty="0">
                <a:solidFill>
                  <a:srgbClr val="0000FF"/>
                </a:solidFill>
                <a:latin typeface="Consolas" panose="020B0609020204030204" pitchFamily="49" charset="0"/>
                <a:ea typeface="宋体" panose="02010600030101010101" pitchFamily="2" charset="-122"/>
              </a:endParaRPr>
            </a:p>
          </p:txBody>
        </p:sp>
        <p:sp>
          <p:nvSpPr>
            <p:cNvPr id="63521" name="TextBox 33"/>
            <p:cNvSpPr txBox="1"/>
            <p:nvPr/>
          </p:nvSpPr>
          <p:spPr>
            <a:xfrm>
              <a:off x="2928926" y="2786058"/>
              <a:ext cx="214315" cy="330860"/>
            </a:xfrm>
            <a:prstGeom prst="rect">
              <a:avLst/>
            </a:prstGeom>
            <a:noFill/>
            <a:ln w="9525">
              <a:noFill/>
            </a:ln>
          </p:spPr>
          <p:txBody>
            <a:bodyPr lIns="0" tIns="0" rIns="0" bIns="0" anchor="t" anchorCtr="0">
              <a:spAutoFit/>
            </a:bodyPr>
            <a:p>
              <a:pPr eaLnBrk="0" hangingPunct="0"/>
              <a:r>
                <a:rPr lang="en-US" altLang="zh-CN" dirty="0">
                  <a:solidFill>
                    <a:srgbClr val="C00000"/>
                  </a:solidFill>
                  <a:latin typeface="Consolas" panose="020B0609020204030204" pitchFamily="49" charset="0"/>
                  <a:ea typeface="宋体" panose="02010600030101010101" pitchFamily="2" charset="-122"/>
                </a:rPr>
                <a:t>7</a:t>
              </a:r>
              <a:endParaRPr lang="zh-CN" altLang="en-US" dirty="0">
                <a:solidFill>
                  <a:srgbClr val="C00000"/>
                </a:solidFill>
                <a:latin typeface="Consolas" panose="020B0609020204030204" pitchFamily="49" charset="0"/>
                <a:ea typeface="宋体" panose="02010600030101010101" pitchFamily="2" charset="-122"/>
              </a:endParaRPr>
            </a:p>
          </p:txBody>
        </p:sp>
        <p:sp>
          <p:nvSpPr>
            <p:cNvPr id="63522" name="TextBox 34"/>
            <p:cNvSpPr txBox="1"/>
            <p:nvPr/>
          </p:nvSpPr>
          <p:spPr>
            <a:xfrm>
              <a:off x="2954326" y="3139301"/>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宋体" panose="02010600030101010101" pitchFamily="2" charset="-122"/>
                </a:rPr>
                <a:t>4</a:t>
              </a:r>
              <a:endParaRPr lang="zh-CN" altLang="en-US" sz="1600" dirty="0">
                <a:solidFill>
                  <a:srgbClr val="0000FF"/>
                </a:solidFill>
                <a:latin typeface="Consolas" panose="020B0609020204030204" pitchFamily="49" charset="0"/>
                <a:ea typeface="宋体" panose="02010600030101010101" pitchFamily="2" charset="-122"/>
              </a:endParaRPr>
            </a:p>
          </p:txBody>
        </p:sp>
        <p:sp>
          <p:nvSpPr>
            <p:cNvPr id="63523" name="TextBox 35"/>
            <p:cNvSpPr txBox="1"/>
            <p:nvPr/>
          </p:nvSpPr>
          <p:spPr>
            <a:xfrm>
              <a:off x="2908288" y="3740151"/>
              <a:ext cx="214315" cy="294097"/>
            </a:xfrm>
            <a:prstGeom prst="rect">
              <a:avLst/>
            </a:prstGeom>
            <a:noFill/>
            <a:ln w="9525">
              <a:noFill/>
            </a:ln>
          </p:spPr>
          <p:txBody>
            <a:bodyPr lIns="0" tIns="0" rIns="0" bIns="0" anchor="t" anchorCtr="0">
              <a:spAutoFit/>
            </a:bodyPr>
            <a:p>
              <a:pPr eaLnBrk="0" hangingPunct="0"/>
              <a:r>
                <a:rPr lang="en-US" altLang="zh-CN" sz="1600" dirty="0">
                  <a:solidFill>
                    <a:srgbClr val="C00000"/>
                  </a:solidFill>
                  <a:latin typeface="Consolas" panose="020B0609020204030204" pitchFamily="49" charset="0"/>
                  <a:ea typeface="宋体" panose="02010600030101010101" pitchFamily="2" charset="-122"/>
                </a:rPr>
                <a:t>3</a:t>
              </a:r>
              <a:endParaRPr lang="zh-CN" altLang="en-US" sz="1600" dirty="0">
                <a:solidFill>
                  <a:srgbClr val="C00000"/>
                </a:solidFill>
                <a:latin typeface="Consolas" panose="020B0609020204030204" pitchFamily="49" charset="0"/>
                <a:ea typeface="宋体" panose="02010600030101010101" pitchFamily="2" charset="-122"/>
              </a:endParaRPr>
            </a:p>
          </p:txBody>
        </p:sp>
        <p:sp>
          <p:nvSpPr>
            <p:cNvPr id="63524" name="TextBox 36"/>
            <p:cNvSpPr txBox="1"/>
            <p:nvPr/>
          </p:nvSpPr>
          <p:spPr>
            <a:xfrm>
              <a:off x="3000364" y="4038604"/>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宋体" panose="02010600030101010101" pitchFamily="2" charset="-122"/>
                </a:rPr>
                <a:t>2</a:t>
              </a:r>
              <a:endParaRPr lang="zh-CN" altLang="en-US" sz="1600" dirty="0">
                <a:solidFill>
                  <a:srgbClr val="0000FF"/>
                </a:solidFill>
                <a:latin typeface="Consolas" panose="020B0609020204030204" pitchFamily="49" charset="0"/>
                <a:ea typeface="宋体" panose="02010600030101010101" pitchFamily="2" charset="-122"/>
              </a:endParaRPr>
            </a:p>
          </p:txBody>
        </p:sp>
        <p:sp>
          <p:nvSpPr>
            <p:cNvPr id="63525" name="TextBox 37"/>
            <p:cNvSpPr txBox="1"/>
            <p:nvPr/>
          </p:nvSpPr>
          <p:spPr>
            <a:xfrm>
              <a:off x="2781109" y="4881220"/>
              <a:ext cx="214315" cy="294097"/>
            </a:xfrm>
            <a:prstGeom prst="rect">
              <a:avLst/>
            </a:prstGeom>
            <a:noFill/>
            <a:ln w="9525">
              <a:noFill/>
            </a:ln>
          </p:spPr>
          <p:txBody>
            <a:bodyPr lIns="0" tIns="0" rIns="0" bIns="0" anchor="t" anchorCtr="0">
              <a:spAutoFit/>
            </a:bodyPr>
            <a:p>
              <a:pPr eaLnBrk="0" hangingPunct="0"/>
              <a:r>
                <a:rPr lang="en-US" altLang="zh-CN" sz="1600" dirty="0">
                  <a:solidFill>
                    <a:srgbClr val="C00000"/>
                  </a:solidFill>
                  <a:latin typeface="Consolas" panose="020B0609020204030204" pitchFamily="49" charset="0"/>
                  <a:ea typeface="宋体" panose="02010600030101010101" pitchFamily="2" charset="-122"/>
                </a:rPr>
                <a:t>6</a:t>
              </a:r>
              <a:endParaRPr lang="zh-CN" altLang="en-US" sz="1600" dirty="0">
                <a:solidFill>
                  <a:srgbClr val="C00000"/>
                </a:solidFill>
                <a:latin typeface="Consolas" panose="020B0609020204030204" pitchFamily="49" charset="0"/>
                <a:ea typeface="宋体" panose="02010600030101010101" pitchFamily="2" charset="-122"/>
              </a:endParaRPr>
            </a:p>
          </p:txBody>
        </p:sp>
        <p:sp>
          <p:nvSpPr>
            <p:cNvPr id="63526" name="TextBox 38"/>
            <p:cNvSpPr txBox="1"/>
            <p:nvPr/>
          </p:nvSpPr>
          <p:spPr>
            <a:xfrm>
              <a:off x="2997189" y="5580893"/>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宋体" panose="02010600030101010101" pitchFamily="2" charset="-122"/>
                </a:rPr>
                <a:t>5</a:t>
              </a:r>
              <a:endParaRPr lang="zh-CN" altLang="en-US" sz="1600" dirty="0">
                <a:solidFill>
                  <a:srgbClr val="0000FF"/>
                </a:solidFill>
                <a:latin typeface="Consolas" panose="020B0609020204030204" pitchFamily="49" charset="0"/>
                <a:ea typeface="宋体" panose="02010600030101010101" pitchFamily="2" charset="-122"/>
              </a:endParaRPr>
            </a:p>
          </p:txBody>
        </p:sp>
        <p:sp>
          <p:nvSpPr>
            <p:cNvPr id="63527" name="TextBox 39"/>
            <p:cNvSpPr txBox="1"/>
            <p:nvPr/>
          </p:nvSpPr>
          <p:spPr>
            <a:xfrm>
              <a:off x="4786314" y="2928934"/>
              <a:ext cx="214315" cy="294097"/>
            </a:xfrm>
            <a:prstGeom prst="rect">
              <a:avLst/>
            </a:prstGeom>
            <a:noFill/>
            <a:ln w="9525">
              <a:noFill/>
            </a:ln>
          </p:spPr>
          <p:txBody>
            <a:bodyPr lIns="0" tIns="0" rIns="0" bIns="0" anchor="t" anchorCtr="0">
              <a:spAutoFit/>
            </a:bodyPr>
            <a:p>
              <a:pPr eaLnBrk="0" hangingPunct="0"/>
              <a:r>
                <a:rPr lang="en-US" altLang="zh-CN" sz="1600" dirty="0">
                  <a:solidFill>
                    <a:srgbClr val="C00000"/>
                  </a:solidFill>
                  <a:latin typeface="Consolas" panose="020B0609020204030204" pitchFamily="49" charset="0"/>
                  <a:ea typeface="宋体" panose="02010600030101010101" pitchFamily="2" charset="-122"/>
                </a:rPr>
                <a:t>3</a:t>
              </a:r>
              <a:endParaRPr lang="zh-CN" altLang="en-US" sz="1600" dirty="0">
                <a:solidFill>
                  <a:srgbClr val="C00000"/>
                </a:solidFill>
                <a:latin typeface="Consolas" panose="020B0609020204030204" pitchFamily="49" charset="0"/>
                <a:ea typeface="宋体" panose="02010600030101010101" pitchFamily="2" charset="-122"/>
              </a:endParaRPr>
            </a:p>
          </p:txBody>
        </p:sp>
        <p:sp>
          <p:nvSpPr>
            <p:cNvPr id="63528" name="TextBox 40"/>
            <p:cNvSpPr txBox="1"/>
            <p:nvPr/>
          </p:nvSpPr>
          <p:spPr>
            <a:xfrm>
              <a:off x="4714876" y="3332977"/>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宋体" panose="02010600030101010101" pitchFamily="2" charset="-122"/>
                </a:rPr>
                <a:t>4</a:t>
              </a:r>
              <a:endParaRPr lang="zh-CN" altLang="en-US" sz="1600" dirty="0">
                <a:solidFill>
                  <a:srgbClr val="0000FF"/>
                </a:solidFill>
                <a:latin typeface="Consolas" panose="020B0609020204030204" pitchFamily="49" charset="0"/>
                <a:ea typeface="宋体" panose="02010600030101010101" pitchFamily="2" charset="-122"/>
              </a:endParaRPr>
            </a:p>
          </p:txBody>
        </p:sp>
        <p:sp>
          <p:nvSpPr>
            <p:cNvPr id="63529" name="TextBox 41"/>
            <p:cNvSpPr txBox="1"/>
            <p:nvPr/>
          </p:nvSpPr>
          <p:spPr>
            <a:xfrm>
              <a:off x="4500562" y="3794943"/>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宋体" panose="02010600030101010101" pitchFamily="2" charset="-122"/>
                </a:rPr>
                <a:t>6</a:t>
              </a:r>
              <a:endParaRPr lang="zh-CN" altLang="en-US" sz="1600" dirty="0">
                <a:solidFill>
                  <a:srgbClr val="0000FF"/>
                </a:solidFill>
                <a:latin typeface="Consolas" panose="020B0609020204030204" pitchFamily="49" charset="0"/>
                <a:ea typeface="宋体" panose="02010600030101010101" pitchFamily="2" charset="-122"/>
              </a:endParaRPr>
            </a:p>
          </p:txBody>
        </p:sp>
        <p:sp>
          <p:nvSpPr>
            <p:cNvPr id="63530" name="TextBox 42"/>
            <p:cNvSpPr txBox="1"/>
            <p:nvPr/>
          </p:nvSpPr>
          <p:spPr>
            <a:xfrm>
              <a:off x="4572000" y="4286256"/>
              <a:ext cx="214315" cy="294097"/>
            </a:xfrm>
            <a:prstGeom prst="rect">
              <a:avLst/>
            </a:prstGeom>
            <a:noFill/>
            <a:ln w="9525">
              <a:noFill/>
            </a:ln>
          </p:spPr>
          <p:txBody>
            <a:bodyPr lIns="0" tIns="0" rIns="0" bIns="0" anchor="t" anchorCtr="0">
              <a:spAutoFit/>
            </a:bodyPr>
            <a:p>
              <a:pPr eaLnBrk="0" hangingPunct="0"/>
              <a:r>
                <a:rPr lang="en-US" altLang="zh-CN" sz="1600" dirty="0">
                  <a:solidFill>
                    <a:srgbClr val="C00000"/>
                  </a:solidFill>
                  <a:latin typeface="Consolas" panose="020B0609020204030204" pitchFamily="49" charset="0"/>
                  <a:ea typeface="宋体" panose="02010600030101010101" pitchFamily="2" charset="-122"/>
                </a:rPr>
                <a:t>3</a:t>
              </a:r>
              <a:endParaRPr lang="zh-CN" altLang="en-US" sz="1600" dirty="0">
                <a:solidFill>
                  <a:srgbClr val="C00000"/>
                </a:solidFill>
                <a:latin typeface="Consolas" panose="020B0609020204030204" pitchFamily="49" charset="0"/>
                <a:ea typeface="宋体" panose="02010600030101010101" pitchFamily="2" charset="-122"/>
              </a:endParaRPr>
            </a:p>
          </p:txBody>
        </p:sp>
        <p:sp>
          <p:nvSpPr>
            <p:cNvPr id="63531" name="TextBox 43"/>
            <p:cNvSpPr txBox="1"/>
            <p:nvPr/>
          </p:nvSpPr>
          <p:spPr>
            <a:xfrm>
              <a:off x="4441824" y="4866512"/>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宋体" panose="02010600030101010101" pitchFamily="2" charset="-122"/>
                </a:rPr>
                <a:t>3</a:t>
              </a:r>
              <a:endParaRPr lang="zh-CN" altLang="en-US" sz="1600" dirty="0">
                <a:solidFill>
                  <a:srgbClr val="0000FF"/>
                </a:solidFill>
                <a:latin typeface="Consolas" panose="020B0609020204030204" pitchFamily="49" charset="0"/>
                <a:ea typeface="宋体" panose="02010600030101010101" pitchFamily="2" charset="-122"/>
              </a:endParaRPr>
            </a:p>
          </p:txBody>
        </p:sp>
        <p:sp>
          <p:nvSpPr>
            <p:cNvPr id="63532" name="TextBox 44"/>
            <p:cNvSpPr txBox="1"/>
            <p:nvPr/>
          </p:nvSpPr>
          <p:spPr>
            <a:xfrm>
              <a:off x="4760914" y="5454664"/>
              <a:ext cx="214315" cy="294097"/>
            </a:xfrm>
            <a:prstGeom prst="rect">
              <a:avLst/>
            </a:prstGeom>
            <a:noFill/>
            <a:ln w="9525">
              <a:noFill/>
            </a:ln>
          </p:spPr>
          <p:txBody>
            <a:bodyPr lIns="0" tIns="0" rIns="0" bIns="0" anchor="t" anchorCtr="0">
              <a:spAutoFit/>
            </a:bodyPr>
            <a:p>
              <a:pPr eaLnBrk="0" hangingPunct="0"/>
              <a:r>
                <a:rPr lang="en-US" altLang="zh-CN" sz="1600" dirty="0">
                  <a:solidFill>
                    <a:srgbClr val="C00000"/>
                  </a:solidFill>
                  <a:latin typeface="Consolas" panose="020B0609020204030204" pitchFamily="49" charset="0"/>
                  <a:ea typeface="宋体" panose="02010600030101010101" pitchFamily="2" charset="-122"/>
                </a:rPr>
                <a:t>3</a:t>
              </a:r>
              <a:endParaRPr lang="zh-CN" altLang="en-US" sz="1600" dirty="0">
                <a:solidFill>
                  <a:srgbClr val="C00000"/>
                </a:solidFill>
                <a:latin typeface="Consolas" panose="020B0609020204030204" pitchFamily="49" charset="0"/>
                <a:ea typeface="宋体" panose="02010600030101010101" pitchFamily="2" charset="-122"/>
              </a:endParaRPr>
            </a:p>
          </p:txBody>
        </p:sp>
        <p:sp>
          <p:nvSpPr>
            <p:cNvPr id="63533" name="TextBox 45"/>
            <p:cNvSpPr txBox="1"/>
            <p:nvPr/>
          </p:nvSpPr>
          <p:spPr>
            <a:xfrm>
              <a:off x="6143636" y="4559307"/>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宋体" panose="02010600030101010101" pitchFamily="2" charset="-122"/>
                </a:rPr>
                <a:t>4</a:t>
              </a:r>
              <a:endParaRPr lang="zh-CN" altLang="en-US" sz="1600" dirty="0">
                <a:solidFill>
                  <a:srgbClr val="0000FF"/>
                </a:solidFill>
                <a:latin typeface="Consolas" panose="020B0609020204030204" pitchFamily="49" charset="0"/>
                <a:ea typeface="宋体" panose="02010600030101010101" pitchFamily="2" charset="-122"/>
              </a:endParaRPr>
            </a:p>
          </p:txBody>
        </p:sp>
        <p:sp>
          <p:nvSpPr>
            <p:cNvPr id="63534" name="TextBox 46"/>
            <p:cNvSpPr txBox="1"/>
            <p:nvPr/>
          </p:nvSpPr>
          <p:spPr>
            <a:xfrm>
              <a:off x="6215074" y="3500438"/>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宋体" panose="02010600030101010101" pitchFamily="2" charset="-122"/>
                </a:rPr>
                <a:t>3</a:t>
              </a:r>
              <a:endParaRPr lang="zh-CN" altLang="en-US" sz="1600" dirty="0">
                <a:solidFill>
                  <a:srgbClr val="0000FF"/>
                </a:solidFill>
                <a:latin typeface="Consolas" panose="020B0609020204030204" pitchFamily="49" charset="0"/>
                <a:ea typeface="宋体" panose="02010600030101010101" pitchFamily="2" charset="-122"/>
              </a:endParaRPr>
            </a:p>
          </p:txBody>
        </p:sp>
        <p:sp>
          <p:nvSpPr>
            <p:cNvPr id="63535" name="TextBox 47"/>
            <p:cNvSpPr txBox="1"/>
            <p:nvPr/>
          </p:nvSpPr>
          <p:spPr>
            <a:xfrm>
              <a:off x="3000364" y="4357693"/>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宋体" panose="02010600030101010101" pitchFamily="2" charset="-122"/>
                </a:rPr>
                <a:t>4</a:t>
              </a:r>
              <a:endParaRPr lang="zh-CN" altLang="en-US" sz="1600" dirty="0">
                <a:solidFill>
                  <a:srgbClr val="0000FF"/>
                </a:solidFill>
                <a:latin typeface="Consolas" panose="020B0609020204030204" pitchFamily="49" charset="0"/>
                <a:ea typeface="宋体" panose="02010600030101010101" pitchFamily="2" charset="-122"/>
              </a:endParaRPr>
            </a:p>
          </p:txBody>
        </p:sp>
        <p:cxnSp>
          <p:nvCxnSpPr>
            <p:cNvPr id="49" name="直接箭头连接符 48"/>
            <p:cNvCxnSpPr>
              <a:stCxn id="6" idx="7"/>
              <a:endCxn id="7" idx="4"/>
            </p:cNvCxnSpPr>
            <p:nvPr/>
          </p:nvCxnSpPr>
          <p:spPr>
            <a:xfrm rot="5400000" flipH="1" flipV="1">
              <a:off x="2539108" y="3612771"/>
              <a:ext cx="2002401" cy="1490494"/>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sp>
          <p:nvSpPr>
            <p:cNvPr id="63537" name="TextBox 49"/>
            <p:cNvSpPr txBox="1"/>
            <p:nvPr/>
          </p:nvSpPr>
          <p:spPr>
            <a:xfrm>
              <a:off x="3149588" y="5214950"/>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宋体" panose="02010600030101010101" pitchFamily="2" charset="-122"/>
                </a:rPr>
                <a:t>2</a:t>
              </a:r>
              <a:endParaRPr lang="zh-CN" altLang="en-US" sz="1600" dirty="0">
                <a:solidFill>
                  <a:srgbClr val="0000FF"/>
                </a:solidFill>
                <a:latin typeface="Consolas" panose="020B0609020204030204" pitchFamily="49" charset="0"/>
                <a:ea typeface="宋体" panose="02010600030101010101" pitchFamily="2" charset="-122"/>
              </a:endParaRPr>
            </a:p>
          </p:txBody>
        </p:sp>
      </p:grpSp>
      <p:sp>
        <p:nvSpPr>
          <p:cNvPr id="63538" name="TextBox 50"/>
          <p:cNvSpPr txBox="1"/>
          <p:nvPr/>
        </p:nvSpPr>
        <p:spPr>
          <a:xfrm>
            <a:off x="609600" y="3727450"/>
            <a:ext cx="7715250" cy="827088"/>
          </a:xfrm>
          <a:prstGeom prst="rect">
            <a:avLst/>
          </a:prstGeom>
          <a:noFill/>
          <a:ln w="9525">
            <a:noFill/>
          </a:ln>
        </p:spPr>
        <p:txBody>
          <a:bodyPr anchor="t" anchorCtr="0">
            <a:spAutoFit/>
          </a:bodyPr>
          <a:p>
            <a:pPr eaLnBrk="0" hangingPunct="0">
              <a:lnSpc>
                <a:spcPts val="3000"/>
              </a:lnSpc>
            </a:pPr>
            <a:r>
              <a:rPr lang="en-US" altLang="zh-CN" sz="2000" dirty="0">
                <a:solidFill>
                  <a:srgbClr val="000000"/>
                </a:solidFill>
                <a:latin typeface="黑体" panose="02010609060101010101" pitchFamily="49" charset="-122"/>
                <a:ea typeface="黑体" panose="02010609060101010101" pitchFamily="49" charset="-122"/>
              </a:rPr>
              <a:t>    </a:t>
            </a:r>
            <a:r>
              <a:rPr lang="zh-CN" altLang="zh-CN" sz="2000" dirty="0">
                <a:solidFill>
                  <a:srgbClr val="000000"/>
                </a:solidFill>
                <a:latin typeface="黑体" panose="02010609060101010101" pitchFamily="49" charset="-122"/>
                <a:ea typeface="黑体" panose="02010609060101010101" pitchFamily="49" charset="-122"/>
              </a:rPr>
              <a:t>设最优指标函数</a:t>
            </a:r>
            <a:r>
              <a:rPr lang="pt-BR" altLang="zh-CN" sz="2000" i="1" dirty="0">
                <a:solidFill>
                  <a:srgbClr val="000000"/>
                </a:solidFill>
                <a:latin typeface="黑体" panose="02010609060101010101" pitchFamily="49" charset="-122"/>
                <a:ea typeface="黑体" panose="02010609060101010101" pitchFamily="49" charset="-122"/>
              </a:rPr>
              <a:t>f</a:t>
            </a:r>
            <a:r>
              <a:rPr lang="pt-BR" altLang="zh-CN" sz="2000" dirty="0">
                <a:solidFill>
                  <a:srgbClr val="000000"/>
                </a:solidFill>
                <a:latin typeface="黑体" panose="02010609060101010101" pitchFamily="49" charset="-122"/>
                <a:ea typeface="黑体" panose="02010609060101010101" pitchFamily="49" charset="-122"/>
              </a:rPr>
              <a:t>(</a:t>
            </a:r>
            <a:r>
              <a:rPr lang="pt-BR" altLang="zh-CN" sz="2000" i="1" dirty="0">
                <a:solidFill>
                  <a:srgbClr val="000000"/>
                </a:solidFill>
                <a:latin typeface="黑体" panose="02010609060101010101" pitchFamily="49" charset="-122"/>
                <a:ea typeface="黑体" panose="02010609060101010101" pitchFamily="49" charset="-122"/>
              </a:rPr>
              <a:t>s</a:t>
            </a:r>
            <a:r>
              <a:rPr lang="pt-BR" altLang="zh-CN" sz="2000" dirty="0">
                <a:solidFill>
                  <a:srgbClr val="000000"/>
                </a:solidFill>
                <a:latin typeface="黑体" panose="02010609060101010101" pitchFamily="49" charset="-122"/>
                <a:ea typeface="黑体" panose="02010609060101010101" pitchFamily="49" charset="-122"/>
              </a:rPr>
              <a:t>)</a:t>
            </a:r>
            <a:r>
              <a:rPr lang="zh-CN" altLang="zh-CN" sz="2000" dirty="0">
                <a:solidFill>
                  <a:srgbClr val="000000"/>
                </a:solidFill>
                <a:latin typeface="黑体" panose="02010609060101010101" pitchFamily="49" charset="-122"/>
                <a:ea typeface="黑体" panose="02010609060101010101" pitchFamily="49" charset="-122"/>
              </a:rPr>
              <a:t>表示</a:t>
            </a:r>
            <a:r>
              <a:rPr lang="zh-CN" altLang="zh-CN" sz="2000" dirty="0">
                <a:solidFill>
                  <a:srgbClr val="C00000"/>
                </a:solidFill>
                <a:latin typeface="黑体" panose="02010609060101010101" pitchFamily="49" charset="-122"/>
                <a:ea typeface="黑体" panose="02010609060101010101" pitchFamily="49" charset="-122"/>
              </a:rPr>
              <a:t>状态</a:t>
            </a:r>
            <a:r>
              <a:rPr lang="pt-BR" altLang="zh-CN" sz="2000" i="1" dirty="0">
                <a:solidFill>
                  <a:srgbClr val="C00000"/>
                </a:solidFill>
                <a:latin typeface="黑体" panose="02010609060101010101" pitchFamily="49" charset="-122"/>
                <a:ea typeface="黑体" panose="02010609060101010101" pitchFamily="49" charset="-122"/>
              </a:rPr>
              <a:t>s</a:t>
            </a:r>
            <a:r>
              <a:rPr lang="zh-CN" altLang="zh-CN" sz="2000" dirty="0">
                <a:solidFill>
                  <a:srgbClr val="C00000"/>
                </a:solidFill>
                <a:latin typeface="黑体" panose="02010609060101010101" pitchFamily="49" charset="-122"/>
                <a:ea typeface="黑体" panose="02010609060101010101" pitchFamily="49" charset="-122"/>
              </a:rPr>
              <a:t>到终点</a:t>
            </a:r>
            <a:r>
              <a:rPr lang="pt-BR" altLang="zh-CN" sz="2000" i="1" dirty="0">
                <a:solidFill>
                  <a:srgbClr val="C00000"/>
                </a:solidFill>
                <a:latin typeface="黑体" panose="02010609060101010101" pitchFamily="49" charset="-122"/>
                <a:ea typeface="黑体" panose="02010609060101010101" pitchFamily="49" charset="-122"/>
              </a:rPr>
              <a:t>E</a:t>
            </a:r>
            <a:r>
              <a:rPr lang="zh-CN" altLang="zh-CN" sz="2000" dirty="0">
                <a:solidFill>
                  <a:srgbClr val="C00000"/>
                </a:solidFill>
                <a:latin typeface="黑体" panose="02010609060101010101" pitchFamily="49" charset="-122"/>
                <a:ea typeface="黑体" panose="02010609060101010101" pitchFamily="49" charset="-122"/>
              </a:rPr>
              <a:t>的最短路径长度</a:t>
            </a:r>
            <a:r>
              <a:rPr lang="zh-CN" altLang="en-US" sz="2000" dirty="0">
                <a:solidFill>
                  <a:srgbClr val="000000"/>
                </a:solidFill>
                <a:latin typeface="黑体" panose="02010609060101010101" pitchFamily="49" charset="-122"/>
                <a:ea typeface="黑体" panose="02010609060101010101" pitchFamily="49" charset="-122"/>
              </a:rPr>
              <a:t>，</a:t>
            </a:r>
            <a:r>
              <a:rPr lang="zh-CN" altLang="zh-CN" sz="2000" dirty="0">
                <a:solidFill>
                  <a:srgbClr val="000000"/>
                </a:solidFill>
                <a:latin typeface="黑体" panose="02010609060101010101" pitchFamily="49" charset="-122"/>
                <a:ea typeface="黑体" panose="02010609060101010101" pitchFamily="49" charset="-122"/>
              </a:rPr>
              <a:t>用</a:t>
            </a:r>
            <a:r>
              <a:rPr lang="pt-BR" altLang="zh-CN" sz="2000" i="1" dirty="0">
                <a:solidFill>
                  <a:srgbClr val="000000"/>
                </a:solidFill>
                <a:latin typeface="黑体" panose="02010609060101010101" pitchFamily="49" charset="-122"/>
                <a:ea typeface="黑体" panose="02010609060101010101" pitchFamily="49" charset="-122"/>
              </a:rPr>
              <a:t>k</a:t>
            </a:r>
            <a:r>
              <a:rPr lang="zh-CN" altLang="zh-CN" sz="2000" dirty="0">
                <a:solidFill>
                  <a:srgbClr val="000000"/>
                </a:solidFill>
                <a:latin typeface="黑体" panose="02010609060101010101" pitchFamily="49" charset="-122"/>
                <a:ea typeface="黑体" panose="02010609060101010101" pitchFamily="49" charset="-122"/>
              </a:rPr>
              <a:t>表示阶段</a:t>
            </a:r>
            <a:r>
              <a:rPr lang="zh-CN" altLang="en-US" sz="2000" dirty="0">
                <a:solidFill>
                  <a:srgbClr val="000000"/>
                </a:solidFill>
                <a:latin typeface="黑体" panose="02010609060101010101" pitchFamily="49" charset="-122"/>
                <a:ea typeface="黑体" panose="02010609060101010101" pitchFamily="49" charset="-122"/>
              </a:rPr>
              <a:t>，</a:t>
            </a:r>
            <a:r>
              <a:rPr lang="zh-CN" altLang="zh-CN" sz="2000" dirty="0">
                <a:solidFill>
                  <a:srgbClr val="000000"/>
                </a:solidFill>
                <a:latin typeface="黑体" panose="02010609060101010101" pitchFamily="49" charset="-122"/>
                <a:ea typeface="黑体" panose="02010609060101010101" pitchFamily="49" charset="-122"/>
              </a:rPr>
              <a:t>则对应的状态转移方程如下：</a:t>
            </a:r>
            <a:endParaRPr lang="zh-CN" altLang="zh-CN" sz="2000" dirty="0">
              <a:solidFill>
                <a:srgbClr val="000000"/>
              </a:solidFill>
              <a:latin typeface="黑体" panose="02010609060101010101" pitchFamily="49" charset="-122"/>
              <a:ea typeface="黑体" panose="02010609060101010101" pitchFamily="49" charset="-122"/>
            </a:endParaRPr>
          </a:p>
        </p:txBody>
      </p:sp>
      <p:sp>
        <p:nvSpPr>
          <p:cNvPr id="63539" name="Rectangle 2"/>
          <p:cNvSpPr/>
          <p:nvPr/>
        </p:nvSpPr>
        <p:spPr>
          <a:xfrm>
            <a:off x="0" y="923925"/>
            <a:ext cx="184150" cy="460375"/>
          </a:xfrm>
          <a:prstGeom prst="rect">
            <a:avLst/>
          </a:prstGeom>
          <a:noFill/>
          <a:ln w="9525">
            <a:noFill/>
          </a:ln>
        </p:spPr>
        <p:txBody>
          <a:bodyPr wrap="none" anchor="ctr" anchorCtr="0">
            <a:spAutoFit/>
          </a:bodyPr>
          <a:p>
            <a:pPr eaLnBrk="0" hangingPunct="0"/>
            <a:endParaRPr lang="zh-CN" altLang="en-US" dirty="0">
              <a:latin typeface="Consolas" panose="020B0609020204030204" pitchFamily="49" charset="0"/>
              <a:ea typeface="宋体" panose="02010600030101010101" pitchFamily="2" charset="-122"/>
            </a:endParaRPr>
          </a:p>
        </p:txBody>
      </p:sp>
      <p:graphicFrame>
        <p:nvGraphicFramePr>
          <p:cNvPr id="283649" name="Object 1"/>
          <p:cNvGraphicFramePr>
            <a:graphicFrameLocks noChangeAspect="1"/>
          </p:cNvGraphicFramePr>
          <p:nvPr/>
        </p:nvGraphicFramePr>
        <p:xfrm>
          <a:off x="1085850" y="5453063"/>
          <a:ext cx="4129088" cy="571500"/>
        </p:xfrm>
        <a:graphic>
          <a:graphicData uri="http://schemas.openxmlformats.org/presentationml/2006/ole">
            <mc:AlternateContent xmlns:mc="http://schemas.openxmlformats.org/markup-compatibility/2006">
              <mc:Choice xmlns:v="urn:schemas-microsoft-com:vml" Requires="v">
                <p:oleObj spid="_x0000_s3077" name="" r:id="rId1" imgW="51206400" imgH="7010400" progId="Equation.3">
                  <p:embed/>
                </p:oleObj>
              </mc:Choice>
              <mc:Fallback>
                <p:oleObj name="" r:id="rId1" imgW="51206400" imgH="7010400" progId="Equation.3">
                  <p:embed/>
                  <p:pic>
                    <p:nvPicPr>
                      <p:cNvPr id="0" name="图片 3076"/>
                      <p:cNvPicPr/>
                      <p:nvPr/>
                    </p:nvPicPr>
                    <p:blipFill>
                      <a:blip r:embed="rId2"/>
                      <a:stretch>
                        <a:fillRect/>
                      </a:stretch>
                    </p:blipFill>
                    <p:spPr>
                      <a:xfrm>
                        <a:off x="1085850" y="5453063"/>
                        <a:ext cx="4129088" cy="571500"/>
                      </a:xfrm>
                      <a:prstGeom prst="rect">
                        <a:avLst/>
                      </a:prstGeom>
                      <a:noFill/>
                      <a:ln w="38100">
                        <a:noFill/>
                        <a:miter/>
                      </a:ln>
                    </p:spPr>
                  </p:pic>
                </p:oleObj>
              </mc:Fallback>
            </mc:AlternateContent>
          </a:graphicData>
        </a:graphic>
      </p:graphicFrame>
      <p:graphicFrame>
        <p:nvGraphicFramePr>
          <p:cNvPr id="283651" name="Object 3"/>
          <p:cNvGraphicFramePr>
            <a:graphicFrameLocks noChangeAspect="1"/>
          </p:cNvGraphicFramePr>
          <p:nvPr/>
        </p:nvGraphicFramePr>
        <p:xfrm>
          <a:off x="1143000" y="4933950"/>
          <a:ext cx="1071563" cy="376238"/>
        </p:xfrm>
        <a:graphic>
          <a:graphicData uri="http://schemas.openxmlformats.org/presentationml/2006/ole">
            <mc:AlternateContent xmlns:mc="http://schemas.openxmlformats.org/markup-compatibility/2006">
              <mc:Choice xmlns:v="urn:schemas-microsoft-com:vml" Requires="v">
                <p:oleObj spid="_x0000_s3076" name="" r:id="rId3" imgW="13106400" imgH="4572000" progId="Equation.3">
                  <p:embed/>
                </p:oleObj>
              </mc:Choice>
              <mc:Fallback>
                <p:oleObj name="" r:id="rId3" imgW="13106400" imgH="4572000" progId="Equation.3">
                  <p:embed/>
                  <p:pic>
                    <p:nvPicPr>
                      <p:cNvPr id="0" name="图片 3075"/>
                      <p:cNvPicPr/>
                      <p:nvPr/>
                    </p:nvPicPr>
                    <p:blipFill>
                      <a:blip r:embed="rId4"/>
                      <a:stretch>
                        <a:fillRect/>
                      </a:stretch>
                    </p:blipFill>
                    <p:spPr>
                      <a:xfrm>
                        <a:off x="1143000" y="4933950"/>
                        <a:ext cx="1071563" cy="376238"/>
                      </a:xfrm>
                      <a:prstGeom prst="rect">
                        <a:avLst/>
                      </a:prstGeom>
                      <a:noFill/>
                      <a:ln w="38100">
                        <a:noFill/>
                        <a:miter/>
                      </a:ln>
                    </p:spPr>
                  </p:pic>
                </p:oleObj>
              </mc:Fallback>
            </mc:AlternateContent>
          </a:graphicData>
        </a:graphic>
      </p:graphicFrame>
      <p:sp>
        <p:nvSpPr>
          <p:cNvPr id="57" name="TextBox 56"/>
          <p:cNvSpPr txBox="1"/>
          <p:nvPr/>
        </p:nvSpPr>
        <p:spPr>
          <a:xfrm>
            <a:off x="6118225" y="4340225"/>
            <a:ext cx="2500313" cy="1939925"/>
          </a:xfrm>
          <a:prstGeom prst="rect">
            <a:avLst/>
          </a:prstGeom>
          <a:noFill/>
          <a:ln w="9525">
            <a:noFill/>
          </a:ln>
        </p:spPr>
        <p:txBody>
          <a:bodyPr anchor="t" anchorCtr="0">
            <a:spAutoFit/>
          </a:bodyPr>
          <a:p>
            <a:pPr eaLnBrk="0" hangingPunct="0">
              <a:lnSpc>
                <a:spcPct val="150000"/>
              </a:lnSpc>
            </a:pPr>
            <a:r>
              <a:rPr lang="en-US" altLang="zh-CN" sz="2000" i="1" dirty="0">
                <a:solidFill>
                  <a:srgbClr val="000000"/>
                </a:solidFill>
                <a:latin typeface="Consolas" panose="020B0609020204030204" pitchFamily="49" charset="0"/>
                <a:ea typeface="楷体" panose="02010609060101010101" pitchFamily="49" charset="-122"/>
              </a:rPr>
              <a:t>S</a:t>
            </a:r>
            <a:r>
              <a:rPr lang="en-US" altLang="zh-CN" sz="2000" baseline="-25000" dirty="0">
                <a:solidFill>
                  <a:srgbClr val="000000"/>
                </a:solidFill>
                <a:latin typeface="Consolas" panose="020B0609020204030204" pitchFamily="49" charset="0"/>
                <a:ea typeface="楷体" panose="02010609060101010101" pitchFamily="49" charset="-122"/>
              </a:rPr>
              <a:t>2</a:t>
            </a:r>
            <a:r>
              <a:rPr lang="en-US" altLang="zh-CN" sz="2000" dirty="0">
                <a:solidFill>
                  <a:srgbClr val="000000"/>
                </a:solidFill>
                <a:latin typeface="Consolas" panose="020B0609020204030204" pitchFamily="49" charset="0"/>
                <a:ea typeface="楷体" panose="02010609060101010101" pitchFamily="49" charset="-122"/>
              </a:rPr>
              <a:t>={</a:t>
            </a:r>
            <a:r>
              <a:rPr lang="en-US" altLang="zh-CN" sz="2000" i="1" dirty="0">
                <a:solidFill>
                  <a:srgbClr val="000000"/>
                </a:solidFill>
                <a:latin typeface="Consolas" panose="020B0609020204030204" pitchFamily="49" charset="0"/>
                <a:ea typeface="楷体" panose="02010609060101010101" pitchFamily="49" charset="-122"/>
              </a:rPr>
              <a:t>B</a:t>
            </a:r>
            <a:r>
              <a:rPr lang="en-US" altLang="zh-CN" sz="2000" baseline="-25000" dirty="0">
                <a:solidFill>
                  <a:srgbClr val="000000"/>
                </a:solidFill>
                <a:latin typeface="Consolas" panose="020B0609020204030204" pitchFamily="49" charset="0"/>
                <a:ea typeface="楷体" panose="02010609060101010101" pitchFamily="49" charset="-122"/>
              </a:rPr>
              <a:t>1</a:t>
            </a:r>
            <a:r>
              <a:rPr lang="zh-CN" altLang="en-US" sz="2000" dirty="0">
                <a:solidFill>
                  <a:srgbClr val="000000"/>
                </a:solidFill>
                <a:latin typeface="Consolas" panose="020B0609020204030204" pitchFamily="49" charset="0"/>
                <a:ea typeface="楷体" panose="02010609060101010101" pitchFamily="49" charset="-122"/>
              </a:rPr>
              <a:t>，</a:t>
            </a:r>
            <a:r>
              <a:rPr lang="en-US" altLang="zh-CN" sz="2000" i="1" dirty="0">
                <a:solidFill>
                  <a:srgbClr val="000000"/>
                </a:solidFill>
                <a:latin typeface="Consolas" panose="020B0609020204030204" pitchFamily="49" charset="0"/>
                <a:ea typeface="楷体" panose="02010609060101010101" pitchFamily="49" charset="-122"/>
              </a:rPr>
              <a:t>B</a:t>
            </a:r>
            <a:r>
              <a:rPr lang="en-US" altLang="zh-CN" sz="2000" baseline="-25000" dirty="0">
                <a:solidFill>
                  <a:srgbClr val="000000"/>
                </a:solidFill>
                <a:latin typeface="Consolas" panose="020B0609020204030204" pitchFamily="49" charset="0"/>
                <a:ea typeface="楷体" panose="02010609060101010101" pitchFamily="49" charset="-122"/>
              </a:rPr>
              <a:t>2</a:t>
            </a:r>
            <a:r>
              <a:rPr lang="zh-CN" altLang="en-US" sz="2000" dirty="0">
                <a:solidFill>
                  <a:srgbClr val="000000"/>
                </a:solidFill>
                <a:latin typeface="Consolas" panose="020B0609020204030204" pitchFamily="49" charset="0"/>
                <a:ea typeface="楷体" panose="02010609060101010101" pitchFamily="49" charset="-122"/>
              </a:rPr>
              <a:t>，</a:t>
            </a:r>
            <a:r>
              <a:rPr lang="en-US" altLang="zh-CN" sz="2000" i="1" dirty="0">
                <a:solidFill>
                  <a:srgbClr val="000000"/>
                </a:solidFill>
                <a:latin typeface="Consolas" panose="020B0609020204030204" pitchFamily="49" charset="0"/>
                <a:ea typeface="楷体" panose="02010609060101010101" pitchFamily="49" charset="-122"/>
              </a:rPr>
              <a:t>B</a:t>
            </a:r>
            <a:r>
              <a:rPr lang="en-US" altLang="zh-CN" sz="2000" baseline="-25000" dirty="0">
                <a:solidFill>
                  <a:srgbClr val="000000"/>
                </a:solidFill>
                <a:latin typeface="Consolas" panose="020B0609020204030204" pitchFamily="49" charset="0"/>
                <a:ea typeface="楷体" panose="02010609060101010101" pitchFamily="49" charset="-122"/>
              </a:rPr>
              <a:t>3</a:t>
            </a:r>
            <a:r>
              <a:rPr lang="en-US" altLang="zh-CN" sz="2000" dirty="0">
                <a:solidFill>
                  <a:srgbClr val="000000"/>
                </a:solidFill>
                <a:latin typeface="Consolas" panose="020B0609020204030204" pitchFamily="49" charset="0"/>
                <a:ea typeface="楷体" panose="02010609060101010101" pitchFamily="49" charset="-122"/>
              </a:rPr>
              <a:t>}</a:t>
            </a:r>
            <a:endParaRPr lang="en-US" altLang="zh-CN" sz="2000" dirty="0">
              <a:solidFill>
                <a:srgbClr val="000000"/>
              </a:solidFill>
              <a:latin typeface="Consolas" panose="020B0609020204030204" pitchFamily="49" charset="0"/>
              <a:ea typeface="楷体" panose="02010609060101010101" pitchFamily="49" charset="-122"/>
            </a:endParaRPr>
          </a:p>
          <a:p>
            <a:pPr eaLnBrk="0" hangingPunct="0">
              <a:lnSpc>
                <a:spcPct val="150000"/>
              </a:lnSpc>
            </a:pPr>
            <a:r>
              <a:rPr lang="en-US" altLang="zh-CN" sz="2000" i="1" dirty="0">
                <a:solidFill>
                  <a:srgbClr val="000000"/>
                </a:solidFill>
                <a:latin typeface="Consolas" panose="020B0609020204030204" pitchFamily="49" charset="0"/>
                <a:ea typeface="楷体" panose="02010609060101010101" pitchFamily="49" charset="-122"/>
              </a:rPr>
              <a:t>s</a:t>
            </a:r>
            <a:r>
              <a:rPr lang="en-US" altLang="zh-CN" sz="2000" baseline="-25000" dirty="0">
                <a:solidFill>
                  <a:srgbClr val="000000"/>
                </a:solidFill>
                <a:latin typeface="Consolas" panose="020B0609020204030204" pitchFamily="49" charset="0"/>
                <a:ea typeface="楷体" panose="02010609060101010101" pitchFamily="49" charset="-122"/>
              </a:rPr>
              <a:t>2</a:t>
            </a:r>
            <a:r>
              <a:rPr lang="zh-CN" altLang="en-US" sz="2000" dirty="0">
                <a:solidFill>
                  <a:srgbClr val="000000"/>
                </a:solidFill>
                <a:latin typeface="Consolas" panose="020B0609020204030204" pitchFamily="49" charset="0"/>
                <a:ea typeface="楷体" panose="02010609060101010101" pitchFamily="49" charset="-122"/>
              </a:rPr>
              <a:t>取</a:t>
            </a:r>
            <a:r>
              <a:rPr lang="en-US" altLang="zh-CN" sz="2000" i="1" dirty="0">
                <a:solidFill>
                  <a:srgbClr val="000000"/>
                </a:solidFill>
                <a:latin typeface="Consolas" panose="020B0609020204030204" pitchFamily="49" charset="0"/>
                <a:ea typeface="楷体" panose="02010609060101010101" pitchFamily="49" charset="-122"/>
              </a:rPr>
              <a:t>S</a:t>
            </a:r>
            <a:r>
              <a:rPr lang="en-US" altLang="zh-CN" sz="2000" baseline="-25000" dirty="0">
                <a:solidFill>
                  <a:srgbClr val="000000"/>
                </a:solidFill>
                <a:latin typeface="Consolas" panose="020B0609020204030204" pitchFamily="49" charset="0"/>
                <a:ea typeface="楷体" panose="02010609060101010101" pitchFamily="49" charset="-122"/>
              </a:rPr>
              <a:t>2</a:t>
            </a:r>
            <a:r>
              <a:rPr lang="zh-CN" altLang="en-US" sz="2000" dirty="0">
                <a:solidFill>
                  <a:srgbClr val="000000"/>
                </a:solidFill>
                <a:latin typeface="Consolas" panose="020B0609020204030204" pitchFamily="49" charset="0"/>
                <a:ea typeface="楷体" panose="02010609060101010101" pitchFamily="49" charset="-122"/>
              </a:rPr>
              <a:t>的元素</a:t>
            </a:r>
            <a:endParaRPr lang="en-US" altLang="zh-CN" sz="2000" dirty="0">
              <a:solidFill>
                <a:srgbClr val="000000"/>
              </a:solidFill>
              <a:latin typeface="Consolas" panose="020B0609020204030204" pitchFamily="49" charset="0"/>
              <a:ea typeface="楷体" panose="02010609060101010101" pitchFamily="49" charset="-122"/>
            </a:endParaRPr>
          </a:p>
          <a:p>
            <a:pPr eaLnBrk="0" hangingPunct="0">
              <a:lnSpc>
                <a:spcPct val="150000"/>
              </a:lnSpc>
            </a:pPr>
            <a:r>
              <a:rPr lang="en-US" altLang="zh-CN" sz="2000" i="1" dirty="0">
                <a:solidFill>
                  <a:srgbClr val="000000"/>
                </a:solidFill>
                <a:latin typeface="Consolas" panose="020B0609020204030204" pitchFamily="49" charset="0"/>
                <a:ea typeface="楷体" panose="02010609060101010101" pitchFamily="49" charset="-122"/>
              </a:rPr>
              <a:t>D</a:t>
            </a:r>
            <a:r>
              <a:rPr lang="en-US" altLang="zh-CN" sz="2000" baseline="-25000" dirty="0">
                <a:solidFill>
                  <a:srgbClr val="000000"/>
                </a:solidFill>
                <a:latin typeface="Consolas" panose="020B0609020204030204" pitchFamily="49" charset="0"/>
                <a:ea typeface="楷体" panose="02010609060101010101" pitchFamily="49" charset="-122"/>
              </a:rPr>
              <a:t>2</a:t>
            </a:r>
            <a:r>
              <a:rPr lang="en-US" altLang="zh-CN" sz="2000" dirty="0">
                <a:solidFill>
                  <a:srgbClr val="000000"/>
                </a:solidFill>
                <a:latin typeface="Consolas" panose="020B0609020204030204" pitchFamily="49" charset="0"/>
                <a:ea typeface="楷体" panose="02010609060101010101" pitchFamily="49" charset="-122"/>
              </a:rPr>
              <a:t>(</a:t>
            </a:r>
            <a:r>
              <a:rPr lang="en-US" altLang="zh-CN" sz="2000" i="1" dirty="0">
                <a:solidFill>
                  <a:srgbClr val="000000"/>
                </a:solidFill>
                <a:latin typeface="Consolas" panose="020B0609020204030204" pitchFamily="49" charset="0"/>
                <a:ea typeface="楷体" panose="02010609060101010101" pitchFamily="49" charset="-122"/>
              </a:rPr>
              <a:t>B</a:t>
            </a:r>
            <a:r>
              <a:rPr lang="en-US" altLang="zh-CN" sz="2000" baseline="-25000" dirty="0">
                <a:solidFill>
                  <a:srgbClr val="000000"/>
                </a:solidFill>
                <a:latin typeface="Consolas" panose="020B0609020204030204" pitchFamily="49" charset="0"/>
                <a:ea typeface="楷体" panose="02010609060101010101" pitchFamily="49" charset="-122"/>
              </a:rPr>
              <a:t>1</a:t>
            </a:r>
            <a:r>
              <a:rPr lang="en-US" altLang="zh-CN" sz="2000" dirty="0">
                <a:solidFill>
                  <a:srgbClr val="000000"/>
                </a:solidFill>
                <a:latin typeface="Consolas" panose="020B0609020204030204" pitchFamily="49" charset="0"/>
                <a:ea typeface="楷体" panose="02010609060101010101" pitchFamily="49" charset="-122"/>
              </a:rPr>
              <a:t>)={</a:t>
            </a:r>
            <a:r>
              <a:rPr lang="en-US" altLang="zh-CN" sz="2000" i="1" dirty="0">
                <a:solidFill>
                  <a:srgbClr val="000000"/>
                </a:solidFill>
                <a:latin typeface="Consolas" panose="020B0609020204030204" pitchFamily="49" charset="0"/>
                <a:ea typeface="楷体" panose="02010609060101010101" pitchFamily="49" charset="-122"/>
              </a:rPr>
              <a:t>C</a:t>
            </a:r>
            <a:r>
              <a:rPr lang="en-US" altLang="zh-CN" sz="2000" baseline="-25000" dirty="0">
                <a:solidFill>
                  <a:srgbClr val="000000"/>
                </a:solidFill>
                <a:latin typeface="Consolas" panose="020B0609020204030204" pitchFamily="49" charset="0"/>
                <a:ea typeface="楷体" panose="02010609060101010101" pitchFamily="49" charset="-122"/>
              </a:rPr>
              <a:t>1</a:t>
            </a:r>
            <a:r>
              <a:rPr lang="zh-CN" altLang="en-US" sz="2000" dirty="0">
                <a:solidFill>
                  <a:srgbClr val="000000"/>
                </a:solidFill>
                <a:latin typeface="Consolas" panose="020B0609020204030204" pitchFamily="49" charset="0"/>
                <a:ea typeface="楷体" panose="02010609060101010101" pitchFamily="49" charset="-122"/>
              </a:rPr>
              <a:t>，</a:t>
            </a:r>
            <a:r>
              <a:rPr lang="en-US" altLang="zh-CN" sz="2000" i="1" dirty="0">
                <a:solidFill>
                  <a:srgbClr val="000000"/>
                </a:solidFill>
                <a:latin typeface="Consolas" panose="020B0609020204030204" pitchFamily="49" charset="0"/>
                <a:ea typeface="楷体" panose="02010609060101010101" pitchFamily="49" charset="-122"/>
              </a:rPr>
              <a:t>C</a:t>
            </a:r>
            <a:r>
              <a:rPr lang="en-US" altLang="zh-CN" sz="2000" baseline="-25000" dirty="0">
                <a:solidFill>
                  <a:srgbClr val="000000"/>
                </a:solidFill>
                <a:latin typeface="Consolas" panose="020B0609020204030204" pitchFamily="49" charset="0"/>
                <a:ea typeface="楷体" panose="02010609060101010101" pitchFamily="49" charset="-122"/>
              </a:rPr>
              <a:t>2</a:t>
            </a:r>
            <a:r>
              <a:rPr lang="en-US" altLang="zh-CN" sz="2000" dirty="0">
                <a:solidFill>
                  <a:srgbClr val="000000"/>
                </a:solidFill>
                <a:latin typeface="Consolas" panose="020B0609020204030204" pitchFamily="49" charset="0"/>
                <a:ea typeface="楷体" panose="02010609060101010101" pitchFamily="49" charset="-122"/>
              </a:rPr>
              <a:t>}</a:t>
            </a:r>
            <a:endParaRPr lang="en-US" altLang="zh-CN" sz="2000" dirty="0">
              <a:solidFill>
                <a:srgbClr val="000000"/>
              </a:solidFill>
              <a:latin typeface="Consolas" panose="020B0609020204030204" pitchFamily="49" charset="0"/>
              <a:ea typeface="楷体" panose="02010609060101010101" pitchFamily="49" charset="-122"/>
            </a:endParaRPr>
          </a:p>
          <a:p>
            <a:pPr eaLnBrk="0" hangingPunct="0">
              <a:lnSpc>
                <a:spcPct val="150000"/>
              </a:lnSpc>
            </a:pPr>
            <a:r>
              <a:rPr lang="en-US" altLang="zh-CN" sz="2000" i="1" dirty="0">
                <a:solidFill>
                  <a:srgbClr val="000000"/>
                </a:solidFill>
                <a:latin typeface="Consolas" panose="020B0609020204030204" pitchFamily="49" charset="0"/>
                <a:ea typeface="楷体" panose="02010609060101010101" pitchFamily="49" charset="-122"/>
              </a:rPr>
              <a:t>x</a:t>
            </a:r>
            <a:r>
              <a:rPr lang="en-US" altLang="zh-CN" sz="2000" baseline="-25000" dirty="0">
                <a:solidFill>
                  <a:srgbClr val="000000"/>
                </a:solidFill>
                <a:latin typeface="Consolas" panose="020B0609020204030204" pitchFamily="49" charset="0"/>
                <a:ea typeface="楷体" panose="02010609060101010101" pitchFamily="49" charset="-122"/>
              </a:rPr>
              <a:t>2</a:t>
            </a:r>
            <a:r>
              <a:rPr lang="zh-CN" altLang="en-US" sz="2000" dirty="0">
                <a:solidFill>
                  <a:srgbClr val="000000"/>
                </a:solidFill>
                <a:latin typeface="Consolas" panose="020B0609020204030204" pitchFamily="49" charset="0"/>
                <a:ea typeface="楷体" panose="02010609060101010101" pitchFamily="49" charset="-122"/>
              </a:rPr>
              <a:t>取</a:t>
            </a:r>
            <a:r>
              <a:rPr lang="en-US" altLang="zh-CN" sz="2000" i="1" dirty="0">
                <a:solidFill>
                  <a:srgbClr val="000000"/>
                </a:solidFill>
                <a:latin typeface="Consolas" panose="020B0609020204030204" pitchFamily="49" charset="0"/>
                <a:ea typeface="楷体" panose="02010609060101010101" pitchFamily="49" charset="-122"/>
              </a:rPr>
              <a:t>D</a:t>
            </a:r>
            <a:r>
              <a:rPr lang="en-US" altLang="zh-CN" sz="2000" baseline="-25000" dirty="0">
                <a:solidFill>
                  <a:srgbClr val="000000"/>
                </a:solidFill>
                <a:latin typeface="Consolas" panose="020B0609020204030204" pitchFamily="49" charset="0"/>
                <a:ea typeface="楷体" panose="02010609060101010101" pitchFamily="49" charset="-122"/>
              </a:rPr>
              <a:t>2</a:t>
            </a:r>
            <a:r>
              <a:rPr lang="en-US" altLang="zh-CN" sz="2000" dirty="0">
                <a:solidFill>
                  <a:srgbClr val="000000"/>
                </a:solidFill>
                <a:latin typeface="Consolas" panose="020B0609020204030204" pitchFamily="49" charset="0"/>
                <a:ea typeface="楷体" panose="02010609060101010101" pitchFamily="49" charset="-122"/>
              </a:rPr>
              <a:t>(</a:t>
            </a:r>
            <a:r>
              <a:rPr lang="en-US" altLang="zh-CN" sz="2000" i="1" dirty="0">
                <a:solidFill>
                  <a:srgbClr val="000000"/>
                </a:solidFill>
                <a:latin typeface="Consolas" panose="020B0609020204030204" pitchFamily="49" charset="0"/>
                <a:ea typeface="楷体" panose="02010609060101010101" pitchFamily="49" charset="-122"/>
              </a:rPr>
              <a:t>B</a:t>
            </a:r>
            <a:r>
              <a:rPr lang="en-US" altLang="zh-CN" sz="2000" baseline="-25000" dirty="0">
                <a:solidFill>
                  <a:srgbClr val="000000"/>
                </a:solidFill>
                <a:latin typeface="Consolas" panose="020B0609020204030204" pitchFamily="49" charset="0"/>
                <a:ea typeface="楷体" panose="02010609060101010101" pitchFamily="49" charset="-122"/>
              </a:rPr>
              <a:t>1</a:t>
            </a:r>
            <a:r>
              <a:rPr lang="en-US" altLang="zh-CN" sz="2000" dirty="0">
                <a:solidFill>
                  <a:srgbClr val="000000"/>
                </a:solidFill>
                <a:latin typeface="Consolas" panose="020B0609020204030204" pitchFamily="49" charset="0"/>
                <a:ea typeface="楷体" panose="02010609060101010101" pitchFamily="49" charset="-122"/>
              </a:rPr>
              <a:t>)</a:t>
            </a:r>
            <a:r>
              <a:rPr lang="zh-CN" altLang="en-US" sz="2000" dirty="0">
                <a:solidFill>
                  <a:srgbClr val="000000"/>
                </a:solidFill>
                <a:latin typeface="Consolas" panose="020B0609020204030204" pitchFamily="49" charset="0"/>
                <a:ea typeface="楷体" panose="02010609060101010101" pitchFamily="49" charset="-122"/>
              </a:rPr>
              <a:t>的元素</a:t>
            </a:r>
            <a:endParaRPr lang="zh-CN" altLang="en-US" sz="2000" dirty="0">
              <a:solidFill>
                <a:srgbClr val="000000"/>
              </a:solidFill>
              <a:latin typeface="Consolas" panose="020B0609020204030204" pitchFamily="49" charset="0"/>
              <a:ea typeface="楷体" panose="02010609060101010101" pitchFamily="49" charset="-122"/>
            </a:endParaRPr>
          </a:p>
        </p:txBody>
      </p:sp>
      <p:sp>
        <p:nvSpPr>
          <p:cNvPr id="58" name="TextBox 57"/>
          <p:cNvSpPr txBox="1"/>
          <p:nvPr/>
        </p:nvSpPr>
        <p:spPr>
          <a:xfrm>
            <a:off x="5626100" y="4708525"/>
            <a:ext cx="492125" cy="1571625"/>
          </a:xfrm>
          <a:prstGeom prst="rect">
            <a:avLst/>
          </a:prstGeom>
          <a:noFill/>
        </p:spPr>
        <p:txBody>
          <a:bodyPr vert="eaVert">
            <a:spAutoFit/>
          </a:bodyPr>
          <a:lstStyle/>
          <a:p>
            <a:pPr marR="0" defTabSz="914400" eaLnBrk="0" hangingPunct="0">
              <a:buClrTx/>
              <a:buSzTx/>
              <a:buFontTx/>
              <a:buNone/>
              <a:defRPr/>
            </a:pPr>
            <a:r>
              <a:rPr kumimoji="0" lang="zh-CN" altLang="en-US" sz="2000" kern="1200" cap="none" spc="600" normalizeH="0" baseline="0" noProof="0">
                <a:solidFill>
                  <a:srgbClr val="C00000"/>
                </a:solidFill>
                <a:latin typeface="Consolas" panose="020B0609020204030204" pitchFamily="49" charset="0"/>
                <a:ea typeface="微软雅黑" panose="020B0503020204020204" pitchFamily="34" charset="-122"/>
                <a:cs typeface="Consolas" panose="020B0609020204030204" pitchFamily="49" charset="0"/>
              </a:rPr>
              <a:t>符号示例</a:t>
            </a:r>
            <a:endParaRPr kumimoji="0" lang="zh-CN" altLang="en-US" sz="2000" kern="1200" cap="none" spc="600" normalizeH="0" baseline="0" noProof="0">
              <a:solidFill>
                <a:srgbClr val="C0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63544" name="TextBox 7"/>
          <p:cNvSpPr txBox="1"/>
          <p:nvPr/>
        </p:nvSpPr>
        <p:spPr>
          <a:xfrm>
            <a:off x="285750" y="506413"/>
            <a:ext cx="3500438" cy="522287"/>
          </a:xfrm>
          <a:prstGeom prst="rect">
            <a:avLst/>
          </a:prstGeom>
          <a:noFill/>
          <a:ln w="9525">
            <a:noFill/>
          </a:ln>
        </p:spPr>
        <p:txBody>
          <a:bodyPr anchor="t" anchorCtr="0">
            <a:spAutoFit/>
          </a:bodyPr>
          <a:p>
            <a:pPr algn="ctr" eaLnBrk="0" hangingPunct="0"/>
            <a:r>
              <a:rPr lang="zh-CN" altLang="zh-CN" sz="2800" dirty="0">
                <a:solidFill>
                  <a:schemeClr val="bg1"/>
                </a:solidFill>
                <a:latin typeface="微软雅黑" panose="020B0503020204020204" pitchFamily="34" charset="-122"/>
                <a:ea typeface="微软雅黑" panose="020B0503020204020204" pitchFamily="34" charset="-122"/>
              </a:rPr>
              <a:t>动态规划概述</a:t>
            </a:r>
            <a:endParaRPr lang="zh-CN" altLang="zh-CN"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36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364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466725" y="1398588"/>
            <a:ext cx="3571875" cy="430213"/>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pt-BR" altLang="zh-CN" sz="22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Consolas" panose="020B0609020204030204" pitchFamily="49" charset="0"/>
              </a:rPr>
              <a:t>2. </a:t>
            </a:r>
            <a:r>
              <a:rPr kumimoji="0" lang="zh-CN" altLang="zh-CN" sz="22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Consolas" panose="020B0609020204030204" pitchFamily="49" charset="0"/>
              </a:rPr>
              <a:t>动态规划问题的解法</a:t>
            </a:r>
            <a:endParaRPr kumimoji="0" lang="zh-CN" altLang="zh-CN" sz="22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Consolas" panose="020B0609020204030204" pitchFamily="49" charset="0"/>
            </a:endParaRPr>
          </a:p>
        </p:txBody>
      </p:sp>
      <p:sp>
        <p:nvSpPr>
          <p:cNvPr id="3" name="TextBox 2"/>
          <p:cNvSpPr txBox="1"/>
          <p:nvPr/>
        </p:nvSpPr>
        <p:spPr>
          <a:xfrm>
            <a:off x="990600" y="1981200"/>
            <a:ext cx="2714625" cy="136048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lIns="180000" tIns="216000" rIns="180000" bIns="180000">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zh-CN" altLang="zh-CN" sz="22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逆序解法</a:t>
            </a:r>
            <a:endParaRPr kumimoji="0" lang="en-US" altLang="zh-CN" sz="22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endParaRP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zh-CN" altLang="zh-CN" sz="22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顺序解法</a:t>
            </a:r>
            <a:endParaRPr kumimoji="0" lang="zh-CN" altLang="en-US" sz="22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64515" name="TextBox 7"/>
          <p:cNvSpPr txBox="1"/>
          <p:nvPr/>
        </p:nvSpPr>
        <p:spPr>
          <a:xfrm>
            <a:off x="285750" y="506413"/>
            <a:ext cx="3500438" cy="522287"/>
          </a:xfrm>
          <a:prstGeom prst="rect">
            <a:avLst/>
          </a:prstGeom>
          <a:noFill/>
          <a:ln w="9525">
            <a:noFill/>
          </a:ln>
        </p:spPr>
        <p:txBody>
          <a:bodyPr anchor="t" anchorCtr="0">
            <a:spAutoFit/>
          </a:bodyPr>
          <a:p>
            <a:pPr algn="ctr" eaLnBrk="0" hangingPunct="0"/>
            <a:r>
              <a:rPr lang="zh-CN" altLang="zh-CN" sz="2800" dirty="0">
                <a:solidFill>
                  <a:schemeClr val="bg1"/>
                </a:solidFill>
                <a:latin typeface="微软雅黑" panose="020B0503020204020204" pitchFamily="34" charset="-122"/>
                <a:ea typeface="微软雅黑" panose="020B0503020204020204" pitchFamily="34" charset="-122"/>
              </a:rPr>
              <a:t>动态规划概述</a:t>
            </a:r>
            <a:endParaRPr lang="zh-CN" altLang="zh-CN"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日期占位符 3"/>
          <p:cNvSpPr>
            <a:spLocks noGrp="1"/>
          </p:cNvSpPr>
          <p:nvPr>
            <p:ph type="dt" sz="half" idx="2"/>
          </p:nvPr>
        </p:nvSpPr>
        <p:spPr>
          <a:noFill/>
          <a:ln>
            <a:noFill/>
          </a:ln>
        </p:spPr>
        <p:txBody>
          <a:bodyPr anchor="t"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a:buSzTx/>
            </a:pPr>
            <a:r>
              <a:rPr lang="en-US" altLang="zh-CN" sz="1200" dirty="0">
                <a:latin typeface="Arial" panose="020B0604020202020204" pitchFamily="34" charset="0"/>
                <a:ea typeface="宋体" panose="02010600030101010101" pitchFamily="2" charset="-122"/>
              </a:rPr>
              <a:t>www.ncepu.edu.cn</a:t>
            </a:r>
            <a:endParaRPr lang="en-US" altLang="zh-CN" sz="1200" dirty="0">
              <a:latin typeface="Arial" panose="020B0604020202020204" pitchFamily="34" charset="0"/>
              <a:ea typeface="宋体" panose="02010600030101010101" pitchFamily="2" charset="-122"/>
            </a:endParaRPr>
          </a:p>
        </p:txBody>
      </p:sp>
      <p:sp>
        <p:nvSpPr>
          <p:cNvPr id="18434" name="页脚占位符 4"/>
          <p:cNvSpPr>
            <a:spLocks noGrp="1"/>
          </p:cNvSpPr>
          <p:nvPr>
            <p:ph type="ftr" sz="quarter" idx="3"/>
          </p:nvPr>
        </p:nvSpPr>
        <p:spPr>
          <a:noFill/>
          <a:ln>
            <a:noFill/>
          </a:ln>
        </p:spPr>
        <p:txBody>
          <a:bodyPr anchor="t"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a:buSzTx/>
            </a:pPr>
            <a:r>
              <a:rPr lang="en-US" altLang="zh-CN" sz="1200" dirty="0">
                <a:latin typeface="Arial" panose="020B0604020202020204" pitchFamily="34" charset="0"/>
                <a:ea typeface="宋体" panose="02010600030101010101" pitchFamily="2" charset="-122"/>
              </a:rPr>
              <a:t>NCEPU               </a:t>
            </a:r>
            <a:endParaRPr lang="en-US" altLang="zh-CN" sz="1200" dirty="0">
              <a:latin typeface="Arial" panose="020B0604020202020204" pitchFamily="34" charset="0"/>
              <a:ea typeface="宋体" panose="02010600030101010101" pitchFamily="2" charset="-122"/>
            </a:endParaRPr>
          </a:p>
        </p:txBody>
      </p:sp>
      <p:pic>
        <p:nvPicPr>
          <p:cNvPr id="18435" name="图片 5"/>
          <p:cNvPicPr>
            <a:picLocks noChangeAspect="1"/>
          </p:cNvPicPr>
          <p:nvPr/>
        </p:nvPicPr>
        <p:blipFill>
          <a:blip r:embed="rId1"/>
          <a:stretch>
            <a:fillRect/>
          </a:stretch>
        </p:blipFill>
        <p:spPr>
          <a:xfrm>
            <a:off x="685800" y="1905000"/>
            <a:ext cx="2562225" cy="3648075"/>
          </a:xfrm>
          <a:prstGeom prst="rect">
            <a:avLst/>
          </a:prstGeom>
          <a:noFill/>
          <a:ln w="9525">
            <a:noFill/>
          </a:ln>
        </p:spPr>
      </p:pic>
      <p:sp>
        <p:nvSpPr>
          <p:cNvPr id="15365" name="矩形 6"/>
          <p:cNvSpPr>
            <a:spLocks noChangeArrowheads="1"/>
          </p:cNvSpPr>
          <p:nvPr/>
        </p:nvSpPr>
        <p:spPr bwMode="auto">
          <a:xfrm>
            <a:off x="3716338" y="1598613"/>
            <a:ext cx="4572000" cy="4708525"/>
          </a:xfrm>
          <a:prstGeom prst="rect">
            <a:avLst/>
          </a:prstGeom>
          <a:noFill/>
          <a:ln>
            <a:noFill/>
          </a:ln>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Consolas" panose="020B0609020204030204" pitchFamily="49" charset="0"/>
                <a:ea typeface="黑体" panose="02010609060101010101" pitchFamily="49" charset="-122"/>
                <a:cs typeface="+mn-cs"/>
              </a:rPr>
              <a:t>动态规划</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是运筹学的一个重要分支，是求解决策过程最优化的数学方法。</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20</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世纪</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50</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年代初美国数学家</a:t>
            </a:r>
            <a:r>
              <a:rPr kumimoji="0" lang="en-US" altLang="zh-CN" sz="2000" b="0" i="0" u="none" strike="noStrike" kern="1200" cap="none" spc="0" normalizeH="0" baseline="0" noProof="0" dirty="0" err="1">
                <a:ln>
                  <a:noFill/>
                </a:ln>
                <a:solidFill>
                  <a:srgbClr val="000000"/>
                </a:solidFill>
                <a:effectLst/>
                <a:uLnTx/>
                <a:uFillTx/>
                <a:latin typeface="Consolas" panose="020B0609020204030204" pitchFamily="49" charset="0"/>
                <a:ea typeface="黑体" panose="02010609060101010101" pitchFamily="49" charset="-122"/>
                <a:cs typeface="+mn-cs"/>
              </a:rPr>
              <a:t>R.E.Bellman</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等人在研究</a:t>
            </a:r>
            <a:r>
              <a:rPr kumimoji="0" lang="zh-CN" altLang="en-US" sz="20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Consolas" panose="020B0609020204030204" pitchFamily="49" charset="0"/>
                <a:ea typeface="黑体" panose="02010609060101010101" pitchFamily="49" charset="-122"/>
                <a:cs typeface="+mn-cs"/>
              </a:rPr>
              <a:t>多阶段决策</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过程</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(multistep decision process)</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的优化问题时，提出了著名的</a:t>
            </a:r>
            <a:r>
              <a:rPr kumimoji="0" lang="zh-CN" altLang="en-US" sz="20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Consolas" panose="020B0609020204030204" pitchFamily="49" charset="0"/>
                <a:ea typeface="黑体" panose="02010609060101010101" pitchFamily="49" charset="-122"/>
                <a:cs typeface="+mn-cs"/>
              </a:rPr>
              <a:t>最优化原理</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(principle of optimality)</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a:t>
            </a:r>
            <a:r>
              <a:rPr kumimoji="0" lang="zh-CN" altLang="en-US" sz="2000" b="1" i="0" u="none" strike="noStrike" kern="1200" cap="none" spc="0" normalizeH="0" baseline="0" noProof="0" dirty="0">
                <a:ln>
                  <a:noFill/>
                </a:ln>
                <a:solidFill>
                  <a:srgbClr val="F14F3D"/>
                </a:solidFill>
                <a:effectLst/>
                <a:uLnTx/>
                <a:uFillTx/>
                <a:latin typeface="Consolas" panose="020B0609020204030204" pitchFamily="49" charset="0"/>
                <a:ea typeface="黑体" panose="02010609060101010101" pitchFamily="49" charset="-122"/>
                <a:cs typeface="+mn-cs"/>
              </a:rPr>
              <a:t>把多阶段过程转化为一系列单阶段问题</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，利用各阶段之间的关系，逐个求解，创立了解决这类过程优化问题的新方法</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a:t>
            </a:r>
            <a:r>
              <a:rPr kumimoji="0" lang="zh-CN" altLang="en-US" sz="20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Consolas" panose="020B0609020204030204" pitchFamily="49" charset="0"/>
                <a:ea typeface="黑体" panose="02010609060101010101" pitchFamily="49" charset="-122"/>
                <a:cs typeface="+mn-cs"/>
              </a:rPr>
              <a:t>动态规划</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a:t>
            </a:r>
            <a:endPar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endParaRP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249238" y="1165225"/>
            <a:ext cx="4714875" cy="461963"/>
          </a:xfrm>
          <a:prstGeom prst="rect">
            <a:avLst/>
          </a:prstGeom>
          <a:solidFill>
            <a:schemeClr val="accent5">
              <a:lumMod val="75000"/>
            </a:schemeClr>
          </a:solidFill>
        </p:spPr>
        <p:style>
          <a:lnRef idx="3">
            <a:schemeClr val="lt1"/>
          </a:lnRef>
          <a:fillRef idx="1">
            <a:schemeClr val="dk1"/>
          </a:fillRef>
          <a:effectRef idx="1">
            <a:schemeClr val="dk1"/>
          </a:effectRef>
          <a:fontRef idx="minor">
            <a:schemeClr val="lt1"/>
          </a:fontRef>
        </p:style>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solidFill>
                  <a:schemeClr val="bg1"/>
                </a:solidFill>
                <a:effectLst/>
                <a:uLnTx/>
                <a:uFillTx/>
                <a:latin typeface="Consolas" panose="020B0609020204030204" pitchFamily="49" charset="0"/>
                <a:ea typeface="微软雅黑" panose="020B0503020204020204" pitchFamily="34" charset="-122"/>
                <a:cs typeface="Consolas" panose="020B0609020204030204" pitchFamily="49" charset="0"/>
              </a:rPr>
              <a:t>（</a:t>
            </a:r>
            <a:r>
              <a:rPr kumimoji="0" lang="pt-BR" altLang="zh-CN" sz="1800" b="0" i="0" u="none" strike="noStrike" kern="1200" cap="none" spc="0" normalizeH="0" baseline="0" noProof="0">
                <a:ln>
                  <a:noFill/>
                </a:ln>
                <a:solidFill>
                  <a:schemeClr val="bg1"/>
                </a:solidFill>
                <a:effectLst/>
                <a:uLnTx/>
                <a:uFillTx/>
                <a:latin typeface="Consolas" panose="020B0609020204030204" pitchFamily="49" charset="0"/>
                <a:ea typeface="微软雅黑" panose="020B0503020204020204" pitchFamily="34" charset="-122"/>
                <a:cs typeface="Consolas" panose="020B0609020204030204" pitchFamily="49" charset="0"/>
              </a:rPr>
              <a:t>1</a:t>
            </a:r>
            <a:r>
              <a:rPr kumimoji="0" lang="zh-CN" altLang="zh-CN" sz="1800" b="0" i="0" u="none" strike="noStrike" kern="1200" cap="none" spc="0" normalizeH="0" baseline="0" noProof="0">
                <a:ln>
                  <a:noFill/>
                </a:ln>
                <a:solidFill>
                  <a:schemeClr val="bg1"/>
                </a:solidFill>
                <a:effectLst/>
                <a:uLnTx/>
                <a:uFillTx/>
                <a:latin typeface="Consolas" panose="020B0609020204030204" pitchFamily="49" charset="0"/>
                <a:ea typeface="微软雅黑" panose="020B0503020204020204" pitchFamily="34" charset="-122"/>
                <a:cs typeface="Consolas" panose="020B0609020204030204" pitchFamily="49" charset="0"/>
              </a:rPr>
              <a:t>）动态规划问题的逆序解法</a:t>
            </a:r>
            <a:endParaRPr kumimoji="0" lang="zh-CN" altLang="zh-CN" sz="1800" b="0" i="0" u="none" strike="noStrike" kern="1200" cap="none" spc="0" normalizeH="0" baseline="0" noProof="0">
              <a:ln>
                <a:noFill/>
              </a:ln>
              <a:solidFill>
                <a:schemeClr val="bg1"/>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65538" name="TextBox 2"/>
          <p:cNvSpPr txBox="1"/>
          <p:nvPr/>
        </p:nvSpPr>
        <p:spPr>
          <a:xfrm>
            <a:off x="857250" y="4243388"/>
            <a:ext cx="8001000" cy="400050"/>
          </a:xfrm>
          <a:prstGeom prst="rect">
            <a:avLst/>
          </a:prstGeom>
          <a:noFill/>
          <a:ln w="9525">
            <a:noFill/>
          </a:ln>
        </p:spPr>
        <p:txBody>
          <a:bodyPr anchor="t" anchorCtr="0">
            <a:spAutoFit/>
          </a:bodyPr>
          <a:p>
            <a:pPr eaLnBrk="0" hangingPunct="0"/>
            <a:r>
              <a:rPr lang="zh-CN" altLang="zh-CN" sz="2000" dirty="0">
                <a:solidFill>
                  <a:srgbClr val="0000FF"/>
                </a:solidFill>
                <a:latin typeface="Consolas" panose="020B0609020204030204" pitchFamily="49" charset="0"/>
                <a:ea typeface="楷体" panose="02010609060101010101" pitchFamily="49" charset="-122"/>
              </a:rPr>
              <a:t>求解</a:t>
            </a:r>
            <a:r>
              <a:rPr lang="pt-BR" altLang="zh-CN" sz="2000" dirty="0">
                <a:solidFill>
                  <a:srgbClr val="FF0000"/>
                </a:solidFill>
                <a:latin typeface="Consolas" panose="020B0609020204030204" pitchFamily="49" charset="0"/>
                <a:ea typeface="楷体" panose="02010609060101010101" pitchFamily="49" charset="-122"/>
              </a:rPr>
              <a:t>E</a:t>
            </a:r>
            <a:r>
              <a:rPr lang="zh-CN" altLang="zh-CN" sz="2000" dirty="0">
                <a:solidFill>
                  <a:srgbClr val="FF0000"/>
                </a:solidFill>
                <a:latin typeface="Consolas" panose="020B0609020204030204" pitchFamily="49" charset="0"/>
                <a:ea typeface="楷体" panose="02010609060101010101" pitchFamily="49" charset="-122"/>
              </a:rPr>
              <a:t>→</a:t>
            </a:r>
            <a:r>
              <a:rPr lang="pt-BR" altLang="zh-CN" sz="2000" dirty="0">
                <a:solidFill>
                  <a:srgbClr val="FF0000"/>
                </a:solidFill>
                <a:latin typeface="Consolas" panose="020B0609020204030204" pitchFamily="49" charset="0"/>
                <a:ea typeface="楷体" panose="02010609060101010101" pitchFamily="49" charset="-122"/>
              </a:rPr>
              <a:t>A</a:t>
            </a:r>
            <a:r>
              <a:rPr lang="zh-CN" altLang="zh-CN" sz="2000" dirty="0">
                <a:solidFill>
                  <a:srgbClr val="0000FF"/>
                </a:solidFill>
                <a:latin typeface="Consolas" panose="020B0609020204030204" pitchFamily="49" charset="0"/>
                <a:ea typeface="楷体" panose="02010609060101010101" pitchFamily="49" charset="-122"/>
              </a:rPr>
              <a:t>的过程</a:t>
            </a:r>
            <a:r>
              <a:rPr lang="zh-CN" altLang="en-US" sz="2000" dirty="0">
                <a:solidFill>
                  <a:srgbClr val="0000FF"/>
                </a:solidFill>
                <a:latin typeface="Consolas" panose="020B0609020204030204" pitchFamily="49" charset="0"/>
                <a:ea typeface="楷体" panose="02010609060101010101" pitchFamily="49" charset="-122"/>
              </a:rPr>
              <a:t>（</a:t>
            </a:r>
            <a:r>
              <a:rPr lang="zh-CN" altLang="zh-CN" sz="2000" dirty="0">
                <a:solidFill>
                  <a:srgbClr val="0000FF"/>
                </a:solidFill>
                <a:latin typeface="Consolas" panose="020B0609020204030204" pitchFamily="49" charset="0"/>
                <a:ea typeface="楷体" panose="02010609060101010101" pitchFamily="49" charset="-122"/>
              </a:rPr>
              <a:t>用</a:t>
            </a:r>
            <a:r>
              <a:rPr lang="pt-BR" altLang="zh-CN" sz="2000" dirty="0">
                <a:solidFill>
                  <a:srgbClr val="9900FF"/>
                </a:solidFill>
                <a:latin typeface="Consolas" panose="020B0609020204030204" pitchFamily="49" charset="0"/>
                <a:ea typeface="楷体" panose="02010609060101010101" pitchFamily="49" charset="-122"/>
              </a:rPr>
              <a:t>next</a:t>
            </a:r>
            <a:r>
              <a:rPr lang="zh-CN" altLang="zh-CN" sz="2000" dirty="0">
                <a:solidFill>
                  <a:srgbClr val="0000FF"/>
                </a:solidFill>
                <a:latin typeface="Consolas" panose="020B0609020204030204" pitchFamily="49" charset="0"/>
                <a:ea typeface="楷体" panose="02010609060101010101" pitchFamily="49" charset="-122"/>
              </a:rPr>
              <a:t>表示路径上一个顶点的后继顶点</a:t>
            </a:r>
            <a:r>
              <a:rPr lang="zh-CN" altLang="en-US" sz="2000" dirty="0">
                <a:solidFill>
                  <a:srgbClr val="0000FF"/>
                </a:solidFill>
                <a:latin typeface="Consolas" panose="020B0609020204030204" pitchFamily="49" charset="0"/>
                <a:ea typeface="楷体" panose="02010609060101010101" pitchFamily="49" charset="-122"/>
              </a:rPr>
              <a:t>）：</a:t>
            </a:r>
            <a:endParaRPr lang="zh-CN" altLang="en-US" sz="2000" dirty="0">
              <a:solidFill>
                <a:srgbClr val="0000FF"/>
              </a:solidFill>
              <a:latin typeface="Consolas" panose="020B0609020204030204" pitchFamily="49" charset="0"/>
              <a:ea typeface="楷体" panose="02010609060101010101" pitchFamily="49" charset="-122"/>
            </a:endParaRPr>
          </a:p>
        </p:txBody>
      </p:sp>
      <p:grpSp>
        <p:nvGrpSpPr>
          <p:cNvPr id="65539" name="组合 3"/>
          <p:cNvGrpSpPr/>
          <p:nvPr/>
        </p:nvGrpSpPr>
        <p:grpSpPr>
          <a:xfrm>
            <a:off x="928688" y="1600200"/>
            <a:ext cx="5072062" cy="2586038"/>
            <a:chOff x="1000100" y="2786058"/>
            <a:chExt cx="6357982" cy="3088932"/>
          </a:xfrm>
        </p:grpSpPr>
        <p:sp>
          <p:nvSpPr>
            <p:cNvPr id="5" name="椭圆 4"/>
            <p:cNvSpPr/>
            <p:nvPr/>
          </p:nvSpPr>
          <p:spPr>
            <a:xfrm>
              <a:off x="1000100" y="4071691"/>
              <a:ext cx="427845" cy="500600"/>
            </a:xfrm>
            <a:prstGeom prst="ellipse">
              <a:avLst/>
            </a:prstGeom>
            <a:solidFill>
              <a:srgbClr val="FFCCCC"/>
            </a:solidFill>
            <a:ln>
              <a:solidFill>
                <a:srgbClr val="000000"/>
              </a:solidFill>
            </a:ln>
          </p:spPr>
          <p:style>
            <a:lnRef idx="1">
              <a:schemeClr val="accent3"/>
            </a:lnRef>
            <a:fillRef idx="2">
              <a:schemeClr val="accent3"/>
            </a:fillRef>
            <a:effectRef idx="1">
              <a:schemeClr val="accent3"/>
            </a:effectRef>
            <a:fontRef idx="minor">
              <a:schemeClr val="dk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A</a:t>
              </a:r>
              <a:endParaRPr kumimoji="0" lang="zh-CN" altLang="en-US"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6" name="椭圆 5"/>
            <p:cNvSpPr/>
            <p:nvPr/>
          </p:nvSpPr>
          <p:spPr>
            <a:xfrm>
              <a:off x="2428905" y="2858114"/>
              <a:ext cx="427845" cy="498705"/>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B</a:t>
              </a:r>
              <a:r>
                <a:rPr kumimoji="0" lang="en-US" altLang="zh-CN" sz="1600" b="0" i="0" u="none" strike="noStrike" kern="1200" cap="none" spc="0" normalizeH="0" baseline="-25000" noProof="0">
                  <a:ln>
                    <a:noFill/>
                  </a:ln>
                  <a:solidFill>
                    <a:srgbClr val="000000"/>
                  </a:solidFill>
                  <a:effectLst/>
                  <a:uLnTx/>
                  <a:uFillTx/>
                  <a:latin typeface="Consolas" panose="020B0609020204030204" pitchFamily="49" charset="0"/>
                  <a:ea typeface="宋体" panose="02010600030101010101" pitchFamily="2" charset="-122"/>
                  <a:cs typeface="+mn-cs"/>
                </a:rPr>
                <a:t>1</a:t>
              </a:r>
              <a:endParaRPr kumimoji="0" lang="zh-CN" altLang="en-US" sz="1600" b="0" i="0" u="none" strike="noStrike" kern="1200" cap="none" spc="0" normalizeH="0" baseline="-2500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7" name="椭圆 6"/>
            <p:cNvSpPr/>
            <p:nvPr/>
          </p:nvSpPr>
          <p:spPr>
            <a:xfrm>
              <a:off x="2428905" y="4071691"/>
              <a:ext cx="427845" cy="500600"/>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B</a:t>
              </a:r>
              <a:r>
                <a:rPr kumimoji="0" lang="en-US" altLang="zh-CN" sz="1600" b="0" i="0" u="none" strike="noStrike" kern="1200" cap="none" spc="0" normalizeH="0" baseline="-25000" noProof="0">
                  <a:ln>
                    <a:noFill/>
                  </a:ln>
                  <a:solidFill>
                    <a:srgbClr val="000000"/>
                  </a:solidFill>
                  <a:effectLst/>
                  <a:uLnTx/>
                  <a:uFillTx/>
                  <a:latin typeface="Consolas" panose="020B0609020204030204" pitchFamily="49" charset="0"/>
                  <a:ea typeface="宋体" panose="02010600030101010101" pitchFamily="2" charset="-122"/>
                  <a:cs typeface="+mn-cs"/>
                </a:rPr>
                <a:t>2</a:t>
              </a:r>
              <a:endParaRPr kumimoji="0" lang="zh-CN" altLang="en-US" sz="1600" b="0" i="0" u="none" strike="noStrike" kern="1200" cap="none" spc="0" normalizeH="0" baseline="-2500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8" name="椭圆 7"/>
            <p:cNvSpPr/>
            <p:nvPr/>
          </p:nvSpPr>
          <p:spPr>
            <a:xfrm>
              <a:off x="2428905" y="5287164"/>
              <a:ext cx="427845" cy="498703"/>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B</a:t>
              </a:r>
              <a:r>
                <a:rPr kumimoji="0" lang="en-US" altLang="zh-CN" sz="1600" b="0" i="0" u="none" strike="noStrike" kern="1200" cap="none" spc="0" normalizeH="0" baseline="-25000" noProof="0">
                  <a:ln>
                    <a:noFill/>
                  </a:ln>
                  <a:solidFill>
                    <a:srgbClr val="000000"/>
                  </a:solidFill>
                  <a:effectLst/>
                  <a:uLnTx/>
                  <a:uFillTx/>
                  <a:latin typeface="Consolas" panose="020B0609020204030204" pitchFamily="49" charset="0"/>
                  <a:ea typeface="宋体" panose="02010600030101010101" pitchFamily="2" charset="-122"/>
                  <a:cs typeface="+mn-cs"/>
                </a:rPr>
                <a:t>3</a:t>
              </a:r>
              <a:endParaRPr kumimoji="0" lang="zh-CN" altLang="en-US" sz="1600" b="0" i="0" u="none" strike="noStrike" kern="1200" cap="none" spc="0" normalizeH="0" baseline="-2500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9" name="椭圆 8"/>
            <p:cNvSpPr/>
            <p:nvPr/>
          </p:nvSpPr>
          <p:spPr>
            <a:xfrm>
              <a:off x="4072627" y="2858114"/>
              <a:ext cx="427845" cy="498705"/>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C</a:t>
              </a:r>
              <a:r>
                <a:rPr kumimoji="0" lang="en-US" altLang="zh-CN" sz="1600" b="0" i="0" u="none" strike="noStrike" kern="1200" cap="none" spc="0" normalizeH="0" baseline="-25000" noProof="0">
                  <a:ln>
                    <a:noFill/>
                  </a:ln>
                  <a:solidFill>
                    <a:srgbClr val="000000"/>
                  </a:solidFill>
                  <a:effectLst/>
                  <a:uLnTx/>
                  <a:uFillTx/>
                  <a:latin typeface="Consolas" panose="020B0609020204030204" pitchFamily="49" charset="0"/>
                  <a:ea typeface="宋体" panose="02010600030101010101" pitchFamily="2" charset="-122"/>
                  <a:cs typeface="+mn-cs"/>
                </a:rPr>
                <a:t>1</a:t>
              </a:r>
              <a:endParaRPr kumimoji="0" lang="zh-CN" altLang="en-US" sz="1600" b="0" i="0" u="none" strike="noStrike" kern="1200" cap="none" spc="0" normalizeH="0" baseline="-2500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10" name="椭圆 9"/>
            <p:cNvSpPr/>
            <p:nvPr/>
          </p:nvSpPr>
          <p:spPr>
            <a:xfrm>
              <a:off x="4072627" y="4071691"/>
              <a:ext cx="427845" cy="500600"/>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C</a:t>
              </a:r>
              <a:r>
                <a:rPr kumimoji="0" lang="en-US" altLang="zh-CN" sz="1600" b="0" i="0" u="none" strike="noStrike" kern="1200" cap="none" spc="0" normalizeH="0" baseline="-25000" noProof="0">
                  <a:ln>
                    <a:noFill/>
                  </a:ln>
                  <a:solidFill>
                    <a:srgbClr val="000000"/>
                  </a:solidFill>
                  <a:effectLst/>
                  <a:uLnTx/>
                  <a:uFillTx/>
                  <a:latin typeface="Consolas" panose="020B0609020204030204" pitchFamily="49" charset="0"/>
                  <a:ea typeface="宋体" panose="02010600030101010101" pitchFamily="2" charset="-122"/>
                  <a:cs typeface="+mn-cs"/>
                </a:rPr>
                <a:t>2</a:t>
              </a:r>
              <a:endParaRPr kumimoji="0" lang="zh-CN" altLang="en-US" sz="1600" b="0" i="0" u="none" strike="noStrike" kern="1200" cap="none" spc="0" normalizeH="0" baseline="-2500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11" name="椭圆 10"/>
            <p:cNvSpPr/>
            <p:nvPr/>
          </p:nvSpPr>
          <p:spPr>
            <a:xfrm>
              <a:off x="4072627" y="5287164"/>
              <a:ext cx="427845" cy="498703"/>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C</a:t>
              </a:r>
              <a:r>
                <a:rPr kumimoji="0" lang="en-US" altLang="zh-CN" sz="1600" b="0" i="0" u="none" strike="noStrike" kern="1200" cap="none" spc="0" normalizeH="0" baseline="-25000" noProof="0">
                  <a:ln>
                    <a:noFill/>
                  </a:ln>
                  <a:solidFill>
                    <a:srgbClr val="000000"/>
                  </a:solidFill>
                  <a:effectLst/>
                  <a:uLnTx/>
                  <a:uFillTx/>
                  <a:latin typeface="Consolas" panose="020B0609020204030204" pitchFamily="49" charset="0"/>
                  <a:ea typeface="宋体" panose="02010600030101010101" pitchFamily="2" charset="-122"/>
                  <a:cs typeface="+mn-cs"/>
                </a:rPr>
                <a:t>3</a:t>
              </a:r>
              <a:endParaRPr kumimoji="0" lang="zh-CN" altLang="en-US" sz="1600" b="0" i="0" u="none" strike="noStrike" kern="1200" cap="none" spc="0" normalizeH="0" baseline="-2500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12" name="椭圆 11"/>
            <p:cNvSpPr/>
            <p:nvPr/>
          </p:nvSpPr>
          <p:spPr>
            <a:xfrm>
              <a:off x="5573072" y="3500931"/>
              <a:ext cx="427845" cy="498703"/>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D</a:t>
              </a:r>
              <a:r>
                <a:rPr kumimoji="0" lang="en-US" altLang="zh-CN" sz="1600" b="0" i="0" u="none" strike="noStrike" kern="1200" cap="none" spc="0" normalizeH="0" baseline="-25000" noProof="0">
                  <a:ln>
                    <a:noFill/>
                  </a:ln>
                  <a:solidFill>
                    <a:srgbClr val="000000"/>
                  </a:solidFill>
                  <a:effectLst/>
                  <a:uLnTx/>
                  <a:uFillTx/>
                  <a:latin typeface="Consolas" panose="020B0609020204030204" pitchFamily="49" charset="0"/>
                  <a:ea typeface="宋体" panose="02010600030101010101" pitchFamily="2" charset="-122"/>
                  <a:cs typeface="+mn-cs"/>
                </a:rPr>
                <a:t>1</a:t>
              </a:r>
              <a:endParaRPr kumimoji="0" lang="zh-CN" altLang="en-US" sz="1600" b="0" i="0" u="none" strike="noStrike" kern="1200" cap="none" spc="0" normalizeH="0" baseline="-2500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13" name="椭圆 12"/>
            <p:cNvSpPr/>
            <p:nvPr/>
          </p:nvSpPr>
          <p:spPr>
            <a:xfrm>
              <a:off x="5573072" y="4714507"/>
              <a:ext cx="427845" cy="500600"/>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D</a:t>
              </a:r>
              <a:r>
                <a:rPr kumimoji="0" lang="en-US" altLang="zh-CN" sz="1600" b="0" i="0" u="none" strike="noStrike" kern="1200" cap="none" spc="0" normalizeH="0" baseline="-25000" noProof="0">
                  <a:ln>
                    <a:noFill/>
                  </a:ln>
                  <a:solidFill>
                    <a:srgbClr val="000000"/>
                  </a:solidFill>
                  <a:effectLst/>
                  <a:uLnTx/>
                  <a:uFillTx/>
                  <a:latin typeface="Consolas" panose="020B0609020204030204" pitchFamily="49" charset="0"/>
                  <a:ea typeface="宋体" panose="02010600030101010101" pitchFamily="2" charset="-122"/>
                  <a:cs typeface="+mn-cs"/>
                </a:rPr>
                <a:t>2</a:t>
              </a:r>
              <a:endParaRPr kumimoji="0" lang="zh-CN" altLang="en-US" sz="1600" b="0" i="0" u="none" strike="noStrike" kern="1200" cap="none" spc="0" normalizeH="0" baseline="-2500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14" name="椭圆 13"/>
            <p:cNvSpPr/>
            <p:nvPr/>
          </p:nvSpPr>
          <p:spPr>
            <a:xfrm>
              <a:off x="6930237" y="4071691"/>
              <a:ext cx="427845" cy="500600"/>
            </a:xfrm>
            <a:prstGeom prst="ellipse">
              <a:avLst/>
            </a:prstGeom>
            <a:solidFill>
              <a:srgbClr val="CCCC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E</a:t>
              </a:r>
              <a:endParaRPr kumimoji="0" lang="zh-CN" altLang="en-US" sz="2000" b="0" i="0" u="none" strike="noStrike" kern="1200" cap="none" spc="0" normalizeH="0" baseline="-2500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cxnSp>
          <p:nvCxnSpPr>
            <p:cNvPr id="15" name="直接箭头连接符 14"/>
            <p:cNvCxnSpPr>
              <a:stCxn id="5" idx="7"/>
              <a:endCxn id="6" idx="2"/>
            </p:cNvCxnSpPr>
            <p:nvPr/>
          </p:nvCxnSpPr>
          <p:spPr>
            <a:xfrm rot="5400000" flipH="1" flipV="1">
              <a:off x="1378965" y="3095704"/>
              <a:ext cx="1037229" cy="10626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5551" name="TextBox 15"/>
            <p:cNvSpPr txBox="1"/>
            <p:nvPr/>
          </p:nvSpPr>
          <p:spPr>
            <a:xfrm>
              <a:off x="1698561" y="3383492"/>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宋体" panose="02010600030101010101" pitchFamily="2" charset="-122"/>
                </a:rPr>
                <a:t>2</a:t>
              </a:r>
              <a:endParaRPr lang="zh-CN" altLang="en-US" sz="1600" dirty="0">
                <a:solidFill>
                  <a:srgbClr val="0000FF"/>
                </a:solidFill>
                <a:latin typeface="Consolas" panose="020B0609020204030204" pitchFamily="49" charset="0"/>
                <a:ea typeface="宋体" panose="02010600030101010101" pitchFamily="2" charset="-122"/>
              </a:endParaRPr>
            </a:p>
          </p:txBody>
        </p:sp>
        <p:cxnSp>
          <p:nvCxnSpPr>
            <p:cNvPr id="17" name="直接箭头连接符 16"/>
            <p:cNvCxnSpPr>
              <a:stCxn id="5" idx="6"/>
              <a:endCxn id="7" idx="2"/>
            </p:cNvCxnSpPr>
            <p:nvPr/>
          </p:nvCxnSpPr>
          <p:spPr>
            <a:xfrm>
              <a:off x="1427945" y="4321991"/>
              <a:ext cx="1000960" cy="189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8" name="直接箭头连接符 17"/>
            <p:cNvCxnSpPr>
              <a:stCxn id="5" idx="5"/>
              <a:endCxn id="8" idx="2"/>
            </p:cNvCxnSpPr>
            <p:nvPr/>
          </p:nvCxnSpPr>
          <p:spPr>
            <a:xfrm rot="16200000" flipH="1">
              <a:off x="1378966" y="4485628"/>
              <a:ext cx="1037228" cy="10626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直接箭头连接符 18"/>
            <p:cNvCxnSpPr>
              <a:stCxn id="6" idx="6"/>
              <a:endCxn id="9" idx="2"/>
            </p:cNvCxnSpPr>
            <p:nvPr/>
          </p:nvCxnSpPr>
          <p:spPr>
            <a:xfrm>
              <a:off x="2856750" y="3108414"/>
              <a:ext cx="1215878" cy="0"/>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0" name="直接箭头连接符 19"/>
            <p:cNvCxnSpPr>
              <a:stCxn id="6" idx="5"/>
              <a:endCxn id="10" idx="1"/>
            </p:cNvCxnSpPr>
            <p:nvPr/>
          </p:nvCxnSpPr>
          <p:spPr>
            <a:xfrm rot="16200000" flipH="1">
              <a:off x="3034247" y="3045575"/>
              <a:ext cx="860881" cy="133925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直接箭头连接符 20"/>
            <p:cNvCxnSpPr>
              <a:stCxn id="7" idx="6"/>
              <a:endCxn id="10" idx="2"/>
            </p:cNvCxnSpPr>
            <p:nvPr/>
          </p:nvCxnSpPr>
          <p:spPr>
            <a:xfrm>
              <a:off x="2856750" y="4321991"/>
              <a:ext cx="1215878" cy="189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直接箭头连接符 21"/>
            <p:cNvCxnSpPr>
              <a:stCxn id="7" idx="7"/>
              <a:endCxn id="9" idx="3"/>
            </p:cNvCxnSpPr>
            <p:nvPr/>
          </p:nvCxnSpPr>
          <p:spPr>
            <a:xfrm rot="5400000" flipH="1" flipV="1">
              <a:off x="3034247" y="3045575"/>
              <a:ext cx="860881" cy="1339255"/>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3" name="直接箭头连接符 22"/>
            <p:cNvCxnSpPr>
              <a:stCxn id="7" idx="5"/>
              <a:endCxn id="11" idx="1"/>
            </p:cNvCxnSpPr>
            <p:nvPr/>
          </p:nvCxnSpPr>
          <p:spPr>
            <a:xfrm rot="16200000" flipH="1">
              <a:off x="3034247" y="4259151"/>
              <a:ext cx="860881" cy="133925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直接箭头连接符 23"/>
            <p:cNvCxnSpPr>
              <a:stCxn id="7" idx="5"/>
              <a:endCxn id="10" idx="3"/>
            </p:cNvCxnSpPr>
            <p:nvPr/>
          </p:nvCxnSpPr>
          <p:spPr>
            <a:xfrm flipV="1">
              <a:off x="2795061" y="4498339"/>
              <a:ext cx="1339255" cy="95948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5" name="直接箭头连接符 24"/>
            <p:cNvCxnSpPr>
              <a:stCxn id="8" idx="6"/>
              <a:endCxn id="11" idx="2"/>
            </p:cNvCxnSpPr>
            <p:nvPr/>
          </p:nvCxnSpPr>
          <p:spPr>
            <a:xfrm>
              <a:off x="2856750" y="5535567"/>
              <a:ext cx="1215878" cy="189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直接箭头连接符 25"/>
            <p:cNvCxnSpPr>
              <a:stCxn id="9" idx="6"/>
              <a:endCxn id="12" idx="1"/>
            </p:cNvCxnSpPr>
            <p:nvPr/>
          </p:nvCxnSpPr>
          <p:spPr>
            <a:xfrm>
              <a:off x="4500472" y="3108414"/>
              <a:ext cx="1134288" cy="464573"/>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7" name="直接箭头连接符 26"/>
            <p:cNvCxnSpPr>
              <a:stCxn id="9" idx="5"/>
              <a:endCxn id="13" idx="1"/>
            </p:cNvCxnSpPr>
            <p:nvPr/>
          </p:nvCxnSpPr>
          <p:spPr>
            <a:xfrm rot="16200000" flipH="1">
              <a:off x="4284923" y="3438622"/>
              <a:ext cx="1503697" cy="119597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8" name="直接箭头连接符 27"/>
            <p:cNvCxnSpPr>
              <a:stCxn id="10" idx="7"/>
              <a:endCxn id="12" idx="2"/>
            </p:cNvCxnSpPr>
            <p:nvPr/>
          </p:nvCxnSpPr>
          <p:spPr>
            <a:xfrm rot="5400000" flipH="1" flipV="1">
              <a:off x="4808722" y="3381293"/>
              <a:ext cx="394412" cy="11342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9" name="直接箭头连接符 28"/>
            <p:cNvCxnSpPr>
              <a:stCxn id="10" idx="5"/>
              <a:endCxn id="13" idx="2"/>
            </p:cNvCxnSpPr>
            <p:nvPr/>
          </p:nvCxnSpPr>
          <p:spPr>
            <a:xfrm rot="16200000" flipH="1">
              <a:off x="4772693" y="4164429"/>
              <a:ext cx="466468" cy="1134288"/>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30" name="直接箭头连接符 29"/>
            <p:cNvCxnSpPr>
              <a:stCxn id="11" idx="6"/>
              <a:endCxn id="13" idx="3"/>
            </p:cNvCxnSpPr>
            <p:nvPr/>
          </p:nvCxnSpPr>
          <p:spPr>
            <a:xfrm flipV="1">
              <a:off x="4500472" y="5141155"/>
              <a:ext cx="1134288" cy="394412"/>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31" name="直接箭头连接符 30"/>
            <p:cNvCxnSpPr>
              <a:stCxn id="11" idx="7"/>
              <a:endCxn id="12" idx="3"/>
            </p:cNvCxnSpPr>
            <p:nvPr/>
          </p:nvCxnSpPr>
          <p:spPr>
            <a:xfrm rot="5400000" flipH="1" flipV="1">
              <a:off x="4320950" y="4045411"/>
              <a:ext cx="1431642" cy="119597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2" name="直接箭头连接符 31"/>
            <p:cNvCxnSpPr>
              <a:stCxn id="12" idx="6"/>
              <a:endCxn id="14" idx="1"/>
            </p:cNvCxnSpPr>
            <p:nvPr/>
          </p:nvCxnSpPr>
          <p:spPr>
            <a:xfrm>
              <a:off x="6000916" y="3751231"/>
              <a:ext cx="991009" cy="3944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3" name="直接箭头连接符 32"/>
            <p:cNvCxnSpPr>
              <a:stCxn id="13" idx="6"/>
              <a:endCxn id="14" idx="3"/>
            </p:cNvCxnSpPr>
            <p:nvPr/>
          </p:nvCxnSpPr>
          <p:spPr>
            <a:xfrm flipV="1">
              <a:off x="6000916" y="4498339"/>
              <a:ext cx="991009" cy="46646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5569" name="TextBox 33"/>
            <p:cNvSpPr txBox="1"/>
            <p:nvPr/>
          </p:nvSpPr>
          <p:spPr>
            <a:xfrm>
              <a:off x="1866880" y="4000503"/>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宋体" panose="02010600030101010101" pitchFamily="2" charset="-122"/>
                </a:rPr>
                <a:t>4</a:t>
              </a:r>
              <a:endParaRPr lang="zh-CN" altLang="en-US" sz="1600" dirty="0">
                <a:solidFill>
                  <a:srgbClr val="0000FF"/>
                </a:solidFill>
                <a:latin typeface="Consolas" panose="020B0609020204030204" pitchFamily="49" charset="0"/>
                <a:ea typeface="宋体" panose="02010600030101010101" pitchFamily="2" charset="-122"/>
              </a:endParaRPr>
            </a:p>
          </p:txBody>
        </p:sp>
        <p:sp>
          <p:nvSpPr>
            <p:cNvPr id="65570" name="TextBox 34"/>
            <p:cNvSpPr txBox="1"/>
            <p:nvPr/>
          </p:nvSpPr>
          <p:spPr>
            <a:xfrm>
              <a:off x="1928794" y="4786322"/>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宋体" panose="02010600030101010101" pitchFamily="2" charset="-122"/>
                </a:rPr>
                <a:t>3</a:t>
              </a:r>
              <a:endParaRPr lang="zh-CN" altLang="en-US" sz="1600" dirty="0">
                <a:solidFill>
                  <a:srgbClr val="0000FF"/>
                </a:solidFill>
                <a:latin typeface="Consolas" panose="020B0609020204030204" pitchFamily="49" charset="0"/>
                <a:ea typeface="宋体" panose="02010600030101010101" pitchFamily="2" charset="-122"/>
              </a:endParaRPr>
            </a:p>
          </p:txBody>
        </p:sp>
        <p:sp>
          <p:nvSpPr>
            <p:cNvPr id="65571" name="TextBox 35"/>
            <p:cNvSpPr txBox="1"/>
            <p:nvPr/>
          </p:nvSpPr>
          <p:spPr>
            <a:xfrm>
              <a:off x="2928926" y="2786058"/>
              <a:ext cx="214315" cy="294097"/>
            </a:xfrm>
            <a:prstGeom prst="rect">
              <a:avLst/>
            </a:prstGeom>
            <a:noFill/>
            <a:ln w="9525">
              <a:noFill/>
            </a:ln>
          </p:spPr>
          <p:txBody>
            <a:bodyPr lIns="0" tIns="0" rIns="0" bIns="0" anchor="t" anchorCtr="0">
              <a:spAutoFit/>
            </a:bodyPr>
            <a:p>
              <a:pPr eaLnBrk="0" hangingPunct="0"/>
              <a:r>
                <a:rPr lang="en-US" altLang="zh-CN" sz="1600" dirty="0">
                  <a:solidFill>
                    <a:srgbClr val="C00000"/>
                  </a:solidFill>
                  <a:latin typeface="Consolas" panose="020B0609020204030204" pitchFamily="49" charset="0"/>
                  <a:ea typeface="宋体" panose="02010600030101010101" pitchFamily="2" charset="-122"/>
                </a:rPr>
                <a:t>7</a:t>
              </a:r>
              <a:endParaRPr lang="zh-CN" altLang="en-US" sz="1600" dirty="0">
                <a:solidFill>
                  <a:srgbClr val="C00000"/>
                </a:solidFill>
                <a:latin typeface="Consolas" panose="020B0609020204030204" pitchFamily="49" charset="0"/>
                <a:ea typeface="宋体" panose="02010600030101010101" pitchFamily="2" charset="-122"/>
              </a:endParaRPr>
            </a:p>
          </p:txBody>
        </p:sp>
        <p:sp>
          <p:nvSpPr>
            <p:cNvPr id="65572" name="TextBox 36"/>
            <p:cNvSpPr txBox="1"/>
            <p:nvPr/>
          </p:nvSpPr>
          <p:spPr>
            <a:xfrm>
              <a:off x="2954326" y="3139301"/>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宋体" panose="02010600030101010101" pitchFamily="2" charset="-122"/>
                </a:rPr>
                <a:t>4</a:t>
              </a:r>
              <a:endParaRPr lang="zh-CN" altLang="en-US" sz="1600" dirty="0">
                <a:solidFill>
                  <a:srgbClr val="0000FF"/>
                </a:solidFill>
                <a:latin typeface="Consolas" panose="020B0609020204030204" pitchFamily="49" charset="0"/>
                <a:ea typeface="宋体" panose="02010600030101010101" pitchFamily="2" charset="-122"/>
              </a:endParaRPr>
            </a:p>
          </p:txBody>
        </p:sp>
        <p:sp>
          <p:nvSpPr>
            <p:cNvPr id="65573" name="TextBox 37"/>
            <p:cNvSpPr txBox="1"/>
            <p:nvPr/>
          </p:nvSpPr>
          <p:spPr>
            <a:xfrm>
              <a:off x="2908288" y="3740152"/>
              <a:ext cx="214315" cy="294097"/>
            </a:xfrm>
            <a:prstGeom prst="rect">
              <a:avLst/>
            </a:prstGeom>
            <a:noFill/>
            <a:ln w="9525">
              <a:noFill/>
            </a:ln>
          </p:spPr>
          <p:txBody>
            <a:bodyPr lIns="0" tIns="0" rIns="0" bIns="0" anchor="t" anchorCtr="0">
              <a:spAutoFit/>
            </a:bodyPr>
            <a:p>
              <a:pPr eaLnBrk="0" hangingPunct="0"/>
              <a:r>
                <a:rPr lang="en-US" altLang="zh-CN" sz="1600" dirty="0">
                  <a:solidFill>
                    <a:srgbClr val="C00000"/>
                  </a:solidFill>
                  <a:latin typeface="Consolas" panose="020B0609020204030204" pitchFamily="49" charset="0"/>
                  <a:ea typeface="宋体" panose="02010600030101010101" pitchFamily="2" charset="-122"/>
                </a:rPr>
                <a:t>3</a:t>
              </a:r>
              <a:endParaRPr lang="zh-CN" altLang="en-US" sz="1600" dirty="0">
                <a:solidFill>
                  <a:srgbClr val="C00000"/>
                </a:solidFill>
                <a:latin typeface="Consolas" panose="020B0609020204030204" pitchFamily="49" charset="0"/>
                <a:ea typeface="宋体" panose="02010600030101010101" pitchFamily="2" charset="-122"/>
              </a:endParaRPr>
            </a:p>
          </p:txBody>
        </p:sp>
        <p:sp>
          <p:nvSpPr>
            <p:cNvPr id="65574" name="TextBox 38"/>
            <p:cNvSpPr txBox="1"/>
            <p:nvPr/>
          </p:nvSpPr>
          <p:spPr>
            <a:xfrm>
              <a:off x="3000364" y="4038604"/>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宋体" panose="02010600030101010101" pitchFamily="2" charset="-122"/>
                </a:rPr>
                <a:t>2</a:t>
              </a:r>
              <a:endParaRPr lang="zh-CN" altLang="en-US" sz="1600" dirty="0">
                <a:solidFill>
                  <a:srgbClr val="0000FF"/>
                </a:solidFill>
                <a:latin typeface="Consolas" panose="020B0609020204030204" pitchFamily="49" charset="0"/>
                <a:ea typeface="宋体" panose="02010600030101010101" pitchFamily="2" charset="-122"/>
              </a:endParaRPr>
            </a:p>
          </p:txBody>
        </p:sp>
        <p:sp>
          <p:nvSpPr>
            <p:cNvPr id="65575" name="TextBox 39"/>
            <p:cNvSpPr txBox="1"/>
            <p:nvPr/>
          </p:nvSpPr>
          <p:spPr>
            <a:xfrm>
              <a:off x="2781109" y="4881220"/>
              <a:ext cx="214315" cy="294097"/>
            </a:xfrm>
            <a:prstGeom prst="rect">
              <a:avLst/>
            </a:prstGeom>
            <a:noFill/>
            <a:ln w="9525">
              <a:noFill/>
            </a:ln>
          </p:spPr>
          <p:txBody>
            <a:bodyPr lIns="0" tIns="0" rIns="0" bIns="0" anchor="t" anchorCtr="0">
              <a:spAutoFit/>
            </a:bodyPr>
            <a:p>
              <a:pPr eaLnBrk="0" hangingPunct="0"/>
              <a:r>
                <a:rPr lang="en-US" altLang="zh-CN" sz="1600" dirty="0">
                  <a:solidFill>
                    <a:srgbClr val="C00000"/>
                  </a:solidFill>
                  <a:latin typeface="Consolas" panose="020B0609020204030204" pitchFamily="49" charset="0"/>
                  <a:ea typeface="宋体" panose="02010600030101010101" pitchFamily="2" charset="-122"/>
                </a:rPr>
                <a:t>6</a:t>
              </a:r>
              <a:endParaRPr lang="zh-CN" altLang="en-US" sz="1600" dirty="0">
                <a:solidFill>
                  <a:srgbClr val="C00000"/>
                </a:solidFill>
                <a:latin typeface="Consolas" panose="020B0609020204030204" pitchFamily="49" charset="0"/>
                <a:ea typeface="宋体" panose="02010600030101010101" pitchFamily="2" charset="-122"/>
              </a:endParaRPr>
            </a:p>
          </p:txBody>
        </p:sp>
        <p:sp>
          <p:nvSpPr>
            <p:cNvPr id="65576" name="TextBox 40"/>
            <p:cNvSpPr txBox="1"/>
            <p:nvPr/>
          </p:nvSpPr>
          <p:spPr>
            <a:xfrm>
              <a:off x="2997189" y="5580893"/>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宋体" panose="02010600030101010101" pitchFamily="2" charset="-122"/>
                </a:rPr>
                <a:t>5</a:t>
              </a:r>
              <a:endParaRPr lang="zh-CN" altLang="en-US" sz="1600" dirty="0">
                <a:solidFill>
                  <a:srgbClr val="0000FF"/>
                </a:solidFill>
                <a:latin typeface="Consolas" panose="020B0609020204030204" pitchFamily="49" charset="0"/>
                <a:ea typeface="宋体" panose="02010600030101010101" pitchFamily="2" charset="-122"/>
              </a:endParaRPr>
            </a:p>
          </p:txBody>
        </p:sp>
        <p:sp>
          <p:nvSpPr>
            <p:cNvPr id="65577" name="TextBox 41"/>
            <p:cNvSpPr txBox="1"/>
            <p:nvPr/>
          </p:nvSpPr>
          <p:spPr>
            <a:xfrm>
              <a:off x="4786314" y="2928934"/>
              <a:ext cx="214315" cy="294097"/>
            </a:xfrm>
            <a:prstGeom prst="rect">
              <a:avLst/>
            </a:prstGeom>
            <a:noFill/>
            <a:ln w="9525">
              <a:noFill/>
            </a:ln>
          </p:spPr>
          <p:txBody>
            <a:bodyPr lIns="0" tIns="0" rIns="0" bIns="0" anchor="t" anchorCtr="0">
              <a:spAutoFit/>
            </a:bodyPr>
            <a:p>
              <a:pPr eaLnBrk="0" hangingPunct="0"/>
              <a:r>
                <a:rPr lang="en-US" altLang="zh-CN" sz="1600" dirty="0">
                  <a:solidFill>
                    <a:srgbClr val="C00000"/>
                  </a:solidFill>
                  <a:latin typeface="Consolas" panose="020B0609020204030204" pitchFamily="49" charset="0"/>
                  <a:ea typeface="宋体" panose="02010600030101010101" pitchFamily="2" charset="-122"/>
                </a:rPr>
                <a:t>3</a:t>
              </a:r>
              <a:endParaRPr lang="zh-CN" altLang="en-US" sz="1600" dirty="0">
                <a:solidFill>
                  <a:srgbClr val="C00000"/>
                </a:solidFill>
                <a:latin typeface="Consolas" panose="020B0609020204030204" pitchFamily="49" charset="0"/>
                <a:ea typeface="宋体" panose="02010600030101010101" pitchFamily="2" charset="-122"/>
              </a:endParaRPr>
            </a:p>
          </p:txBody>
        </p:sp>
        <p:sp>
          <p:nvSpPr>
            <p:cNvPr id="65578" name="TextBox 42"/>
            <p:cNvSpPr txBox="1"/>
            <p:nvPr/>
          </p:nvSpPr>
          <p:spPr>
            <a:xfrm>
              <a:off x="4714876" y="3332977"/>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宋体" panose="02010600030101010101" pitchFamily="2" charset="-122"/>
                </a:rPr>
                <a:t>4</a:t>
              </a:r>
              <a:endParaRPr lang="zh-CN" altLang="en-US" sz="1600" dirty="0">
                <a:solidFill>
                  <a:srgbClr val="0000FF"/>
                </a:solidFill>
                <a:latin typeface="Consolas" panose="020B0609020204030204" pitchFamily="49" charset="0"/>
                <a:ea typeface="宋体" panose="02010600030101010101" pitchFamily="2" charset="-122"/>
              </a:endParaRPr>
            </a:p>
          </p:txBody>
        </p:sp>
        <p:sp>
          <p:nvSpPr>
            <p:cNvPr id="65579" name="TextBox 43"/>
            <p:cNvSpPr txBox="1"/>
            <p:nvPr/>
          </p:nvSpPr>
          <p:spPr>
            <a:xfrm>
              <a:off x="4500562" y="3794943"/>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宋体" panose="02010600030101010101" pitchFamily="2" charset="-122"/>
                </a:rPr>
                <a:t>6</a:t>
              </a:r>
              <a:endParaRPr lang="zh-CN" altLang="en-US" sz="1600" dirty="0">
                <a:solidFill>
                  <a:srgbClr val="0000FF"/>
                </a:solidFill>
                <a:latin typeface="Consolas" panose="020B0609020204030204" pitchFamily="49" charset="0"/>
                <a:ea typeface="宋体" panose="02010600030101010101" pitchFamily="2" charset="-122"/>
              </a:endParaRPr>
            </a:p>
          </p:txBody>
        </p:sp>
        <p:sp>
          <p:nvSpPr>
            <p:cNvPr id="65580" name="TextBox 44"/>
            <p:cNvSpPr txBox="1"/>
            <p:nvPr/>
          </p:nvSpPr>
          <p:spPr>
            <a:xfrm>
              <a:off x="4572000" y="4286256"/>
              <a:ext cx="214315" cy="294097"/>
            </a:xfrm>
            <a:prstGeom prst="rect">
              <a:avLst/>
            </a:prstGeom>
            <a:noFill/>
            <a:ln w="9525">
              <a:noFill/>
            </a:ln>
          </p:spPr>
          <p:txBody>
            <a:bodyPr lIns="0" tIns="0" rIns="0" bIns="0" anchor="t" anchorCtr="0">
              <a:spAutoFit/>
            </a:bodyPr>
            <a:p>
              <a:pPr eaLnBrk="0" hangingPunct="0"/>
              <a:r>
                <a:rPr lang="en-US" altLang="zh-CN" sz="1600" dirty="0">
                  <a:solidFill>
                    <a:srgbClr val="C00000"/>
                  </a:solidFill>
                  <a:latin typeface="Consolas" panose="020B0609020204030204" pitchFamily="49" charset="0"/>
                  <a:ea typeface="宋体" panose="02010600030101010101" pitchFamily="2" charset="-122"/>
                </a:rPr>
                <a:t>3</a:t>
              </a:r>
              <a:endParaRPr lang="zh-CN" altLang="en-US" sz="1600" dirty="0">
                <a:solidFill>
                  <a:srgbClr val="C00000"/>
                </a:solidFill>
                <a:latin typeface="Consolas" panose="020B0609020204030204" pitchFamily="49" charset="0"/>
                <a:ea typeface="宋体" panose="02010600030101010101" pitchFamily="2" charset="-122"/>
              </a:endParaRPr>
            </a:p>
          </p:txBody>
        </p:sp>
        <p:sp>
          <p:nvSpPr>
            <p:cNvPr id="65581" name="TextBox 45"/>
            <p:cNvSpPr txBox="1"/>
            <p:nvPr/>
          </p:nvSpPr>
          <p:spPr>
            <a:xfrm>
              <a:off x="4441824" y="4866512"/>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宋体" panose="02010600030101010101" pitchFamily="2" charset="-122"/>
                </a:rPr>
                <a:t>3</a:t>
              </a:r>
              <a:endParaRPr lang="zh-CN" altLang="en-US" sz="1600" dirty="0">
                <a:solidFill>
                  <a:srgbClr val="0000FF"/>
                </a:solidFill>
                <a:latin typeface="Consolas" panose="020B0609020204030204" pitchFamily="49" charset="0"/>
                <a:ea typeface="宋体" panose="02010600030101010101" pitchFamily="2" charset="-122"/>
              </a:endParaRPr>
            </a:p>
          </p:txBody>
        </p:sp>
        <p:sp>
          <p:nvSpPr>
            <p:cNvPr id="65582" name="TextBox 46"/>
            <p:cNvSpPr txBox="1"/>
            <p:nvPr/>
          </p:nvSpPr>
          <p:spPr>
            <a:xfrm>
              <a:off x="4760914" y="5454664"/>
              <a:ext cx="214315" cy="294097"/>
            </a:xfrm>
            <a:prstGeom prst="rect">
              <a:avLst/>
            </a:prstGeom>
            <a:noFill/>
            <a:ln w="9525">
              <a:noFill/>
            </a:ln>
          </p:spPr>
          <p:txBody>
            <a:bodyPr lIns="0" tIns="0" rIns="0" bIns="0" anchor="t" anchorCtr="0">
              <a:spAutoFit/>
            </a:bodyPr>
            <a:p>
              <a:pPr eaLnBrk="0" hangingPunct="0"/>
              <a:r>
                <a:rPr lang="en-US" altLang="zh-CN" sz="1600" dirty="0">
                  <a:solidFill>
                    <a:srgbClr val="C00000"/>
                  </a:solidFill>
                  <a:latin typeface="Consolas" panose="020B0609020204030204" pitchFamily="49" charset="0"/>
                  <a:ea typeface="宋体" panose="02010600030101010101" pitchFamily="2" charset="-122"/>
                </a:rPr>
                <a:t>3</a:t>
              </a:r>
              <a:endParaRPr lang="zh-CN" altLang="en-US" sz="1600" dirty="0">
                <a:solidFill>
                  <a:srgbClr val="C00000"/>
                </a:solidFill>
                <a:latin typeface="Consolas" panose="020B0609020204030204" pitchFamily="49" charset="0"/>
                <a:ea typeface="宋体" panose="02010600030101010101" pitchFamily="2" charset="-122"/>
              </a:endParaRPr>
            </a:p>
          </p:txBody>
        </p:sp>
        <p:sp>
          <p:nvSpPr>
            <p:cNvPr id="65583" name="TextBox 47"/>
            <p:cNvSpPr txBox="1"/>
            <p:nvPr/>
          </p:nvSpPr>
          <p:spPr>
            <a:xfrm>
              <a:off x="6143636" y="4559307"/>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宋体" panose="02010600030101010101" pitchFamily="2" charset="-122"/>
                </a:rPr>
                <a:t>4</a:t>
              </a:r>
              <a:endParaRPr lang="zh-CN" altLang="en-US" sz="1600" dirty="0">
                <a:solidFill>
                  <a:srgbClr val="0000FF"/>
                </a:solidFill>
                <a:latin typeface="Consolas" panose="020B0609020204030204" pitchFamily="49" charset="0"/>
                <a:ea typeface="宋体" panose="02010600030101010101" pitchFamily="2" charset="-122"/>
              </a:endParaRPr>
            </a:p>
          </p:txBody>
        </p:sp>
        <p:sp>
          <p:nvSpPr>
            <p:cNvPr id="65584" name="TextBox 48"/>
            <p:cNvSpPr txBox="1"/>
            <p:nvPr/>
          </p:nvSpPr>
          <p:spPr>
            <a:xfrm>
              <a:off x="6215074" y="3500438"/>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宋体" panose="02010600030101010101" pitchFamily="2" charset="-122"/>
                </a:rPr>
                <a:t>3</a:t>
              </a:r>
              <a:endParaRPr lang="zh-CN" altLang="en-US" sz="1600" dirty="0">
                <a:solidFill>
                  <a:srgbClr val="0000FF"/>
                </a:solidFill>
                <a:latin typeface="Consolas" panose="020B0609020204030204" pitchFamily="49" charset="0"/>
                <a:ea typeface="宋体" panose="02010600030101010101" pitchFamily="2" charset="-122"/>
              </a:endParaRPr>
            </a:p>
          </p:txBody>
        </p:sp>
        <p:sp>
          <p:nvSpPr>
            <p:cNvPr id="65585" name="TextBox 49"/>
            <p:cNvSpPr txBox="1"/>
            <p:nvPr/>
          </p:nvSpPr>
          <p:spPr>
            <a:xfrm>
              <a:off x="3000364" y="4357694"/>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宋体" panose="02010600030101010101" pitchFamily="2" charset="-122"/>
                </a:rPr>
                <a:t>4</a:t>
              </a:r>
              <a:endParaRPr lang="zh-CN" altLang="en-US" sz="1600" dirty="0">
                <a:solidFill>
                  <a:srgbClr val="0000FF"/>
                </a:solidFill>
                <a:latin typeface="Consolas" panose="020B0609020204030204" pitchFamily="49" charset="0"/>
                <a:ea typeface="宋体" panose="02010600030101010101" pitchFamily="2" charset="-122"/>
              </a:endParaRPr>
            </a:p>
          </p:txBody>
        </p:sp>
        <p:cxnSp>
          <p:nvCxnSpPr>
            <p:cNvPr id="51" name="直接箭头连接符 50"/>
            <p:cNvCxnSpPr>
              <a:stCxn id="8" idx="7"/>
              <a:endCxn id="9" idx="4"/>
            </p:cNvCxnSpPr>
            <p:nvPr/>
          </p:nvCxnSpPr>
          <p:spPr>
            <a:xfrm rot="5400000" flipH="1" flipV="1">
              <a:off x="2539108" y="3612771"/>
              <a:ext cx="2002401" cy="1490494"/>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sp>
          <p:nvSpPr>
            <p:cNvPr id="65587" name="TextBox 51"/>
            <p:cNvSpPr txBox="1"/>
            <p:nvPr/>
          </p:nvSpPr>
          <p:spPr>
            <a:xfrm>
              <a:off x="3149588" y="5214950"/>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宋体" panose="02010600030101010101" pitchFamily="2" charset="-122"/>
                </a:rPr>
                <a:t>2</a:t>
              </a:r>
              <a:endParaRPr lang="zh-CN" altLang="en-US" sz="1600" dirty="0">
                <a:solidFill>
                  <a:srgbClr val="0000FF"/>
                </a:solidFill>
                <a:latin typeface="Consolas" panose="020B0609020204030204" pitchFamily="49" charset="0"/>
                <a:ea typeface="宋体" panose="02010600030101010101" pitchFamily="2" charset="-122"/>
              </a:endParaRPr>
            </a:p>
          </p:txBody>
        </p:sp>
      </p:grpSp>
      <p:sp>
        <p:nvSpPr>
          <p:cNvPr id="53" name="TextBox 52"/>
          <p:cNvSpPr txBox="1"/>
          <p:nvPr/>
        </p:nvSpPr>
        <p:spPr>
          <a:xfrm>
            <a:off x="1000125" y="4648200"/>
            <a:ext cx="5643563" cy="2016125"/>
          </a:xfrm>
          <a:prstGeom prst="rect">
            <a:avLst/>
          </a:prstGeom>
          <a:noFill/>
          <a:ln w="9525">
            <a:noFill/>
          </a:ln>
        </p:spPr>
        <p:txBody>
          <a:bodyPr anchor="t" anchorCtr="0">
            <a:spAutoFit/>
          </a:bodyPr>
          <a:p>
            <a:pPr eaLnBrk="0" hangingPunct="0">
              <a:lnSpc>
                <a:spcPts val="3000"/>
              </a:lnSpc>
            </a:pPr>
            <a:r>
              <a:rPr lang="zh-CN" altLang="zh-CN" dirty="0">
                <a:solidFill>
                  <a:srgbClr val="C00000"/>
                </a:solidFill>
                <a:latin typeface="Consolas" panose="020B0609020204030204" pitchFamily="49" charset="0"/>
                <a:ea typeface="仿宋" panose="02010609060101010101" pitchFamily="49" charset="-122"/>
              </a:rPr>
              <a:t>① 第</a:t>
            </a:r>
            <a:r>
              <a:rPr lang="en-US" altLang="zh-CN" dirty="0">
                <a:solidFill>
                  <a:srgbClr val="C00000"/>
                </a:solidFill>
                <a:latin typeface="Consolas" panose="020B0609020204030204" pitchFamily="49" charset="0"/>
                <a:ea typeface="仿宋" panose="02010609060101010101" pitchFamily="49" charset="-122"/>
              </a:rPr>
              <a:t>5</a:t>
            </a:r>
            <a:r>
              <a:rPr lang="zh-CN" altLang="zh-CN" dirty="0">
                <a:solidFill>
                  <a:srgbClr val="C00000"/>
                </a:solidFill>
                <a:latin typeface="Consolas" panose="020B0609020204030204" pitchFamily="49" charset="0"/>
                <a:ea typeface="仿宋" panose="02010609060101010101" pitchFamily="49" charset="-122"/>
              </a:rPr>
              <a:t>阶段</a:t>
            </a:r>
            <a:endParaRPr lang="zh-CN" altLang="zh-CN" dirty="0">
              <a:solidFill>
                <a:srgbClr val="C00000"/>
              </a:solidFill>
              <a:latin typeface="Consolas" panose="020B0609020204030204" pitchFamily="49" charset="0"/>
              <a:ea typeface="仿宋" panose="02010609060101010101" pitchFamily="49" charset="-122"/>
            </a:endParaRPr>
          </a:p>
          <a:p>
            <a:pPr eaLnBrk="0" hangingPunct="0">
              <a:lnSpc>
                <a:spcPts val="3000"/>
              </a:lnSpc>
            </a:pPr>
            <a:r>
              <a:rPr lang="en-US" altLang="zh-CN" i="1" dirty="0">
                <a:solidFill>
                  <a:srgbClr val="0000FF"/>
                </a:solidFill>
                <a:latin typeface="Consolas" panose="020B0609020204030204" pitchFamily="49" charset="0"/>
                <a:ea typeface="仿宋" panose="02010609060101010101" pitchFamily="49" charset="-122"/>
              </a:rPr>
              <a:t>f</a:t>
            </a:r>
            <a:r>
              <a:rPr lang="en-US" altLang="zh-CN" dirty="0">
                <a:solidFill>
                  <a:srgbClr val="0000FF"/>
                </a:solidFill>
                <a:latin typeface="Consolas" panose="020B0609020204030204" pitchFamily="49" charset="0"/>
                <a:ea typeface="仿宋" panose="02010609060101010101" pitchFamily="49" charset="-122"/>
              </a:rPr>
              <a:t>(E)=0</a:t>
            </a:r>
            <a:endParaRPr lang="zh-CN" altLang="zh-CN" dirty="0">
              <a:solidFill>
                <a:srgbClr val="0000FF"/>
              </a:solidFill>
              <a:latin typeface="Consolas" panose="020B0609020204030204" pitchFamily="49" charset="0"/>
              <a:ea typeface="仿宋" panose="02010609060101010101" pitchFamily="49" charset="-122"/>
            </a:endParaRPr>
          </a:p>
          <a:p>
            <a:pPr eaLnBrk="0" hangingPunct="0">
              <a:lnSpc>
                <a:spcPts val="3000"/>
              </a:lnSpc>
            </a:pPr>
            <a:r>
              <a:rPr lang="zh-CN" altLang="zh-CN" dirty="0">
                <a:solidFill>
                  <a:srgbClr val="C00000"/>
                </a:solidFill>
                <a:latin typeface="Consolas" panose="020B0609020204030204" pitchFamily="49" charset="0"/>
                <a:ea typeface="仿宋" panose="02010609060101010101" pitchFamily="49" charset="-122"/>
              </a:rPr>
              <a:t>② 第</a:t>
            </a:r>
            <a:r>
              <a:rPr lang="en-US" altLang="zh-CN" dirty="0">
                <a:solidFill>
                  <a:srgbClr val="C00000"/>
                </a:solidFill>
                <a:latin typeface="Consolas" panose="020B0609020204030204" pitchFamily="49" charset="0"/>
                <a:ea typeface="仿宋" panose="02010609060101010101" pitchFamily="49" charset="-122"/>
              </a:rPr>
              <a:t>4</a:t>
            </a:r>
            <a:r>
              <a:rPr lang="zh-CN" altLang="zh-CN" dirty="0">
                <a:solidFill>
                  <a:srgbClr val="C00000"/>
                </a:solidFill>
                <a:latin typeface="Consolas" panose="020B0609020204030204" pitchFamily="49" charset="0"/>
                <a:ea typeface="仿宋" panose="02010609060101010101" pitchFamily="49" charset="-122"/>
              </a:rPr>
              <a:t>阶段</a:t>
            </a:r>
            <a:endParaRPr lang="zh-CN" altLang="zh-CN" dirty="0">
              <a:solidFill>
                <a:srgbClr val="C00000"/>
              </a:solidFill>
              <a:latin typeface="Consolas" panose="020B0609020204030204" pitchFamily="49" charset="0"/>
              <a:ea typeface="仿宋" panose="02010609060101010101" pitchFamily="49" charset="-122"/>
            </a:endParaRPr>
          </a:p>
          <a:p>
            <a:pPr eaLnBrk="0" hangingPunct="0">
              <a:lnSpc>
                <a:spcPts val="3000"/>
              </a:lnSpc>
            </a:pPr>
            <a:r>
              <a:rPr lang="en-US" altLang="zh-CN" i="1" dirty="0">
                <a:solidFill>
                  <a:srgbClr val="0000FF"/>
                </a:solidFill>
                <a:latin typeface="Consolas" panose="020B0609020204030204" pitchFamily="49" charset="0"/>
                <a:ea typeface="仿宋" panose="02010609060101010101" pitchFamily="49" charset="-122"/>
              </a:rPr>
              <a:t>f</a:t>
            </a:r>
            <a:r>
              <a:rPr lang="en-US" altLang="zh-CN" dirty="0">
                <a:solidFill>
                  <a:srgbClr val="0000FF"/>
                </a:solidFill>
                <a:latin typeface="Consolas" panose="020B0609020204030204" pitchFamily="49" charset="0"/>
                <a:ea typeface="仿宋" panose="02010609060101010101" pitchFamily="49" charset="-122"/>
              </a:rPr>
              <a:t>(D</a:t>
            </a:r>
            <a:r>
              <a:rPr lang="en-US" altLang="zh-CN" baseline="-25000" dirty="0">
                <a:solidFill>
                  <a:srgbClr val="0000FF"/>
                </a:solidFill>
                <a:latin typeface="Consolas" panose="020B0609020204030204" pitchFamily="49" charset="0"/>
                <a:ea typeface="仿宋" panose="02010609060101010101" pitchFamily="49" charset="-122"/>
              </a:rPr>
              <a:t>1</a:t>
            </a:r>
            <a:r>
              <a:rPr lang="en-US" altLang="zh-CN" dirty="0">
                <a:solidFill>
                  <a:srgbClr val="0000FF"/>
                </a:solidFill>
                <a:latin typeface="Consolas" panose="020B0609020204030204" pitchFamily="49" charset="0"/>
                <a:ea typeface="仿宋" panose="02010609060101010101" pitchFamily="49" charset="-122"/>
              </a:rPr>
              <a:t>)=MIN(c(D</a:t>
            </a:r>
            <a:r>
              <a:rPr lang="en-US" altLang="zh-CN" baseline="-25000" dirty="0">
                <a:solidFill>
                  <a:srgbClr val="0000FF"/>
                </a:solidFill>
                <a:latin typeface="Consolas" panose="020B0609020204030204" pitchFamily="49" charset="0"/>
                <a:ea typeface="仿宋" panose="02010609060101010101" pitchFamily="49" charset="-122"/>
              </a:rPr>
              <a:t>1</a:t>
            </a:r>
            <a:r>
              <a:rPr lang="zh-CN" altLang="en-US" dirty="0">
                <a:solidFill>
                  <a:srgbClr val="0000FF"/>
                </a:solidFill>
                <a:latin typeface="Consolas" panose="020B0609020204030204" pitchFamily="49" charset="0"/>
                <a:ea typeface="仿宋" panose="02010609060101010101" pitchFamily="49" charset="-122"/>
              </a:rPr>
              <a:t>，</a:t>
            </a:r>
            <a:r>
              <a:rPr lang="en-US" altLang="zh-CN" dirty="0">
                <a:solidFill>
                  <a:srgbClr val="0000FF"/>
                </a:solidFill>
                <a:latin typeface="Consolas" panose="020B0609020204030204" pitchFamily="49" charset="0"/>
                <a:ea typeface="仿宋" panose="02010609060101010101" pitchFamily="49" charset="-122"/>
              </a:rPr>
              <a:t>E)+</a:t>
            </a:r>
            <a:r>
              <a:rPr lang="en-US" altLang="zh-CN" i="1" dirty="0">
                <a:solidFill>
                  <a:srgbClr val="0000FF"/>
                </a:solidFill>
                <a:latin typeface="Consolas" panose="020B0609020204030204" pitchFamily="49" charset="0"/>
                <a:ea typeface="仿宋" panose="02010609060101010101" pitchFamily="49" charset="-122"/>
              </a:rPr>
              <a:t>f</a:t>
            </a:r>
            <a:r>
              <a:rPr lang="en-US" altLang="zh-CN" dirty="0">
                <a:solidFill>
                  <a:srgbClr val="0000FF"/>
                </a:solidFill>
                <a:latin typeface="Consolas" panose="020B0609020204030204" pitchFamily="49" charset="0"/>
                <a:ea typeface="仿宋" panose="02010609060101010101" pitchFamily="49" charset="-122"/>
              </a:rPr>
              <a:t>(E))=3</a:t>
            </a:r>
            <a:r>
              <a:rPr lang="zh-CN" altLang="en-US" dirty="0">
                <a:solidFill>
                  <a:srgbClr val="0000FF"/>
                </a:solidFill>
                <a:latin typeface="Consolas" panose="020B0609020204030204" pitchFamily="49" charset="0"/>
                <a:ea typeface="仿宋" panose="02010609060101010101" pitchFamily="49" charset="-122"/>
              </a:rPr>
              <a:t>，</a:t>
            </a:r>
            <a:r>
              <a:rPr lang="en-US" altLang="zh-CN" dirty="0">
                <a:solidFill>
                  <a:srgbClr val="0000FF"/>
                </a:solidFill>
                <a:latin typeface="Consolas" panose="020B0609020204030204" pitchFamily="49" charset="0"/>
                <a:ea typeface="仿宋" panose="02010609060101010101" pitchFamily="49" charset="-122"/>
              </a:rPr>
              <a:t> </a:t>
            </a:r>
            <a:r>
              <a:rPr lang="en-US" altLang="zh-CN" dirty="0">
                <a:solidFill>
                  <a:srgbClr val="9900FF"/>
                </a:solidFill>
                <a:latin typeface="Consolas" panose="020B0609020204030204" pitchFamily="49" charset="0"/>
                <a:ea typeface="仿宋" panose="02010609060101010101" pitchFamily="49" charset="-122"/>
              </a:rPr>
              <a:t>next(D</a:t>
            </a:r>
            <a:r>
              <a:rPr lang="en-US" altLang="zh-CN" baseline="-25000" dirty="0">
                <a:solidFill>
                  <a:srgbClr val="9900FF"/>
                </a:solidFill>
                <a:latin typeface="Consolas" panose="020B0609020204030204" pitchFamily="49" charset="0"/>
                <a:ea typeface="仿宋" panose="02010609060101010101" pitchFamily="49" charset="-122"/>
              </a:rPr>
              <a:t>1</a:t>
            </a:r>
            <a:r>
              <a:rPr lang="en-US" altLang="zh-CN" dirty="0">
                <a:solidFill>
                  <a:srgbClr val="9900FF"/>
                </a:solidFill>
                <a:latin typeface="Consolas" panose="020B0609020204030204" pitchFamily="49" charset="0"/>
                <a:ea typeface="仿宋" panose="02010609060101010101" pitchFamily="49" charset="-122"/>
              </a:rPr>
              <a:t>)=E</a:t>
            </a:r>
            <a:endParaRPr lang="zh-CN" altLang="zh-CN" dirty="0">
              <a:solidFill>
                <a:srgbClr val="9900FF"/>
              </a:solidFill>
              <a:latin typeface="Consolas" panose="020B0609020204030204" pitchFamily="49" charset="0"/>
              <a:ea typeface="仿宋" panose="02010609060101010101" pitchFamily="49" charset="-122"/>
            </a:endParaRPr>
          </a:p>
          <a:p>
            <a:pPr eaLnBrk="0" hangingPunct="0">
              <a:lnSpc>
                <a:spcPts val="3000"/>
              </a:lnSpc>
            </a:pPr>
            <a:r>
              <a:rPr lang="en-US" altLang="zh-CN" i="1" dirty="0">
                <a:solidFill>
                  <a:srgbClr val="0000FF"/>
                </a:solidFill>
                <a:latin typeface="Consolas" panose="020B0609020204030204" pitchFamily="49" charset="0"/>
                <a:ea typeface="仿宋" panose="02010609060101010101" pitchFamily="49" charset="-122"/>
              </a:rPr>
              <a:t>f</a:t>
            </a:r>
            <a:r>
              <a:rPr lang="en-US" altLang="zh-CN" dirty="0">
                <a:solidFill>
                  <a:srgbClr val="0000FF"/>
                </a:solidFill>
                <a:latin typeface="Consolas" panose="020B0609020204030204" pitchFamily="49" charset="0"/>
                <a:ea typeface="仿宋" panose="02010609060101010101" pitchFamily="49" charset="-122"/>
              </a:rPr>
              <a:t>(D</a:t>
            </a:r>
            <a:r>
              <a:rPr lang="en-US" altLang="zh-CN" baseline="-25000" dirty="0">
                <a:solidFill>
                  <a:srgbClr val="0000FF"/>
                </a:solidFill>
                <a:latin typeface="Consolas" panose="020B0609020204030204" pitchFamily="49" charset="0"/>
                <a:ea typeface="仿宋" panose="02010609060101010101" pitchFamily="49" charset="-122"/>
              </a:rPr>
              <a:t>2</a:t>
            </a:r>
            <a:r>
              <a:rPr lang="en-US" altLang="zh-CN" dirty="0">
                <a:solidFill>
                  <a:srgbClr val="0000FF"/>
                </a:solidFill>
                <a:latin typeface="Consolas" panose="020B0609020204030204" pitchFamily="49" charset="0"/>
                <a:ea typeface="仿宋" panose="02010609060101010101" pitchFamily="49" charset="-122"/>
              </a:rPr>
              <a:t>)=MIN(c(D</a:t>
            </a:r>
            <a:r>
              <a:rPr lang="en-US" altLang="zh-CN" baseline="-25000" dirty="0">
                <a:solidFill>
                  <a:srgbClr val="0000FF"/>
                </a:solidFill>
                <a:latin typeface="Consolas" panose="020B0609020204030204" pitchFamily="49" charset="0"/>
                <a:ea typeface="仿宋" panose="02010609060101010101" pitchFamily="49" charset="-122"/>
              </a:rPr>
              <a:t>2</a:t>
            </a:r>
            <a:r>
              <a:rPr lang="zh-CN" altLang="en-US" dirty="0">
                <a:solidFill>
                  <a:srgbClr val="0000FF"/>
                </a:solidFill>
                <a:latin typeface="Consolas" panose="020B0609020204030204" pitchFamily="49" charset="0"/>
                <a:ea typeface="仿宋" panose="02010609060101010101" pitchFamily="49" charset="-122"/>
              </a:rPr>
              <a:t>，</a:t>
            </a:r>
            <a:r>
              <a:rPr lang="en-US" altLang="zh-CN" dirty="0">
                <a:solidFill>
                  <a:srgbClr val="0000FF"/>
                </a:solidFill>
                <a:latin typeface="Consolas" panose="020B0609020204030204" pitchFamily="49" charset="0"/>
                <a:ea typeface="仿宋" panose="02010609060101010101" pitchFamily="49" charset="-122"/>
              </a:rPr>
              <a:t>E)+</a:t>
            </a:r>
            <a:r>
              <a:rPr lang="en-US" altLang="zh-CN" i="1" dirty="0">
                <a:solidFill>
                  <a:srgbClr val="0000FF"/>
                </a:solidFill>
                <a:latin typeface="Consolas" panose="020B0609020204030204" pitchFamily="49" charset="0"/>
                <a:ea typeface="仿宋" panose="02010609060101010101" pitchFamily="49" charset="-122"/>
              </a:rPr>
              <a:t>f</a:t>
            </a:r>
            <a:r>
              <a:rPr lang="en-US" altLang="zh-CN" dirty="0">
                <a:solidFill>
                  <a:srgbClr val="0000FF"/>
                </a:solidFill>
                <a:latin typeface="Consolas" panose="020B0609020204030204" pitchFamily="49" charset="0"/>
                <a:ea typeface="仿宋" panose="02010609060101010101" pitchFamily="49" charset="-122"/>
              </a:rPr>
              <a:t>(E))=4</a:t>
            </a:r>
            <a:r>
              <a:rPr lang="zh-CN" altLang="en-US" dirty="0">
                <a:solidFill>
                  <a:srgbClr val="0000FF"/>
                </a:solidFill>
                <a:latin typeface="Consolas" panose="020B0609020204030204" pitchFamily="49" charset="0"/>
                <a:ea typeface="仿宋" panose="02010609060101010101" pitchFamily="49" charset="-122"/>
              </a:rPr>
              <a:t>，</a:t>
            </a:r>
            <a:r>
              <a:rPr lang="en-US" altLang="zh-CN" dirty="0">
                <a:solidFill>
                  <a:srgbClr val="0000FF"/>
                </a:solidFill>
                <a:latin typeface="Consolas" panose="020B0609020204030204" pitchFamily="49" charset="0"/>
                <a:ea typeface="仿宋" panose="02010609060101010101" pitchFamily="49" charset="-122"/>
              </a:rPr>
              <a:t> </a:t>
            </a:r>
            <a:r>
              <a:rPr lang="en-US" altLang="zh-CN" dirty="0">
                <a:solidFill>
                  <a:srgbClr val="9900FF"/>
                </a:solidFill>
                <a:latin typeface="Consolas" panose="020B0609020204030204" pitchFamily="49" charset="0"/>
                <a:ea typeface="仿宋" panose="02010609060101010101" pitchFamily="49" charset="-122"/>
              </a:rPr>
              <a:t>next(D</a:t>
            </a:r>
            <a:r>
              <a:rPr lang="en-US" altLang="zh-CN" baseline="-25000" dirty="0">
                <a:solidFill>
                  <a:srgbClr val="9900FF"/>
                </a:solidFill>
                <a:latin typeface="Consolas" panose="020B0609020204030204" pitchFamily="49" charset="0"/>
                <a:ea typeface="仿宋" panose="02010609060101010101" pitchFamily="49" charset="-122"/>
              </a:rPr>
              <a:t>2</a:t>
            </a:r>
            <a:r>
              <a:rPr lang="en-US" altLang="zh-CN" dirty="0">
                <a:solidFill>
                  <a:srgbClr val="9900FF"/>
                </a:solidFill>
                <a:latin typeface="Consolas" panose="020B0609020204030204" pitchFamily="49" charset="0"/>
                <a:ea typeface="仿宋" panose="02010609060101010101" pitchFamily="49" charset="-122"/>
              </a:rPr>
              <a:t>)=E</a:t>
            </a:r>
            <a:endParaRPr lang="zh-CN" altLang="zh-CN" dirty="0">
              <a:solidFill>
                <a:srgbClr val="9900FF"/>
              </a:solidFill>
              <a:latin typeface="Consolas" panose="020B0609020204030204" pitchFamily="49" charset="0"/>
              <a:ea typeface="仿宋" panose="02010609060101010101" pitchFamily="49" charset="-122"/>
            </a:endParaRPr>
          </a:p>
        </p:txBody>
      </p:sp>
      <p:grpSp>
        <p:nvGrpSpPr>
          <p:cNvPr id="65589" name="组合 53"/>
          <p:cNvGrpSpPr/>
          <p:nvPr/>
        </p:nvGrpSpPr>
        <p:grpSpPr>
          <a:xfrm>
            <a:off x="4357688" y="1885950"/>
            <a:ext cx="928687" cy="2471738"/>
            <a:chOff x="500034" y="2428869"/>
            <a:chExt cx="928694" cy="2986771"/>
          </a:xfrm>
        </p:grpSpPr>
        <p:sp>
          <p:nvSpPr>
            <p:cNvPr id="55" name="圆角矩形 54"/>
            <p:cNvSpPr/>
            <p:nvPr/>
          </p:nvSpPr>
          <p:spPr>
            <a:xfrm>
              <a:off x="500034" y="2428869"/>
              <a:ext cx="928694" cy="2503363"/>
            </a:xfrm>
            <a:prstGeom prst="roundRect">
              <a:avLst/>
            </a:prstGeom>
            <a:noFill/>
            <a:ln>
              <a:solidFill>
                <a:srgbClr val="99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onsolas" panose="020B0609020204030204" pitchFamily="49" charset="0"/>
                <a:ea typeface="宋体" panose="02010600030101010101" pitchFamily="2" charset="-122"/>
                <a:cs typeface="+mn-cs"/>
              </a:endParaRPr>
            </a:p>
          </p:txBody>
        </p:sp>
        <p:sp>
          <p:nvSpPr>
            <p:cNvPr id="65591" name="TextBox 55"/>
            <p:cNvSpPr txBox="1"/>
            <p:nvPr/>
          </p:nvSpPr>
          <p:spPr>
            <a:xfrm>
              <a:off x="714348" y="4932174"/>
              <a:ext cx="642942" cy="483466"/>
            </a:xfrm>
            <a:prstGeom prst="rect">
              <a:avLst/>
            </a:prstGeom>
            <a:noFill/>
            <a:ln w="9525">
              <a:noFill/>
            </a:ln>
          </p:spPr>
          <p:txBody>
            <a:bodyPr anchor="t" anchorCtr="0">
              <a:spAutoFit/>
            </a:bodyPr>
            <a:p>
              <a:pPr eaLnBrk="0" hangingPunct="0"/>
              <a:r>
                <a:rPr lang="en-US" altLang="zh-CN" sz="2000" i="1" dirty="0">
                  <a:solidFill>
                    <a:srgbClr val="0000FF"/>
                  </a:solidFill>
                  <a:latin typeface="Consolas" panose="020B0609020204030204" pitchFamily="49" charset="0"/>
                  <a:ea typeface="宋体" panose="02010600030101010101" pitchFamily="2" charset="-122"/>
                </a:rPr>
                <a:t>k</a:t>
              </a:r>
              <a:r>
                <a:rPr lang="en-US" altLang="zh-CN" sz="2000" dirty="0">
                  <a:solidFill>
                    <a:srgbClr val="0000FF"/>
                  </a:solidFill>
                  <a:latin typeface="Consolas" panose="020B0609020204030204" pitchFamily="49" charset="0"/>
                  <a:ea typeface="宋体" panose="02010600030101010101" pitchFamily="2" charset="-122"/>
                </a:rPr>
                <a:t>=4</a:t>
              </a:r>
              <a:endParaRPr lang="zh-CN" altLang="en-US" sz="2000" dirty="0">
                <a:solidFill>
                  <a:srgbClr val="0000FF"/>
                </a:solidFill>
                <a:latin typeface="Consolas" panose="020B0609020204030204" pitchFamily="49" charset="0"/>
                <a:ea typeface="宋体" panose="02010600030101010101" pitchFamily="2" charset="-122"/>
              </a:endParaRPr>
            </a:p>
          </p:txBody>
        </p:sp>
      </p:grpSp>
      <p:sp>
        <p:nvSpPr>
          <p:cNvPr id="65592" name="TextBox 56"/>
          <p:cNvSpPr txBox="1"/>
          <p:nvPr/>
        </p:nvSpPr>
        <p:spPr>
          <a:xfrm>
            <a:off x="6215063" y="3100388"/>
            <a:ext cx="2428875" cy="708025"/>
          </a:xfrm>
          <a:prstGeom prst="rect">
            <a:avLst/>
          </a:prstGeom>
          <a:noFill/>
          <a:ln w="9525">
            <a:noFill/>
          </a:ln>
        </p:spPr>
        <p:txBody>
          <a:bodyPr anchor="t" anchorCtr="0">
            <a:spAutoFit/>
          </a:bodyPr>
          <a:p>
            <a:pPr eaLnBrk="0" hangingPunct="0"/>
            <a:r>
              <a:rPr lang="pt-BR" altLang="zh-CN" sz="2000" i="1" dirty="0">
                <a:solidFill>
                  <a:srgbClr val="0000FF"/>
                </a:solidFill>
                <a:latin typeface="Consolas" panose="020B0609020204030204" pitchFamily="49" charset="0"/>
                <a:ea typeface="仿宋" panose="02010609060101010101" pitchFamily="49" charset="-122"/>
              </a:rPr>
              <a:t>f</a:t>
            </a:r>
            <a:r>
              <a:rPr lang="pt-BR" altLang="zh-CN" sz="2000" dirty="0">
                <a:solidFill>
                  <a:srgbClr val="0000FF"/>
                </a:solidFill>
                <a:latin typeface="Consolas" panose="020B0609020204030204" pitchFamily="49" charset="0"/>
                <a:ea typeface="仿宋" panose="02010609060101010101" pitchFamily="49" charset="-122"/>
              </a:rPr>
              <a:t>(</a:t>
            </a:r>
            <a:r>
              <a:rPr lang="pt-BR" altLang="zh-CN" sz="2000" i="1" dirty="0">
                <a:solidFill>
                  <a:srgbClr val="0000FF"/>
                </a:solidFill>
                <a:latin typeface="Consolas" panose="020B0609020204030204" pitchFamily="49" charset="0"/>
                <a:ea typeface="仿宋" panose="02010609060101010101" pitchFamily="49" charset="-122"/>
              </a:rPr>
              <a:t>s</a:t>
            </a:r>
            <a:r>
              <a:rPr lang="pt-BR" altLang="zh-CN" sz="2000" dirty="0">
                <a:solidFill>
                  <a:srgbClr val="0000FF"/>
                </a:solidFill>
                <a:latin typeface="Consolas" panose="020B0609020204030204" pitchFamily="49" charset="0"/>
                <a:ea typeface="仿宋" panose="02010609060101010101" pitchFamily="49" charset="-122"/>
              </a:rPr>
              <a:t>)</a:t>
            </a:r>
            <a:r>
              <a:rPr lang="zh-CN" altLang="zh-CN" sz="2000" dirty="0">
                <a:solidFill>
                  <a:srgbClr val="0000FF"/>
                </a:solidFill>
                <a:latin typeface="Consolas" panose="020B0609020204030204" pitchFamily="49" charset="0"/>
                <a:ea typeface="仿宋" panose="02010609060101010101" pitchFamily="49" charset="-122"/>
              </a:rPr>
              <a:t>表示</a:t>
            </a:r>
            <a:r>
              <a:rPr lang="zh-CN" altLang="zh-CN" sz="2000" dirty="0">
                <a:solidFill>
                  <a:srgbClr val="FF0000"/>
                </a:solidFill>
                <a:latin typeface="Consolas" panose="020B0609020204030204" pitchFamily="49" charset="0"/>
                <a:ea typeface="仿宋" panose="02010609060101010101" pitchFamily="49" charset="-122"/>
              </a:rPr>
              <a:t>状态</a:t>
            </a:r>
            <a:r>
              <a:rPr lang="pt-BR" altLang="zh-CN" sz="2000" i="1" dirty="0">
                <a:solidFill>
                  <a:srgbClr val="FF0000"/>
                </a:solidFill>
                <a:latin typeface="Consolas" panose="020B0609020204030204" pitchFamily="49" charset="0"/>
                <a:ea typeface="仿宋" panose="02010609060101010101" pitchFamily="49" charset="-122"/>
              </a:rPr>
              <a:t>s</a:t>
            </a:r>
            <a:r>
              <a:rPr lang="zh-CN" altLang="zh-CN" sz="2000" dirty="0">
                <a:solidFill>
                  <a:srgbClr val="FF0000"/>
                </a:solidFill>
                <a:latin typeface="Consolas" panose="020B0609020204030204" pitchFamily="49" charset="0"/>
                <a:ea typeface="仿宋" panose="02010609060101010101" pitchFamily="49" charset="-122"/>
              </a:rPr>
              <a:t>到终点</a:t>
            </a:r>
            <a:r>
              <a:rPr lang="pt-BR" altLang="zh-CN" sz="2000" i="1" dirty="0">
                <a:solidFill>
                  <a:srgbClr val="FF0000"/>
                </a:solidFill>
                <a:latin typeface="Consolas" panose="020B0609020204030204" pitchFamily="49" charset="0"/>
                <a:ea typeface="仿宋" panose="02010609060101010101" pitchFamily="49" charset="-122"/>
              </a:rPr>
              <a:t>E</a:t>
            </a:r>
            <a:r>
              <a:rPr lang="zh-CN" altLang="zh-CN" sz="2000" dirty="0">
                <a:solidFill>
                  <a:srgbClr val="FF0000"/>
                </a:solidFill>
                <a:latin typeface="Consolas" panose="020B0609020204030204" pitchFamily="49" charset="0"/>
                <a:ea typeface="仿宋" panose="02010609060101010101" pitchFamily="49" charset="-122"/>
              </a:rPr>
              <a:t>的最短路径长度</a:t>
            </a:r>
            <a:endParaRPr lang="zh-CN" altLang="en-US" sz="2000" dirty="0">
              <a:latin typeface="Consolas" panose="020B0609020204030204" pitchFamily="49" charset="0"/>
              <a:ea typeface="仿宋" panose="02010609060101010101" pitchFamily="49" charset="-122"/>
            </a:endParaRPr>
          </a:p>
        </p:txBody>
      </p:sp>
      <p:sp>
        <p:nvSpPr>
          <p:cNvPr id="65593" name="TextBox 7"/>
          <p:cNvSpPr txBox="1"/>
          <p:nvPr/>
        </p:nvSpPr>
        <p:spPr>
          <a:xfrm>
            <a:off x="285750" y="506413"/>
            <a:ext cx="3500438" cy="522287"/>
          </a:xfrm>
          <a:prstGeom prst="rect">
            <a:avLst/>
          </a:prstGeom>
          <a:noFill/>
          <a:ln w="9525">
            <a:noFill/>
          </a:ln>
        </p:spPr>
        <p:txBody>
          <a:bodyPr anchor="t" anchorCtr="0">
            <a:spAutoFit/>
          </a:bodyPr>
          <a:p>
            <a:pPr algn="ctr" eaLnBrk="0" hangingPunct="0"/>
            <a:r>
              <a:rPr lang="en-US" altLang="zh-CN" sz="2800" dirty="0">
                <a:solidFill>
                  <a:schemeClr val="bg1"/>
                </a:solidFill>
                <a:latin typeface="Consolas" panose="020B0609020204030204" pitchFamily="49" charset="0"/>
                <a:ea typeface="叶根友毛笔行书2.0版"/>
              </a:rPr>
              <a:t> </a:t>
            </a:r>
            <a:r>
              <a:rPr lang="zh-CN" altLang="zh-CN" sz="2800" dirty="0">
                <a:solidFill>
                  <a:schemeClr val="bg1"/>
                </a:solidFill>
                <a:latin typeface="微软雅黑" panose="020B0503020204020204" pitchFamily="34" charset="-122"/>
                <a:ea typeface="微软雅黑" panose="020B0503020204020204" pitchFamily="34" charset="-122"/>
              </a:rPr>
              <a:t>动态规划概述</a:t>
            </a:r>
            <a:endParaRPr lang="zh-CN" altLang="zh-CN"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500" fill="hold"/>
                                        <p:tgtEl>
                                          <p:spTgt spid="53"/>
                                        </p:tgtEl>
                                        <p:attrNameLst>
                                          <p:attrName>ppt_x</p:attrName>
                                        </p:attrNameLst>
                                      </p:cBhvr>
                                      <p:tavLst>
                                        <p:tav tm="0">
                                          <p:val>
                                            <p:strVal val="#ppt_x"/>
                                          </p:val>
                                        </p:tav>
                                        <p:tav tm="100000">
                                          <p:val>
                                            <p:strVal val="#ppt_x"/>
                                          </p:val>
                                        </p:tav>
                                      </p:tavLst>
                                    </p:anim>
                                    <p:anim calcmode="lin" valueType="num">
                                      <p:cBhvr additive="base">
                                        <p:cTn id="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6561" name="组合 1"/>
          <p:cNvGrpSpPr/>
          <p:nvPr/>
        </p:nvGrpSpPr>
        <p:grpSpPr>
          <a:xfrm>
            <a:off x="2667000" y="1238250"/>
            <a:ext cx="5072063" cy="2586038"/>
            <a:chOff x="1000100" y="2786058"/>
            <a:chExt cx="6357982" cy="3088932"/>
          </a:xfrm>
        </p:grpSpPr>
        <p:sp>
          <p:nvSpPr>
            <p:cNvPr id="3" name="椭圆 2"/>
            <p:cNvSpPr/>
            <p:nvPr/>
          </p:nvSpPr>
          <p:spPr>
            <a:xfrm>
              <a:off x="1000100" y="4071691"/>
              <a:ext cx="427846" cy="500600"/>
            </a:xfrm>
            <a:prstGeom prst="ellipse">
              <a:avLst/>
            </a:prstGeom>
            <a:solidFill>
              <a:srgbClr val="FFCCCC"/>
            </a:solidFill>
            <a:ln>
              <a:solidFill>
                <a:srgbClr val="000000"/>
              </a:solidFill>
            </a:ln>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a:t>
              </a:r>
              <a:endPar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4" name="椭圆 3"/>
            <p:cNvSpPr/>
            <p:nvPr/>
          </p:nvSpPr>
          <p:spPr>
            <a:xfrm>
              <a:off x="2428905" y="2858114"/>
              <a:ext cx="427846" cy="498705"/>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B</a:t>
              </a:r>
              <a:r>
                <a:rPr kumimoji="0" lang="en-US" altLang="zh-CN"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1</a:t>
              </a:r>
              <a:endParaRPr kumimoji="0" lang="zh-CN" altLang="en-US"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5" name="椭圆 4"/>
            <p:cNvSpPr/>
            <p:nvPr/>
          </p:nvSpPr>
          <p:spPr>
            <a:xfrm>
              <a:off x="2428905" y="4071691"/>
              <a:ext cx="427846" cy="500600"/>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B</a:t>
              </a:r>
              <a:r>
                <a:rPr kumimoji="0" lang="en-US" altLang="zh-CN"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2</a:t>
              </a:r>
              <a:endParaRPr kumimoji="0" lang="zh-CN" altLang="en-US"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6" name="椭圆 5"/>
            <p:cNvSpPr/>
            <p:nvPr/>
          </p:nvSpPr>
          <p:spPr>
            <a:xfrm>
              <a:off x="2428905" y="5287164"/>
              <a:ext cx="427846" cy="498703"/>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B</a:t>
              </a:r>
              <a:r>
                <a:rPr kumimoji="0" lang="en-US" altLang="zh-CN"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3</a:t>
              </a:r>
              <a:endParaRPr kumimoji="0" lang="zh-CN" altLang="en-US"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7" name="椭圆 6"/>
            <p:cNvSpPr/>
            <p:nvPr/>
          </p:nvSpPr>
          <p:spPr>
            <a:xfrm>
              <a:off x="4072627" y="2858114"/>
              <a:ext cx="427846" cy="498705"/>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C</a:t>
              </a:r>
              <a:r>
                <a:rPr kumimoji="0" lang="en-US" altLang="zh-CN"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1</a:t>
              </a:r>
              <a:endParaRPr kumimoji="0" lang="zh-CN" altLang="en-US"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8" name="椭圆 7"/>
            <p:cNvSpPr/>
            <p:nvPr/>
          </p:nvSpPr>
          <p:spPr>
            <a:xfrm>
              <a:off x="4072627" y="4071691"/>
              <a:ext cx="427846" cy="500600"/>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C</a:t>
              </a:r>
              <a:r>
                <a:rPr kumimoji="0" lang="en-US" altLang="zh-CN"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2</a:t>
              </a:r>
              <a:endParaRPr kumimoji="0" lang="zh-CN" altLang="en-US"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9" name="椭圆 8"/>
            <p:cNvSpPr/>
            <p:nvPr/>
          </p:nvSpPr>
          <p:spPr>
            <a:xfrm>
              <a:off x="4072627" y="5287164"/>
              <a:ext cx="427846" cy="498703"/>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C</a:t>
              </a:r>
              <a:r>
                <a:rPr kumimoji="0" lang="en-US" altLang="zh-CN"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3</a:t>
              </a:r>
              <a:endParaRPr kumimoji="0" lang="zh-CN" altLang="en-US"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10" name="椭圆 9"/>
            <p:cNvSpPr/>
            <p:nvPr/>
          </p:nvSpPr>
          <p:spPr>
            <a:xfrm>
              <a:off x="5573071" y="3500931"/>
              <a:ext cx="427846" cy="498703"/>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D</a:t>
              </a:r>
              <a:r>
                <a:rPr kumimoji="0" lang="en-US" altLang="zh-CN"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1</a:t>
              </a:r>
              <a:endParaRPr kumimoji="0" lang="zh-CN" altLang="en-US"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11" name="椭圆 10"/>
            <p:cNvSpPr/>
            <p:nvPr/>
          </p:nvSpPr>
          <p:spPr>
            <a:xfrm>
              <a:off x="5573071" y="4714507"/>
              <a:ext cx="427846" cy="500600"/>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D</a:t>
              </a:r>
              <a:r>
                <a:rPr kumimoji="0" lang="en-US" altLang="zh-CN"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2</a:t>
              </a:r>
              <a:endParaRPr kumimoji="0" lang="zh-CN" altLang="en-US"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12" name="椭圆 11"/>
            <p:cNvSpPr/>
            <p:nvPr/>
          </p:nvSpPr>
          <p:spPr>
            <a:xfrm>
              <a:off x="6930236" y="4071691"/>
              <a:ext cx="427846" cy="500600"/>
            </a:xfrm>
            <a:prstGeom prst="ellipse">
              <a:avLst/>
            </a:prstGeom>
            <a:solidFill>
              <a:srgbClr val="CCCC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E</a:t>
              </a:r>
              <a:endParaRPr kumimoji="0" lang="zh-CN" altLang="en-US" sz="20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cxnSp>
          <p:nvCxnSpPr>
            <p:cNvPr id="13" name="直接箭头连接符 12"/>
            <p:cNvCxnSpPr>
              <a:stCxn id="3" idx="7"/>
              <a:endCxn id="4" idx="2"/>
            </p:cNvCxnSpPr>
            <p:nvPr/>
          </p:nvCxnSpPr>
          <p:spPr>
            <a:xfrm rot="5400000" flipH="1" flipV="1">
              <a:off x="1378965" y="3095704"/>
              <a:ext cx="1037229" cy="10626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6573" name="TextBox 13"/>
            <p:cNvSpPr txBox="1"/>
            <p:nvPr/>
          </p:nvSpPr>
          <p:spPr>
            <a:xfrm>
              <a:off x="1698561" y="3383492"/>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2</a:t>
              </a:r>
              <a:endParaRPr lang="zh-CN" altLang="en-US" sz="1600" dirty="0">
                <a:solidFill>
                  <a:srgbClr val="0000FF"/>
                </a:solidFill>
                <a:latin typeface="Consolas" panose="020B0609020204030204" pitchFamily="49" charset="0"/>
                <a:ea typeface="楷体" panose="02010609060101010101" pitchFamily="49" charset="-122"/>
              </a:endParaRPr>
            </a:p>
          </p:txBody>
        </p:sp>
        <p:cxnSp>
          <p:nvCxnSpPr>
            <p:cNvPr id="15" name="直接箭头连接符 14"/>
            <p:cNvCxnSpPr>
              <a:stCxn id="3" idx="6"/>
              <a:endCxn id="5" idx="2"/>
            </p:cNvCxnSpPr>
            <p:nvPr/>
          </p:nvCxnSpPr>
          <p:spPr>
            <a:xfrm>
              <a:off x="1427946" y="4321991"/>
              <a:ext cx="1000959" cy="189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直接箭头连接符 15"/>
            <p:cNvCxnSpPr>
              <a:stCxn id="3" idx="5"/>
              <a:endCxn id="6" idx="2"/>
            </p:cNvCxnSpPr>
            <p:nvPr/>
          </p:nvCxnSpPr>
          <p:spPr>
            <a:xfrm rot="16200000" flipH="1">
              <a:off x="1378966" y="4485628"/>
              <a:ext cx="1037228" cy="10626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7" name="直接箭头连接符 16"/>
            <p:cNvCxnSpPr>
              <a:stCxn id="4" idx="6"/>
              <a:endCxn id="7" idx="2"/>
            </p:cNvCxnSpPr>
            <p:nvPr/>
          </p:nvCxnSpPr>
          <p:spPr>
            <a:xfrm>
              <a:off x="2856751" y="3108414"/>
              <a:ext cx="1215876" cy="0"/>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18" name="直接箭头连接符 17"/>
            <p:cNvCxnSpPr>
              <a:stCxn id="4" idx="5"/>
              <a:endCxn id="8" idx="1"/>
            </p:cNvCxnSpPr>
            <p:nvPr/>
          </p:nvCxnSpPr>
          <p:spPr>
            <a:xfrm rot="16200000" flipH="1">
              <a:off x="3034248" y="3045575"/>
              <a:ext cx="860881" cy="13392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直接箭头连接符 18"/>
            <p:cNvCxnSpPr>
              <a:stCxn id="5" idx="6"/>
              <a:endCxn id="8" idx="2"/>
            </p:cNvCxnSpPr>
            <p:nvPr/>
          </p:nvCxnSpPr>
          <p:spPr>
            <a:xfrm>
              <a:off x="2856751" y="4321991"/>
              <a:ext cx="1215876" cy="189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直接箭头连接符 19"/>
            <p:cNvCxnSpPr>
              <a:stCxn id="5" idx="7"/>
              <a:endCxn id="7" idx="3"/>
            </p:cNvCxnSpPr>
            <p:nvPr/>
          </p:nvCxnSpPr>
          <p:spPr>
            <a:xfrm rot="5400000" flipH="1" flipV="1">
              <a:off x="3034248" y="3045575"/>
              <a:ext cx="860881" cy="1339256"/>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1" name="直接箭头连接符 20"/>
            <p:cNvCxnSpPr>
              <a:stCxn id="5" idx="5"/>
              <a:endCxn id="9" idx="1"/>
            </p:cNvCxnSpPr>
            <p:nvPr/>
          </p:nvCxnSpPr>
          <p:spPr>
            <a:xfrm rot="16200000" flipH="1">
              <a:off x="3034248" y="4259151"/>
              <a:ext cx="860881" cy="13392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直接箭头连接符 21"/>
            <p:cNvCxnSpPr>
              <a:stCxn id="5" idx="5"/>
              <a:endCxn id="8" idx="3"/>
            </p:cNvCxnSpPr>
            <p:nvPr/>
          </p:nvCxnSpPr>
          <p:spPr>
            <a:xfrm flipV="1">
              <a:off x="2795061" y="4498339"/>
              <a:ext cx="1339256" cy="95948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直接箭头连接符 22"/>
            <p:cNvCxnSpPr>
              <a:stCxn id="6" idx="6"/>
              <a:endCxn id="9" idx="2"/>
            </p:cNvCxnSpPr>
            <p:nvPr/>
          </p:nvCxnSpPr>
          <p:spPr>
            <a:xfrm>
              <a:off x="2856751" y="5535567"/>
              <a:ext cx="1215876" cy="189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直接箭头连接符 23"/>
            <p:cNvCxnSpPr>
              <a:stCxn id="7" idx="6"/>
              <a:endCxn id="10" idx="1"/>
            </p:cNvCxnSpPr>
            <p:nvPr/>
          </p:nvCxnSpPr>
          <p:spPr>
            <a:xfrm>
              <a:off x="4500473" y="3108414"/>
              <a:ext cx="1134288" cy="464573"/>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5" name="直接箭头连接符 24"/>
            <p:cNvCxnSpPr>
              <a:stCxn id="7" idx="5"/>
              <a:endCxn id="11" idx="1"/>
            </p:cNvCxnSpPr>
            <p:nvPr/>
          </p:nvCxnSpPr>
          <p:spPr>
            <a:xfrm rot="16200000" flipH="1">
              <a:off x="4284923" y="3438622"/>
              <a:ext cx="1503697" cy="119597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直接箭头连接符 25"/>
            <p:cNvCxnSpPr>
              <a:stCxn id="8" idx="7"/>
              <a:endCxn id="10" idx="2"/>
            </p:cNvCxnSpPr>
            <p:nvPr/>
          </p:nvCxnSpPr>
          <p:spPr>
            <a:xfrm rot="5400000" flipH="1" flipV="1">
              <a:off x="4808721" y="3381293"/>
              <a:ext cx="394412" cy="11342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7" name="直接箭头连接符 26"/>
            <p:cNvCxnSpPr>
              <a:stCxn id="8" idx="5"/>
              <a:endCxn id="11" idx="2"/>
            </p:cNvCxnSpPr>
            <p:nvPr/>
          </p:nvCxnSpPr>
          <p:spPr>
            <a:xfrm rot="16200000" flipH="1">
              <a:off x="4772693" y="4164430"/>
              <a:ext cx="466468" cy="1134288"/>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8" name="直接箭头连接符 27"/>
            <p:cNvCxnSpPr>
              <a:stCxn id="9" idx="6"/>
              <a:endCxn id="11" idx="3"/>
            </p:cNvCxnSpPr>
            <p:nvPr/>
          </p:nvCxnSpPr>
          <p:spPr>
            <a:xfrm flipV="1">
              <a:off x="4500473" y="5141155"/>
              <a:ext cx="1134288" cy="394412"/>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9" name="直接箭头连接符 28"/>
            <p:cNvCxnSpPr>
              <a:stCxn id="9" idx="7"/>
              <a:endCxn id="10" idx="3"/>
            </p:cNvCxnSpPr>
            <p:nvPr/>
          </p:nvCxnSpPr>
          <p:spPr>
            <a:xfrm rot="5400000" flipH="1" flipV="1">
              <a:off x="4320950" y="4045411"/>
              <a:ext cx="1431642" cy="119597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0" name="直接箭头连接符 29"/>
            <p:cNvCxnSpPr>
              <a:stCxn id="10" idx="6"/>
              <a:endCxn id="12" idx="1"/>
            </p:cNvCxnSpPr>
            <p:nvPr/>
          </p:nvCxnSpPr>
          <p:spPr>
            <a:xfrm>
              <a:off x="6000917" y="3751231"/>
              <a:ext cx="991009" cy="3944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1" name="直接箭头连接符 30"/>
            <p:cNvCxnSpPr>
              <a:stCxn id="11" idx="6"/>
              <a:endCxn id="12" idx="3"/>
            </p:cNvCxnSpPr>
            <p:nvPr/>
          </p:nvCxnSpPr>
          <p:spPr>
            <a:xfrm flipV="1">
              <a:off x="6000917" y="4498339"/>
              <a:ext cx="991009" cy="46646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6591" name="TextBox 31"/>
            <p:cNvSpPr txBox="1"/>
            <p:nvPr/>
          </p:nvSpPr>
          <p:spPr>
            <a:xfrm>
              <a:off x="1866880" y="4000504"/>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4</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66592" name="TextBox 32"/>
            <p:cNvSpPr txBox="1"/>
            <p:nvPr/>
          </p:nvSpPr>
          <p:spPr>
            <a:xfrm>
              <a:off x="1928794" y="4786323"/>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3</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66593" name="TextBox 33"/>
            <p:cNvSpPr txBox="1"/>
            <p:nvPr/>
          </p:nvSpPr>
          <p:spPr>
            <a:xfrm>
              <a:off x="2928926" y="2786058"/>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7</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66594" name="TextBox 34"/>
            <p:cNvSpPr txBox="1"/>
            <p:nvPr/>
          </p:nvSpPr>
          <p:spPr>
            <a:xfrm>
              <a:off x="2954326" y="3139301"/>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4</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66595" name="TextBox 35"/>
            <p:cNvSpPr txBox="1"/>
            <p:nvPr/>
          </p:nvSpPr>
          <p:spPr>
            <a:xfrm>
              <a:off x="2908288" y="3740152"/>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3</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66596" name="TextBox 36"/>
            <p:cNvSpPr txBox="1"/>
            <p:nvPr/>
          </p:nvSpPr>
          <p:spPr>
            <a:xfrm>
              <a:off x="3000364" y="4038604"/>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2</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66597" name="TextBox 37"/>
            <p:cNvSpPr txBox="1"/>
            <p:nvPr/>
          </p:nvSpPr>
          <p:spPr>
            <a:xfrm>
              <a:off x="2781109" y="4881220"/>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6</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66598" name="TextBox 38"/>
            <p:cNvSpPr txBox="1"/>
            <p:nvPr/>
          </p:nvSpPr>
          <p:spPr>
            <a:xfrm>
              <a:off x="2997189" y="5580893"/>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5</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66599" name="TextBox 39"/>
            <p:cNvSpPr txBox="1"/>
            <p:nvPr/>
          </p:nvSpPr>
          <p:spPr>
            <a:xfrm>
              <a:off x="4786314" y="2928934"/>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3</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66600" name="TextBox 40"/>
            <p:cNvSpPr txBox="1"/>
            <p:nvPr/>
          </p:nvSpPr>
          <p:spPr>
            <a:xfrm>
              <a:off x="4714876" y="3332978"/>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4</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66601" name="TextBox 41"/>
            <p:cNvSpPr txBox="1"/>
            <p:nvPr/>
          </p:nvSpPr>
          <p:spPr>
            <a:xfrm>
              <a:off x="4500562" y="3794943"/>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6</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66602" name="TextBox 42"/>
            <p:cNvSpPr txBox="1"/>
            <p:nvPr/>
          </p:nvSpPr>
          <p:spPr>
            <a:xfrm>
              <a:off x="4572000" y="4286257"/>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3</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66603" name="TextBox 43"/>
            <p:cNvSpPr txBox="1"/>
            <p:nvPr/>
          </p:nvSpPr>
          <p:spPr>
            <a:xfrm>
              <a:off x="4441824" y="4866513"/>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3</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66604" name="TextBox 44"/>
            <p:cNvSpPr txBox="1"/>
            <p:nvPr/>
          </p:nvSpPr>
          <p:spPr>
            <a:xfrm>
              <a:off x="4760914" y="5454665"/>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3</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66605" name="TextBox 45"/>
            <p:cNvSpPr txBox="1"/>
            <p:nvPr/>
          </p:nvSpPr>
          <p:spPr>
            <a:xfrm>
              <a:off x="6143636" y="4559308"/>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4</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66606" name="TextBox 46"/>
            <p:cNvSpPr txBox="1"/>
            <p:nvPr/>
          </p:nvSpPr>
          <p:spPr>
            <a:xfrm>
              <a:off x="6215074" y="3500439"/>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3</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66607" name="TextBox 47"/>
            <p:cNvSpPr txBox="1"/>
            <p:nvPr/>
          </p:nvSpPr>
          <p:spPr>
            <a:xfrm>
              <a:off x="3000364" y="4357694"/>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4</a:t>
              </a:r>
              <a:endParaRPr lang="zh-CN" altLang="en-US" sz="1600" dirty="0">
                <a:solidFill>
                  <a:srgbClr val="0000FF"/>
                </a:solidFill>
                <a:latin typeface="Consolas" panose="020B0609020204030204" pitchFamily="49" charset="0"/>
                <a:ea typeface="楷体" panose="02010609060101010101" pitchFamily="49" charset="-122"/>
              </a:endParaRPr>
            </a:p>
          </p:txBody>
        </p:sp>
        <p:cxnSp>
          <p:nvCxnSpPr>
            <p:cNvPr id="49" name="直接箭头连接符 48"/>
            <p:cNvCxnSpPr>
              <a:stCxn id="6" idx="7"/>
              <a:endCxn id="7" idx="4"/>
            </p:cNvCxnSpPr>
            <p:nvPr/>
          </p:nvCxnSpPr>
          <p:spPr>
            <a:xfrm rot="5400000" flipH="1" flipV="1">
              <a:off x="2539106" y="3612771"/>
              <a:ext cx="2002401" cy="1490495"/>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sp>
          <p:nvSpPr>
            <p:cNvPr id="66609" name="TextBox 49"/>
            <p:cNvSpPr txBox="1"/>
            <p:nvPr/>
          </p:nvSpPr>
          <p:spPr>
            <a:xfrm>
              <a:off x="3149588" y="5214950"/>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2</a:t>
              </a:r>
              <a:endParaRPr lang="zh-CN" altLang="en-US" sz="1600" dirty="0">
                <a:solidFill>
                  <a:srgbClr val="0000FF"/>
                </a:solidFill>
                <a:latin typeface="Consolas" panose="020B0609020204030204" pitchFamily="49" charset="0"/>
                <a:ea typeface="楷体" panose="02010609060101010101" pitchFamily="49" charset="-122"/>
              </a:endParaRPr>
            </a:p>
          </p:txBody>
        </p:sp>
      </p:grpSp>
      <p:sp>
        <p:nvSpPr>
          <p:cNvPr id="66610" name="TextBox 50"/>
          <p:cNvSpPr txBox="1"/>
          <p:nvPr/>
        </p:nvSpPr>
        <p:spPr>
          <a:xfrm>
            <a:off x="785813" y="4041775"/>
            <a:ext cx="2000250" cy="400050"/>
          </a:xfrm>
          <a:prstGeom prst="rect">
            <a:avLst/>
          </a:prstGeom>
          <a:noFill/>
          <a:ln w="9525">
            <a:noFill/>
          </a:ln>
        </p:spPr>
        <p:txBody>
          <a:bodyPr anchor="t" anchorCtr="0">
            <a:spAutoFit/>
          </a:bodyPr>
          <a:p>
            <a:pPr eaLnBrk="0" hangingPunct="0"/>
            <a:r>
              <a:rPr lang="zh-CN" altLang="zh-CN" sz="2000" dirty="0">
                <a:solidFill>
                  <a:srgbClr val="C00000"/>
                </a:solidFill>
                <a:latin typeface="Consolas" panose="020B0609020204030204" pitchFamily="49" charset="0"/>
                <a:ea typeface="楷体" panose="02010609060101010101" pitchFamily="49" charset="-122"/>
              </a:rPr>
              <a:t>③ 第</a:t>
            </a:r>
            <a:r>
              <a:rPr lang="en-US" altLang="zh-CN" sz="2000" dirty="0">
                <a:solidFill>
                  <a:srgbClr val="C00000"/>
                </a:solidFill>
                <a:latin typeface="Consolas" panose="020B0609020204030204" pitchFamily="49" charset="0"/>
                <a:ea typeface="楷体" panose="02010609060101010101" pitchFamily="49" charset="-122"/>
              </a:rPr>
              <a:t>3</a:t>
            </a:r>
            <a:r>
              <a:rPr lang="zh-CN" altLang="zh-CN" sz="2000" dirty="0">
                <a:solidFill>
                  <a:srgbClr val="C00000"/>
                </a:solidFill>
                <a:latin typeface="Consolas" panose="020B0609020204030204" pitchFamily="49" charset="0"/>
                <a:ea typeface="楷体" panose="02010609060101010101" pitchFamily="49" charset="-122"/>
              </a:rPr>
              <a:t>阶段</a:t>
            </a:r>
            <a:endParaRPr lang="zh-CN" altLang="en-US" sz="2000" dirty="0">
              <a:solidFill>
                <a:srgbClr val="C00000"/>
              </a:solidFill>
              <a:latin typeface="Consolas" panose="020B0609020204030204" pitchFamily="49" charset="0"/>
              <a:ea typeface="楷体" panose="02010609060101010101" pitchFamily="49" charset="-122"/>
            </a:endParaRPr>
          </a:p>
        </p:txBody>
      </p:sp>
      <p:pic>
        <p:nvPicPr>
          <p:cNvPr id="280577" name="Picture 1"/>
          <p:cNvPicPr>
            <a:picLocks noChangeAspect="1"/>
          </p:cNvPicPr>
          <p:nvPr/>
        </p:nvPicPr>
        <p:blipFill>
          <a:blip r:embed="rId1"/>
          <a:stretch>
            <a:fillRect/>
          </a:stretch>
        </p:blipFill>
        <p:spPr>
          <a:xfrm>
            <a:off x="1285875" y="4613275"/>
            <a:ext cx="5786438" cy="1711325"/>
          </a:xfrm>
          <a:prstGeom prst="rect">
            <a:avLst/>
          </a:prstGeom>
          <a:noFill/>
          <a:ln w="9525">
            <a:noFill/>
          </a:ln>
        </p:spPr>
      </p:pic>
      <p:grpSp>
        <p:nvGrpSpPr>
          <p:cNvPr id="66612" name="组合 52"/>
          <p:cNvGrpSpPr/>
          <p:nvPr/>
        </p:nvGrpSpPr>
        <p:grpSpPr>
          <a:xfrm>
            <a:off x="4953000" y="1023938"/>
            <a:ext cx="928688" cy="3471862"/>
            <a:chOff x="500034" y="2202647"/>
            <a:chExt cx="928694" cy="4195265"/>
          </a:xfrm>
        </p:grpSpPr>
        <p:sp>
          <p:nvSpPr>
            <p:cNvPr id="54" name="圆角矩形 53"/>
            <p:cNvSpPr/>
            <p:nvPr/>
          </p:nvSpPr>
          <p:spPr>
            <a:xfrm>
              <a:off x="500034" y="2202647"/>
              <a:ext cx="928694" cy="3571826"/>
            </a:xfrm>
            <a:prstGeom prst="roundRect">
              <a:avLst/>
            </a:prstGeom>
            <a:noFill/>
            <a:ln>
              <a:solidFill>
                <a:srgbClr val="99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onsolas" panose="020B0609020204030204" pitchFamily="49" charset="0"/>
                <a:ea typeface="宋体" panose="02010600030101010101" pitchFamily="2" charset="-122"/>
                <a:cs typeface="+mn-cs"/>
              </a:endParaRPr>
            </a:p>
          </p:txBody>
        </p:sp>
        <p:sp>
          <p:nvSpPr>
            <p:cNvPr id="66614" name="TextBox 54"/>
            <p:cNvSpPr txBox="1"/>
            <p:nvPr/>
          </p:nvSpPr>
          <p:spPr>
            <a:xfrm>
              <a:off x="642910" y="5914446"/>
              <a:ext cx="642942" cy="483466"/>
            </a:xfrm>
            <a:prstGeom prst="rect">
              <a:avLst/>
            </a:prstGeom>
            <a:noFill/>
            <a:ln w="9525">
              <a:noFill/>
            </a:ln>
          </p:spPr>
          <p:txBody>
            <a:bodyPr anchor="t" anchorCtr="0">
              <a:spAutoFit/>
            </a:bodyPr>
            <a:p>
              <a:pPr eaLnBrk="0" hangingPunct="0"/>
              <a:r>
                <a:rPr lang="en-US" altLang="zh-CN" sz="2000" i="1" dirty="0">
                  <a:solidFill>
                    <a:srgbClr val="0000FF"/>
                  </a:solidFill>
                  <a:latin typeface="Consolas" panose="020B0609020204030204" pitchFamily="49" charset="0"/>
                  <a:ea typeface="宋体" panose="02010600030101010101" pitchFamily="2" charset="-122"/>
                </a:rPr>
                <a:t>k</a:t>
              </a:r>
              <a:r>
                <a:rPr lang="en-US" altLang="zh-CN" sz="2000" dirty="0">
                  <a:solidFill>
                    <a:srgbClr val="0000FF"/>
                  </a:solidFill>
                  <a:latin typeface="Consolas" panose="020B0609020204030204" pitchFamily="49" charset="0"/>
                  <a:ea typeface="宋体" panose="02010600030101010101" pitchFamily="2" charset="-122"/>
                </a:rPr>
                <a:t>=3</a:t>
              </a:r>
              <a:endParaRPr lang="zh-CN" altLang="en-US" sz="2000" dirty="0">
                <a:solidFill>
                  <a:srgbClr val="0000FF"/>
                </a:solidFill>
                <a:latin typeface="Consolas" panose="020B0609020204030204" pitchFamily="49" charset="0"/>
                <a:ea typeface="宋体" panose="02010600030101010101" pitchFamily="2" charset="-122"/>
              </a:endParaRPr>
            </a:p>
          </p:txBody>
        </p:sp>
      </p:grpSp>
      <p:sp>
        <p:nvSpPr>
          <p:cNvPr id="66615" name="TextBox 7"/>
          <p:cNvSpPr txBox="1"/>
          <p:nvPr/>
        </p:nvSpPr>
        <p:spPr>
          <a:xfrm>
            <a:off x="285750" y="506413"/>
            <a:ext cx="3500438" cy="522287"/>
          </a:xfrm>
          <a:prstGeom prst="rect">
            <a:avLst/>
          </a:prstGeom>
          <a:noFill/>
          <a:ln w="9525">
            <a:noFill/>
          </a:ln>
        </p:spPr>
        <p:txBody>
          <a:bodyPr anchor="t" anchorCtr="0">
            <a:spAutoFit/>
          </a:bodyPr>
          <a:p>
            <a:pPr algn="ctr" eaLnBrk="0" hangingPunct="0"/>
            <a:r>
              <a:rPr lang="zh-CN" altLang="zh-CN" sz="2800" dirty="0">
                <a:solidFill>
                  <a:schemeClr val="bg1"/>
                </a:solidFill>
                <a:latin typeface="微软雅黑" panose="020B0503020204020204" pitchFamily="34" charset="-122"/>
                <a:ea typeface="微软雅黑" panose="020B0503020204020204" pitchFamily="34" charset="-122"/>
              </a:rPr>
              <a:t>动态规划概述</a:t>
            </a:r>
            <a:endParaRPr lang="zh-CN" altLang="zh-CN"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05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7585" name="组合 1"/>
          <p:cNvGrpSpPr/>
          <p:nvPr/>
        </p:nvGrpSpPr>
        <p:grpSpPr>
          <a:xfrm>
            <a:off x="3309938" y="1116013"/>
            <a:ext cx="5072062" cy="2586037"/>
            <a:chOff x="1000100" y="2786058"/>
            <a:chExt cx="6357982" cy="3088932"/>
          </a:xfrm>
        </p:grpSpPr>
        <p:sp>
          <p:nvSpPr>
            <p:cNvPr id="3" name="椭圆 2"/>
            <p:cNvSpPr/>
            <p:nvPr/>
          </p:nvSpPr>
          <p:spPr>
            <a:xfrm>
              <a:off x="1000100" y="4071691"/>
              <a:ext cx="427845" cy="500600"/>
            </a:xfrm>
            <a:prstGeom prst="ellipse">
              <a:avLst/>
            </a:prstGeom>
            <a:solidFill>
              <a:srgbClr val="FFCCCC"/>
            </a:solidFill>
            <a:ln>
              <a:solidFill>
                <a:srgbClr val="000000"/>
              </a:solidFill>
            </a:ln>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a:t>
              </a:r>
              <a:endPar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4" name="椭圆 3"/>
            <p:cNvSpPr/>
            <p:nvPr/>
          </p:nvSpPr>
          <p:spPr>
            <a:xfrm>
              <a:off x="2428905" y="2858114"/>
              <a:ext cx="427845" cy="498704"/>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B</a:t>
              </a:r>
              <a:r>
                <a:rPr kumimoji="0" lang="en-US" altLang="zh-CN"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1</a:t>
              </a:r>
              <a:endParaRPr kumimoji="0" lang="zh-CN" altLang="en-US"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5" name="椭圆 4"/>
            <p:cNvSpPr/>
            <p:nvPr/>
          </p:nvSpPr>
          <p:spPr>
            <a:xfrm>
              <a:off x="2428905" y="4071691"/>
              <a:ext cx="427845" cy="500600"/>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B</a:t>
              </a:r>
              <a:r>
                <a:rPr kumimoji="0" lang="en-US" altLang="zh-CN"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2</a:t>
              </a:r>
              <a:endParaRPr kumimoji="0" lang="zh-CN" altLang="en-US"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6" name="椭圆 5"/>
            <p:cNvSpPr/>
            <p:nvPr/>
          </p:nvSpPr>
          <p:spPr>
            <a:xfrm>
              <a:off x="2428905" y="5287164"/>
              <a:ext cx="427845" cy="498705"/>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B</a:t>
              </a:r>
              <a:r>
                <a:rPr kumimoji="0" lang="en-US" altLang="zh-CN"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3</a:t>
              </a:r>
              <a:endParaRPr kumimoji="0" lang="zh-CN" altLang="en-US"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7" name="椭圆 6"/>
            <p:cNvSpPr/>
            <p:nvPr/>
          </p:nvSpPr>
          <p:spPr>
            <a:xfrm>
              <a:off x="4072627" y="2858114"/>
              <a:ext cx="427845" cy="498704"/>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C</a:t>
              </a:r>
              <a:r>
                <a:rPr kumimoji="0" lang="en-US" altLang="zh-CN"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1</a:t>
              </a:r>
              <a:endParaRPr kumimoji="0" lang="zh-CN" altLang="en-US"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8" name="椭圆 7"/>
            <p:cNvSpPr/>
            <p:nvPr/>
          </p:nvSpPr>
          <p:spPr>
            <a:xfrm>
              <a:off x="4072627" y="4071691"/>
              <a:ext cx="427845" cy="500600"/>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C</a:t>
              </a:r>
              <a:r>
                <a:rPr kumimoji="0" lang="en-US" altLang="zh-CN"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2</a:t>
              </a:r>
              <a:endParaRPr kumimoji="0" lang="zh-CN" altLang="en-US"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9" name="椭圆 8"/>
            <p:cNvSpPr/>
            <p:nvPr/>
          </p:nvSpPr>
          <p:spPr>
            <a:xfrm>
              <a:off x="4072627" y="5287164"/>
              <a:ext cx="427845" cy="498705"/>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C</a:t>
              </a:r>
              <a:r>
                <a:rPr kumimoji="0" lang="en-US" altLang="zh-CN"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3</a:t>
              </a:r>
              <a:endParaRPr kumimoji="0" lang="zh-CN" altLang="en-US"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10" name="椭圆 9"/>
            <p:cNvSpPr/>
            <p:nvPr/>
          </p:nvSpPr>
          <p:spPr>
            <a:xfrm>
              <a:off x="5573072" y="3500930"/>
              <a:ext cx="427845" cy="498705"/>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D</a:t>
              </a:r>
              <a:r>
                <a:rPr kumimoji="0" lang="en-US" altLang="zh-CN"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1</a:t>
              </a:r>
              <a:endParaRPr kumimoji="0" lang="zh-CN" altLang="en-US"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11" name="椭圆 10"/>
            <p:cNvSpPr/>
            <p:nvPr/>
          </p:nvSpPr>
          <p:spPr>
            <a:xfrm>
              <a:off x="5573072" y="4714507"/>
              <a:ext cx="427845" cy="500600"/>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D</a:t>
              </a:r>
              <a:r>
                <a:rPr kumimoji="0" lang="en-US" altLang="zh-CN"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2</a:t>
              </a:r>
              <a:endParaRPr kumimoji="0" lang="zh-CN" altLang="en-US"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12" name="椭圆 11"/>
            <p:cNvSpPr/>
            <p:nvPr/>
          </p:nvSpPr>
          <p:spPr>
            <a:xfrm>
              <a:off x="6930237" y="4071691"/>
              <a:ext cx="427845" cy="500600"/>
            </a:xfrm>
            <a:prstGeom prst="ellipse">
              <a:avLst/>
            </a:prstGeom>
            <a:solidFill>
              <a:srgbClr val="CCCC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E</a:t>
              </a:r>
              <a:endParaRPr kumimoji="0" lang="zh-CN" altLang="en-US" sz="2000" b="0" i="0" u="none" strike="noStrike" kern="1200" cap="none" spc="0" normalizeH="0" baseline="-2500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cxnSp>
          <p:nvCxnSpPr>
            <p:cNvPr id="13" name="直接箭头连接符 12"/>
            <p:cNvCxnSpPr>
              <a:stCxn id="3" idx="7"/>
              <a:endCxn id="4" idx="2"/>
            </p:cNvCxnSpPr>
            <p:nvPr/>
          </p:nvCxnSpPr>
          <p:spPr>
            <a:xfrm rot="5400000" flipH="1" flipV="1">
              <a:off x="1378966" y="3095704"/>
              <a:ext cx="1037228" cy="10626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7597" name="TextBox 13"/>
            <p:cNvSpPr txBox="1"/>
            <p:nvPr/>
          </p:nvSpPr>
          <p:spPr>
            <a:xfrm>
              <a:off x="1698561" y="3383492"/>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2</a:t>
              </a:r>
              <a:endParaRPr lang="zh-CN" altLang="en-US" sz="1600" dirty="0">
                <a:solidFill>
                  <a:srgbClr val="0000FF"/>
                </a:solidFill>
                <a:latin typeface="Consolas" panose="020B0609020204030204" pitchFamily="49" charset="0"/>
                <a:ea typeface="楷体" panose="02010609060101010101" pitchFamily="49" charset="-122"/>
              </a:endParaRPr>
            </a:p>
          </p:txBody>
        </p:sp>
        <p:cxnSp>
          <p:nvCxnSpPr>
            <p:cNvPr id="15" name="直接箭头连接符 14"/>
            <p:cNvCxnSpPr>
              <a:stCxn id="3" idx="6"/>
              <a:endCxn id="5" idx="2"/>
            </p:cNvCxnSpPr>
            <p:nvPr/>
          </p:nvCxnSpPr>
          <p:spPr>
            <a:xfrm>
              <a:off x="1427945" y="4321991"/>
              <a:ext cx="1000960" cy="189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直接箭头连接符 15"/>
            <p:cNvCxnSpPr>
              <a:stCxn id="3" idx="5"/>
              <a:endCxn id="6" idx="2"/>
            </p:cNvCxnSpPr>
            <p:nvPr/>
          </p:nvCxnSpPr>
          <p:spPr>
            <a:xfrm rot="16200000" flipH="1">
              <a:off x="1378965" y="4485629"/>
              <a:ext cx="1037230" cy="10626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7" name="直接箭头连接符 16"/>
            <p:cNvCxnSpPr>
              <a:stCxn id="4" idx="6"/>
              <a:endCxn id="7" idx="2"/>
            </p:cNvCxnSpPr>
            <p:nvPr/>
          </p:nvCxnSpPr>
          <p:spPr>
            <a:xfrm>
              <a:off x="2856750" y="3108414"/>
              <a:ext cx="1215878" cy="0"/>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18" name="直接箭头连接符 17"/>
            <p:cNvCxnSpPr>
              <a:stCxn id="4" idx="5"/>
              <a:endCxn id="8" idx="1"/>
            </p:cNvCxnSpPr>
            <p:nvPr/>
          </p:nvCxnSpPr>
          <p:spPr>
            <a:xfrm rot="16200000" flipH="1">
              <a:off x="3034247" y="3045574"/>
              <a:ext cx="860881" cy="133925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直接箭头连接符 18"/>
            <p:cNvCxnSpPr>
              <a:stCxn id="5" idx="6"/>
              <a:endCxn id="8" idx="2"/>
            </p:cNvCxnSpPr>
            <p:nvPr/>
          </p:nvCxnSpPr>
          <p:spPr>
            <a:xfrm>
              <a:off x="2856750" y="4321991"/>
              <a:ext cx="1215878" cy="189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直接箭头连接符 19"/>
            <p:cNvCxnSpPr>
              <a:stCxn id="5" idx="7"/>
              <a:endCxn id="7" idx="3"/>
            </p:cNvCxnSpPr>
            <p:nvPr/>
          </p:nvCxnSpPr>
          <p:spPr>
            <a:xfrm rot="5400000" flipH="1" flipV="1">
              <a:off x="3034247" y="3045574"/>
              <a:ext cx="860881" cy="1339255"/>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1" name="直接箭头连接符 20"/>
            <p:cNvCxnSpPr>
              <a:stCxn id="5" idx="5"/>
              <a:endCxn id="9" idx="1"/>
            </p:cNvCxnSpPr>
            <p:nvPr/>
          </p:nvCxnSpPr>
          <p:spPr>
            <a:xfrm rot="16200000" flipH="1">
              <a:off x="3034247" y="4259151"/>
              <a:ext cx="860881" cy="133925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直接箭头连接符 21"/>
            <p:cNvCxnSpPr>
              <a:stCxn id="5" idx="5"/>
              <a:endCxn id="8" idx="3"/>
            </p:cNvCxnSpPr>
            <p:nvPr/>
          </p:nvCxnSpPr>
          <p:spPr>
            <a:xfrm flipV="1">
              <a:off x="2795061" y="4498339"/>
              <a:ext cx="1339255" cy="95948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直接箭头连接符 22"/>
            <p:cNvCxnSpPr>
              <a:stCxn id="6" idx="6"/>
              <a:endCxn id="9" idx="2"/>
            </p:cNvCxnSpPr>
            <p:nvPr/>
          </p:nvCxnSpPr>
          <p:spPr>
            <a:xfrm>
              <a:off x="2856750" y="5535568"/>
              <a:ext cx="1215878" cy="189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直接箭头连接符 23"/>
            <p:cNvCxnSpPr>
              <a:stCxn id="7" idx="6"/>
              <a:endCxn id="10" idx="1"/>
            </p:cNvCxnSpPr>
            <p:nvPr/>
          </p:nvCxnSpPr>
          <p:spPr>
            <a:xfrm>
              <a:off x="4500472" y="3108414"/>
              <a:ext cx="1134288" cy="464572"/>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5" name="直接箭头连接符 24"/>
            <p:cNvCxnSpPr>
              <a:stCxn id="7" idx="5"/>
              <a:endCxn id="11" idx="1"/>
            </p:cNvCxnSpPr>
            <p:nvPr/>
          </p:nvCxnSpPr>
          <p:spPr>
            <a:xfrm rot="16200000" flipH="1">
              <a:off x="4284922" y="3438622"/>
              <a:ext cx="1503698" cy="119597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直接箭头连接符 25"/>
            <p:cNvCxnSpPr>
              <a:stCxn id="8" idx="7"/>
              <a:endCxn id="10" idx="2"/>
            </p:cNvCxnSpPr>
            <p:nvPr/>
          </p:nvCxnSpPr>
          <p:spPr>
            <a:xfrm rot="5400000" flipH="1" flipV="1">
              <a:off x="4808722" y="3381291"/>
              <a:ext cx="394413" cy="11342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7" name="直接箭头连接符 26"/>
            <p:cNvCxnSpPr>
              <a:stCxn id="8" idx="5"/>
              <a:endCxn id="11" idx="2"/>
            </p:cNvCxnSpPr>
            <p:nvPr/>
          </p:nvCxnSpPr>
          <p:spPr>
            <a:xfrm rot="16200000" flipH="1">
              <a:off x="4772693" y="4164428"/>
              <a:ext cx="466469" cy="1134288"/>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8" name="直接箭头连接符 27"/>
            <p:cNvCxnSpPr>
              <a:stCxn id="9" idx="6"/>
              <a:endCxn id="11" idx="3"/>
            </p:cNvCxnSpPr>
            <p:nvPr/>
          </p:nvCxnSpPr>
          <p:spPr>
            <a:xfrm flipV="1">
              <a:off x="4500472" y="5141156"/>
              <a:ext cx="1134288" cy="394413"/>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9" name="直接箭头连接符 28"/>
            <p:cNvCxnSpPr>
              <a:stCxn id="9" idx="7"/>
              <a:endCxn id="10" idx="3"/>
            </p:cNvCxnSpPr>
            <p:nvPr/>
          </p:nvCxnSpPr>
          <p:spPr>
            <a:xfrm rot="5400000" flipH="1" flipV="1">
              <a:off x="4320951" y="4045409"/>
              <a:ext cx="1431641" cy="119597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0" name="直接箭头连接符 29"/>
            <p:cNvCxnSpPr>
              <a:stCxn id="10" idx="6"/>
              <a:endCxn id="12" idx="1"/>
            </p:cNvCxnSpPr>
            <p:nvPr/>
          </p:nvCxnSpPr>
          <p:spPr>
            <a:xfrm>
              <a:off x="6000916" y="3751230"/>
              <a:ext cx="991009" cy="3944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1" name="直接箭头连接符 30"/>
            <p:cNvCxnSpPr>
              <a:stCxn id="11" idx="6"/>
              <a:endCxn id="12" idx="3"/>
            </p:cNvCxnSpPr>
            <p:nvPr/>
          </p:nvCxnSpPr>
          <p:spPr>
            <a:xfrm flipV="1">
              <a:off x="6000916" y="4498339"/>
              <a:ext cx="991009" cy="46646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7615" name="TextBox 31"/>
            <p:cNvSpPr txBox="1"/>
            <p:nvPr/>
          </p:nvSpPr>
          <p:spPr>
            <a:xfrm>
              <a:off x="1866880" y="4000504"/>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4</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67616" name="TextBox 32"/>
            <p:cNvSpPr txBox="1"/>
            <p:nvPr/>
          </p:nvSpPr>
          <p:spPr>
            <a:xfrm>
              <a:off x="1928794" y="4786321"/>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3</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67617" name="TextBox 33"/>
            <p:cNvSpPr txBox="1"/>
            <p:nvPr/>
          </p:nvSpPr>
          <p:spPr>
            <a:xfrm>
              <a:off x="2928926" y="2786058"/>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7</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67618" name="TextBox 34"/>
            <p:cNvSpPr txBox="1"/>
            <p:nvPr/>
          </p:nvSpPr>
          <p:spPr>
            <a:xfrm>
              <a:off x="2954326" y="3139301"/>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4</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67619" name="TextBox 35"/>
            <p:cNvSpPr txBox="1"/>
            <p:nvPr/>
          </p:nvSpPr>
          <p:spPr>
            <a:xfrm>
              <a:off x="2908288" y="3740152"/>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3</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67620" name="TextBox 36"/>
            <p:cNvSpPr txBox="1"/>
            <p:nvPr/>
          </p:nvSpPr>
          <p:spPr>
            <a:xfrm>
              <a:off x="3000364" y="4038604"/>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2</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67621" name="TextBox 37"/>
            <p:cNvSpPr txBox="1"/>
            <p:nvPr/>
          </p:nvSpPr>
          <p:spPr>
            <a:xfrm>
              <a:off x="2781109" y="4881220"/>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6</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67622" name="TextBox 38"/>
            <p:cNvSpPr txBox="1"/>
            <p:nvPr/>
          </p:nvSpPr>
          <p:spPr>
            <a:xfrm>
              <a:off x="2997189" y="5580893"/>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5</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67623" name="TextBox 39"/>
            <p:cNvSpPr txBox="1"/>
            <p:nvPr/>
          </p:nvSpPr>
          <p:spPr>
            <a:xfrm>
              <a:off x="4786314" y="2928934"/>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3</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67624" name="TextBox 40"/>
            <p:cNvSpPr txBox="1"/>
            <p:nvPr/>
          </p:nvSpPr>
          <p:spPr>
            <a:xfrm>
              <a:off x="4714876" y="3332978"/>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4</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67625" name="TextBox 41"/>
            <p:cNvSpPr txBox="1"/>
            <p:nvPr/>
          </p:nvSpPr>
          <p:spPr>
            <a:xfrm>
              <a:off x="4500562" y="3794943"/>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6</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67626" name="TextBox 42"/>
            <p:cNvSpPr txBox="1"/>
            <p:nvPr/>
          </p:nvSpPr>
          <p:spPr>
            <a:xfrm>
              <a:off x="4572000" y="4286257"/>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3</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67627" name="TextBox 43"/>
            <p:cNvSpPr txBox="1"/>
            <p:nvPr/>
          </p:nvSpPr>
          <p:spPr>
            <a:xfrm>
              <a:off x="4441824" y="4866513"/>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3</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67628" name="TextBox 44"/>
            <p:cNvSpPr txBox="1"/>
            <p:nvPr/>
          </p:nvSpPr>
          <p:spPr>
            <a:xfrm>
              <a:off x="4760914" y="5454665"/>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3</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67629" name="TextBox 45"/>
            <p:cNvSpPr txBox="1"/>
            <p:nvPr/>
          </p:nvSpPr>
          <p:spPr>
            <a:xfrm>
              <a:off x="6143636" y="4559308"/>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4</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67630" name="TextBox 46"/>
            <p:cNvSpPr txBox="1"/>
            <p:nvPr/>
          </p:nvSpPr>
          <p:spPr>
            <a:xfrm>
              <a:off x="6215074" y="3500439"/>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3</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67631" name="TextBox 47"/>
            <p:cNvSpPr txBox="1"/>
            <p:nvPr/>
          </p:nvSpPr>
          <p:spPr>
            <a:xfrm>
              <a:off x="3000364" y="4357694"/>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4</a:t>
              </a:r>
              <a:endParaRPr lang="zh-CN" altLang="en-US" sz="1600" dirty="0">
                <a:solidFill>
                  <a:srgbClr val="0000FF"/>
                </a:solidFill>
                <a:latin typeface="Consolas" panose="020B0609020204030204" pitchFamily="49" charset="0"/>
                <a:ea typeface="楷体" panose="02010609060101010101" pitchFamily="49" charset="-122"/>
              </a:endParaRPr>
            </a:p>
          </p:txBody>
        </p:sp>
        <p:cxnSp>
          <p:nvCxnSpPr>
            <p:cNvPr id="49" name="直接箭头连接符 48"/>
            <p:cNvCxnSpPr>
              <a:stCxn id="6" idx="7"/>
              <a:endCxn id="7" idx="4"/>
            </p:cNvCxnSpPr>
            <p:nvPr/>
          </p:nvCxnSpPr>
          <p:spPr>
            <a:xfrm rot="5400000" flipH="1" flipV="1">
              <a:off x="2539107" y="3612771"/>
              <a:ext cx="2002402" cy="1490494"/>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sp>
          <p:nvSpPr>
            <p:cNvPr id="67633" name="TextBox 49"/>
            <p:cNvSpPr txBox="1"/>
            <p:nvPr/>
          </p:nvSpPr>
          <p:spPr>
            <a:xfrm>
              <a:off x="3149588" y="5214950"/>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2</a:t>
              </a:r>
              <a:endParaRPr lang="zh-CN" altLang="en-US" sz="1600" dirty="0">
                <a:solidFill>
                  <a:srgbClr val="0000FF"/>
                </a:solidFill>
                <a:latin typeface="Consolas" panose="020B0609020204030204" pitchFamily="49" charset="0"/>
                <a:ea typeface="楷体" panose="02010609060101010101" pitchFamily="49" charset="-122"/>
              </a:endParaRPr>
            </a:p>
          </p:txBody>
        </p:sp>
      </p:grpSp>
      <p:sp>
        <p:nvSpPr>
          <p:cNvPr id="67634" name="TextBox 50"/>
          <p:cNvSpPr txBox="1"/>
          <p:nvPr/>
        </p:nvSpPr>
        <p:spPr>
          <a:xfrm>
            <a:off x="714375" y="3656013"/>
            <a:ext cx="2000250" cy="400050"/>
          </a:xfrm>
          <a:prstGeom prst="rect">
            <a:avLst/>
          </a:prstGeom>
          <a:noFill/>
          <a:ln w="9525">
            <a:noFill/>
          </a:ln>
        </p:spPr>
        <p:txBody>
          <a:bodyPr anchor="t" anchorCtr="0">
            <a:spAutoFit/>
          </a:bodyPr>
          <a:p>
            <a:pPr eaLnBrk="0" hangingPunct="0"/>
            <a:r>
              <a:rPr lang="zh-CN" altLang="zh-CN" sz="2000" dirty="0">
                <a:solidFill>
                  <a:srgbClr val="C00000"/>
                </a:solidFill>
                <a:latin typeface="Consolas" panose="020B0609020204030204" pitchFamily="49" charset="0"/>
                <a:ea typeface="楷体" panose="02010609060101010101" pitchFamily="49" charset="-122"/>
              </a:rPr>
              <a:t>④ 第</a:t>
            </a:r>
            <a:r>
              <a:rPr lang="en-US" altLang="zh-CN" sz="2000" dirty="0">
                <a:solidFill>
                  <a:srgbClr val="C00000"/>
                </a:solidFill>
                <a:latin typeface="Consolas" panose="020B0609020204030204" pitchFamily="49" charset="0"/>
                <a:ea typeface="楷体" panose="02010609060101010101" pitchFamily="49" charset="-122"/>
              </a:rPr>
              <a:t>2</a:t>
            </a:r>
            <a:r>
              <a:rPr lang="zh-CN" altLang="zh-CN" sz="2000" dirty="0">
                <a:solidFill>
                  <a:srgbClr val="C00000"/>
                </a:solidFill>
                <a:latin typeface="Consolas" panose="020B0609020204030204" pitchFamily="49" charset="0"/>
                <a:ea typeface="楷体" panose="02010609060101010101" pitchFamily="49" charset="-122"/>
              </a:rPr>
              <a:t>阶段</a:t>
            </a:r>
            <a:endParaRPr lang="zh-CN" altLang="zh-CN" sz="2000" dirty="0">
              <a:solidFill>
                <a:srgbClr val="C00000"/>
              </a:solidFill>
              <a:latin typeface="Consolas" panose="020B0609020204030204" pitchFamily="49" charset="0"/>
              <a:ea typeface="楷体" panose="02010609060101010101" pitchFamily="49" charset="-122"/>
            </a:endParaRPr>
          </a:p>
        </p:txBody>
      </p:sp>
      <p:pic>
        <p:nvPicPr>
          <p:cNvPr id="293890" name="Picture 2"/>
          <p:cNvPicPr>
            <a:picLocks noChangeAspect="1"/>
          </p:cNvPicPr>
          <p:nvPr/>
        </p:nvPicPr>
        <p:blipFill>
          <a:blip r:embed="rId1"/>
          <a:stretch>
            <a:fillRect/>
          </a:stretch>
        </p:blipFill>
        <p:spPr>
          <a:xfrm>
            <a:off x="1143000" y="4227513"/>
            <a:ext cx="5286375" cy="2401887"/>
          </a:xfrm>
          <a:prstGeom prst="rect">
            <a:avLst/>
          </a:prstGeom>
          <a:noFill/>
          <a:ln w="9525">
            <a:noFill/>
          </a:ln>
        </p:spPr>
      </p:pic>
      <p:grpSp>
        <p:nvGrpSpPr>
          <p:cNvPr id="67636" name="组合 53"/>
          <p:cNvGrpSpPr/>
          <p:nvPr/>
        </p:nvGrpSpPr>
        <p:grpSpPr>
          <a:xfrm>
            <a:off x="4310063" y="973138"/>
            <a:ext cx="928687" cy="3370262"/>
            <a:chOff x="500034" y="2428868"/>
            <a:chExt cx="928694" cy="4071755"/>
          </a:xfrm>
        </p:grpSpPr>
        <p:sp>
          <p:nvSpPr>
            <p:cNvPr id="55" name="圆角矩形 54"/>
            <p:cNvSpPr/>
            <p:nvPr/>
          </p:nvSpPr>
          <p:spPr>
            <a:xfrm>
              <a:off x="500034" y="2428868"/>
              <a:ext cx="928694" cy="3571177"/>
            </a:xfrm>
            <a:prstGeom prst="roundRect">
              <a:avLst/>
            </a:prstGeom>
            <a:noFill/>
            <a:ln>
              <a:solidFill>
                <a:srgbClr val="99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onsolas" panose="020B0609020204030204" pitchFamily="49" charset="0"/>
                <a:ea typeface="宋体" panose="02010600030101010101" pitchFamily="2" charset="-122"/>
                <a:cs typeface="+mn-cs"/>
              </a:endParaRPr>
            </a:p>
          </p:txBody>
        </p:sp>
        <p:sp>
          <p:nvSpPr>
            <p:cNvPr id="67638" name="TextBox 55"/>
            <p:cNvSpPr txBox="1"/>
            <p:nvPr/>
          </p:nvSpPr>
          <p:spPr>
            <a:xfrm>
              <a:off x="785786" y="6054347"/>
              <a:ext cx="642942" cy="446276"/>
            </a:xfrm>
            <a:prstGeom prst="rect">
              <a:avLst/>
            </a:prstGeom>
            <a:noFill/>
            <a:ln w="9525">
              <a:noFill/>
            </a:ln>
          </p:spPr>
          <p:txBody>
            <a:bodyPr anchor="t" anchorCtr="0">
              <a:spAutoFit/>
            </a:bodyPr>
            <a:p>
              <a:pPr eaLnBrk="0" hangingPunct="0"/>
              <a:r>
                <a:rPr lang="en-US" altLang="zh-CN" i="1" dirty="0">
                  <a:solidFill>
                    <a:srgbClr val="0000FF"/>
                  </a:solidFill>
                  <a:latin typeface="Consolas" panose="020B0609020204030204" pitchFamily="49" charset="0"/>
                  <a:ea typeface="宋体" panose="02010600030101010101" pitchFamily="2" charset="-122"/>
                </a:rPr>
                <a:t>k</a:t>
              </a:r>
              <a:r>
                <a:rPr lang="en-US" altLang="zh-CN" dirty="0">
                  <a:solidFill>
                    <a:srgbClr val="0000FF"/>
                  </a:solidFill>
                  <a:latin typeface="Consolas" panose="020B0609020204030204" pitchFamily="49" charset="0"/>
                  <a:ea typeface="宋体" panose="02010600030101010101" pitchFamily="2" charset="-122"/>
                </a:rPr>
                <a:t>=2</a:t>
              </a:r>
              <a:endParaRPr lang="zh-CN" altLang="en-US" dirty="0">
                <a:solidFill>
                  <a:srgbClr val="0000FF"/>
                </a:solidFill>
                <a:latin typeface="Consolas" panose="020B0609020204030204" pitchFamily="49" charset="0"/>
                <a:ea typeface="宋体" panose="02010600030101010101" pitchFamily="2" charset="-122"/>
              </a:endParaRPr>
            </a:p>
          </p:txBody>
        </p:sp>
      </p:grpSp>
      <p:sp>
        <p:nvSpPr>
          <p:cNvPr id="67639" name="TextBox 7"/>
          <p:cNvSpPr txBox="1"/>
          <p:nvPr/>
        </p:nvSpPr>
        <p:spPr>
          <a:xfrm>
            <a:off x="285750" y="506413"/>
            <a:ext cx="3500438" cy="522287"/>
          </a:xfrm>
          <a:prstGeom prst="rect">
            <a:avLst/>
          </a:prstGeom>
          <a:noFill/>
          <a:ln w="9525">
            <a:noFill/>
          </a:ln>
        </p:spPr>
        <p:txBody>
          <a:bodyPr anchor="t" anchorCtr="0">
            <a:spAutoFit/>
          </a:bodyPr>
          <a:p>
            <a:pPr algn="ctr" eaLnBrk="0" hangingPunct="0"/>
            <a:r>
              <a:rPr lang="zh-CN" altLang="zh-CN" sz="2800" dirty="0">
                <a:solidFill>
                  <a:schemeClr val="bg1"/>
                </a:solidFill>
                <a:latin typeface="微软雅黑" panose="020B0503020204020204" pitchFamily="34" charset="-122"/>
                <a:ea typeface="微软雅黑" panose="020B0503020204020204" pitchFamily="34" charset="-122"/>
              </a:rPr>
              <a:t>动态规划概述</a:t>
            </a:r>
            <a:endParaRPr lang="zh-CN" altLang="zh-CN"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38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8609" name="组合 1"/>
          <p:cNvGrpSpPr/>
          <p:nvPr/>
        </p:nvGrpSpPr>
        <p:grpSpPr>
          <a:xfrm>
            <a:off x="3033713" y="1104900"/>
            <a:ext cx="5072062" cy="2586038"/>
            <a:chOff x="1000100" y="2786058"/>
            <a:chExt cx="6357982" cy="3088932"/>
          </a:xfrm>
        </p:grpSpPr>
        <p:sp>
          <p:nvSpPr>
            <p:cNvPr id="3" name="椭圆 2"/>
            <p:cNvSpPr/>
            <p:nvPr/>
          </p:nvSpPr>
          <p:spPr>
            <a:xfrm>
              <a:off x="1000100" y="4071691"/>
              <a:ext cx="427845" cy="500600"/>
            </a:xfrm>
            <a:prstGeom prst="ellipse">
              <a:avLst/>
            </a:prstGeom>
            <a:solidFill>
              <a:srgbClr val="FFCCCC"/>
            </a:solidFill>
            <a:ln>
              <a:solidFill>
                <a:srgbClr val="000000"/>
              </a:solidFill>
            </a:ln>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a:t>
              </a:r>
              <a:endPar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4" name="椭圆 3"/>
            <p:cNvSpPr/>
            <p:nvPr/>
          </p:nvSpPr>
          <p:spPr>
            <a:xfrm>
              <a:off x="2428905" y="2858114"/>
              <a:ext cx="427845" cy="498705"/>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B</a:t>
              </a:r>
              <a:r>
                <a:rPr kumimoji="0" lang="en-US" altLang="zh-CN"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1</a:t>
              </a:r>
              <a:endParaRPr kumimoji="0" lang="zh-CN" altLang="en-US"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5" name="椭圆 4"/>
            <p:cNvSpPr/>
            <p:nvPr/>
          </p:nvSpPr>
          <p:spPr>
            <a:xfrm>
              <a:off x="2428905" y="4071691"/>
              <a:ext cx="427845" cy="500600"/>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B</a:t>
              </a:r>
              <a:r>
                <a:rPr kumimoji="0" lang="en-US" altLang="zh-CN"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2</a:t>
              </a:r>
              <a:endParaRPr kumimoji="0" lang="zh-CN" altLang="en-US"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6" name="椭圆 5"/>
            <p:cNvSpPr/>
            <p:nvPr/>
          </p:nvSpPr>
          <p:spPr>
            <a:xfrm>
              <a:off x="2428905" y="5287164"/>
              <a:ext cx="427845" cy="498703"/>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B</a:t>
              </a:r>
              <a:r>
                <a:rPr kumimoji="0" lang="en-US" altLang="zh-CN"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3</a:t>
              </a:r>
              <a:endParaRPr kumimoji="0" lang="zh-CN" altLang="en-US"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7" name="椭圆 6"/>
            <p:cNvSpPr/>
            <p:nvPr/>
          </p:nvSpPr>
          <p:spPr>
            <a:xfrm>
              <a:off x="4072627" y="2858114"/>
              <a:ext cx="427845" cy="498705"/>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C</a:t>
              </a:r>
              <a:r>
                <a:rPr kumimoji="0" lang="en-US" altLang="zh-CN"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1</a:t>
              </a:r>
              <a:endParaRPr kumimoji="0" lang="zh-CN" altLang="en-US"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8" name="椭圆 7"/>
            <p:cNvSpPr/>
            <p:nvPr/>
          </p:nvSpPr>
          <p:spPr>
            <a:xfrm>
              <a:off x="4072627" y="4071691"/>
              <a:ext cx="427845" cy="500600"/>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C</a:t>
              </a:r>
              <a:r>
                <a:rPr kumimoji="0" lang="en-US" altLang="zh-CN"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2</a:t>
              </a:r>
              <a:endParaRPr kumimoji="0" lang="zh-CN" altLang="en-US"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9" name="椭圆 8"/>
            <p:cNvSpPr/>
            <p:nvPr/>
          </p:nvSpPr>
          <p:spPr>
            <a:xfrm>
              <a:off x="4072627" y="5287164"/>
              <a:ext cx="427845" cy="498703"/>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C</a:t>
              </a:r>
              <a:r>
                <a:rPr kumimoji="0" lang="en-US" altLang="zh-CN"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3</a:t>
              </a:r>
              <a:endParaRPr kumimoji="0" lang="zh-CN" altLang="en-US"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10" name="椭圆 9"/>
            <p:cNvSpPr/>
            <p:nvPr/>
          </p:nvSpPr>
          <p:spPr>
            <a:xfrm>
              <a:off x="5573072" y="3500931"/>
              <a:ext cx="427845" cy="498703"/>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D</a:t>
              </a:r>
              <a:r>
                <a:rPr kumimoji="0" lang="en-US" altLang="zh-CN"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1</a:t>
              </a:r>
              <a:endParaRPr kumimoji="0" lang="zh-CN" altLang="en-US"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11" name="椭圆 10"/>
            <p:cNvSpPr/>
            <p:nvPr/>
          </p:nvSpPr>
          <p:spPr>
            <a:xfrm>
              <a:off x="5573072" y="4714507"/>
              <a:ext cx="427845" cy="500600"/>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D</a:t>
              </a:r>
              <a:r>
                <a:rPr kumimoji="0" lang="en-US" altLang="zh-CN"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2</a:t>
              </a:r>
              <a:endParaRPr kumimoji="0" lang="zh-CN" altLang="en-US"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12" name="椭圆 11"/>
            <p:cNvSpPr/>
            <p:nvPr/>
          </p:nvSpPr>
          <p:spPr>
            <a:xfrm>
              <a:off x="6930237" y="4071691"/>
              <a:ext cx="427845" cy="500600"/>
            </a:xfrm>
            <a:prstGeom prst="ellipse">
              <a:avLst/>
            </a:prstGeom>
            <a:solidFill>
              <a:srgbClr val="CCCC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E</a:t>
              </a:r>
              <a:endParaRPr kumimoji="0" lang="zh-CN" altLang="en-US" sz="20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cxnSp>
          <p:nvCxnSpPr>
            <p:cNvPr id="13" name="直接箭头连接符 12"/>
            <p:cNvCxnSpPr>
              <a:stCxn id="3" idx="7"/>
              <a:endCxn id="4" idx="2"/>
            </p:cNvCxnSpPr>
            <p:nvPr/>
          </p:nvCxnSpPr>
          <p:spPr>
            <a:xfrm rot="5400000" flipH="1" flipV="1">
              <a:off x="1378965" y="3095704"/>
              <a:ext cx="1037229" cy="10626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8621" name="TextBox 13"/>
            <p:cNvSpPr txBox="1"/>
            <p:nvPr/>
          </p:nvSpPr>
          <p:spPr>
            <a:xfrm>
              <a:off x="1698561" y="3383492"/>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2</a:t>
              </a:r>
              <a:endParaRPr lang="zh-CN" altLang="en-US" sz="1600" dirty="0">
                <a:solidFill>
                  <a:srgbClr val="0000FF"/>
                </a:solidFill>
                <a:latin typeface="Consolas" panose="020B0609020204030204" pitchFamily="49" charset="0"/>
                <a:ea typeface="楷体" panose="02010609060101010101" pitchFamily="49" charset="-122"/>
              </a:endParaRPr>
            </a:p>
          </p:txBody>
        </p:sp>
        <p:cxnSp>
          <p:nvCxnSpPr>
            <p:cNvPr id="15" name="直接箭头连接符 14"/>
            <p:cNvCxnSpPr>
              <a:stCxn id="3" idx="6"/>
              <a:endCxn id="5" idx="2"/>
            </p:cNvCxnSpPr>
            <p:nvPr/>
          </p:nvCxnSpPr>
          <p:spPr>
            <a:xfrm>
              <a:off x="1427945" y="4321991"/>
              <a:ext cx="1000960" cy="189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直接箭头连接符 15"/>
            <p:cNvCxnSpPr>
              <a:stCxn id="3" idx="5"/>
              <a:endCxn id="6" idx="2"/>
            </p:cNvCxnSpPr>
            <p:nvPr/>
          </p:nvCxnSpPr>
          <p:spPr>
            <a:xfrm rot="16200000" flipH="1">
              <a:off x="1378966" y="4485628"/>
              <a:ext cx="1037228" cy="1062649"/>
            </a:xfrm>
            <a:prstGeom prst="straightConnector1">
              <a:avLst/>
            </a:prstGeom>
            <a:ln w="38100">
              <a:solidFill>
                <a:srgbClr val="FF0000"/>
              </a:solidFill>
              <a:tailEnd type="arrow"/>
            </a:ln>
          </p:spPr>
          <p:style>
            <a:lnRef idx="1">
              <a:schemeClr val="dk1"/>
            </a:lnRef>
            <a:fillRef idx="0">
              <a:schemeClr val="dk1"/>
            </a:fillRef>
            <a:effectRef idx="0">
              <a:schemeClr val="dk1"/>
            </a:effectRef>
            <a:fontRef idx="minor">
              <a:schemeClr val="tx1"/>
            </a:fontRef>
          </p:style>
        </p:cxnSp>
        <p:cxnSp>
          <p:nvCxnSpPr>
            <p:cNvPr id="17" name="直接箭头连接符 16"/>
            <p:cNvCxnSpPr>
              <a:stCxn id="4" idx="6"/>
              <a:endCxn id="7" idx="2"/>
            </p:cNvCxnSpPr>
            <p:nvPr/>
          </p:nvCxnSpPr>
          <p:spPr>
            <a:xfrm>
              <a:off x="2856750" y="3108414"/>
              <a:ext cx="1215878" cy="0"/>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18" name="直接箭头连接符 17"/>
            <p:cNvCxnSpPr>
              <a:stCxn id="4" idx="5"/>
              <a:endCxn id="8" idx="1"/>
            </p:cNvCxnSpPr>
            <p:nvPr/>
          </p:nvCxnSpPr>
          <p:spPr>
            <a:xfrm rot="16200000" flipH="1">
              <a:off x="3034247" y="3045575"/>
              <a:ext cx="860881" cy="133925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直接箭头连接符 18"/>
            <p:cNvCxnSpPr>
              <a:stCxn id="5" idx="6"/>
              <a:endCxn id="8" idx="2"/>
            </p:cNvCxnSpPr>
            <p:nvPr/>
          </p:nvCxnSpPr>
          <p:spPr>
            <a:xfrm>
              <a:off x="2856750" y="4321991"/>
              <a:ext cx="1215878" cy="189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直接箭头连接符 19"/>
            <p:cNvCxnSpPr>
              <a:stCxn id="5" idx="7"/>
              <a:endCxn id="7" idx="3"/>
            </p:cNvCxnSpPr>
            <p:nvPr/>
          </p:nvCxnSpPr>
          <p:spPr>
            <a:xfrm rot="5400000" flipH="1" flipV="1">
              <a:off x="3034247" y="3045575"/>
              <a:ext cx="860881" cy="1339255"/>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1" name="直接箭头连接符 20"/>
            <p:cNvCxnSpPr>
              <a:stCxn id="5" idx="5"/>
              <a:endCxn id="9" idx="1"/>
            </p:cNvCxnSpPr>
            <p:nvPr/>
          </p:nvCxnSpPr>
          <p:spPr>
            <a:xfrm rot="16200000" flipH="1">
              <a:off x="3034247" y="4259151"/>
              <a:ext cx="860881" cy="133925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直接箭头连接符 21"/>
            <p:cNvCxnSpPr>
              <a:stCxn id="5" idx="5"/>
              <a:endCxn id="8" idx="3"/>
            </p:cNvCxnSpPr>
            <p:nvPr/>
          </p:nvCxnSpPr>
          <p:spPr>
            <a:xfrm flipV="1">
              <a:off x="2795061" y="4498339"/>
              <a:ext cx="1339255" cy="959484"/>
            </a:xfrm>
            <a:prstGeom prst="straightConnector1">
              <a:avLst/>
            </a:prstGeom>
            <a:ln w="38100">
              <a:solidFill>
                <a:srgbClr val="FF0000"/>
              </a:solidFill>
              <a:tailEnd type="arrow"/>
            </a:ln>
          </p:spPr>
          <p:style>
            <a:lnRef idx="1">
              <a:schemeClr val="dk1"/>
            </a:lnRef>
            <a:fillRef idx="0">
              <a:schemeClr val="dk1"/>
            </a:fillRef>
            <a:effectRef idx="0">
              <a:schemeClr val="dk1"/>
            </a:effectRef>
            <a:fontRef idx="minor">
              <a:schemeClr val="tx1"/>
            </a:fontRef>
          </p:style>
        </p:cxnSp>
        <p:cxnSp>
          <p:nvCxnSpPr>
            <p:cNvPr id="23" name="直接箭头连接符 22"/>
            <p:cNvCxnSpPr>
              <a:stCxn id="6" idx="6"/>
              <a:endCxn id="9" idx="2"/>
            </p:cNvCxnSpPr>
            <p:nvPr/>
          </p:nvCxnSpPr>
          <p:spPr>
            <a:xfrm>
              <a:off x="2856750" y="5535567"/>
              <a:ext cx="1215878" cy="189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直接箭头连接符 23"/>
            <p:cNvCxnSpPr>
              <a:stCxn id="7" idx="6"/>
              <a:endCxn id="10" idx="1"/>
            </p:cNvCxnSpPr>
            <p:nvPr/>
          </p:nvCxnSpPr>
          <p:spPr>
            <a:xfrm>
              <a:off x="4500472" y="3108414"/>
              <a:ext cx="1134288" cy="464573"/>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5" name="直接箭头连接符 24"/>
            <p:cNvCxnSpPr>
              <a:stCxn id="7" idx="5"/>
              <a:endCxn id="11" idx="1"/>
            </p:cNvCxnSpPr>
            <p:nvPr/>
          </p:nvCxnSpPr>
          <p:spPr>
            <a:xfrm rot="16200000" flipH="1">
              <a:off x="4284923" y="3438622"/>
              <a:ext cx="1503697" cy="119597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直接箭头连接符 25"/>
            <p:cNvCxnSpPr>
              <a:stCxn id="8" idx="7"/>
              <a:endCxn id="10" idx="2"/>
            </p:cNvCxnSpPr>
            <p:nvPr/>
          </p:nvCxnSpPr>
          <p:spPr>
            <a:xfrm rot="5400000" flipH="1" flipV="1">
              <a:off x="4808722" y="3381293"/>
              <a:ext cx="394412" cy="11342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7" name="直接箭头连接符 26"/>
            <p:cNvCxnSpPr>
              <a:stCxn id="8" idx="5"/>
              <a:endCxn id="11" idx="2"/>
            </p:cNvCxnSpPr>
            <p:nvPr/>
          </p:nvCxnSpPr>
          <p:spPr>
            <a:xfrm rot="16200000" flipH="1">
              <a:off x="4772693" y="4164429"/>
              <a:ext cx="466468" cy="1134288"/>
            </a:xfrm>
            <a:prstGeom prst="straightConnector1">
              <a:avLst/>
            </a:prstGeom>
            <a:ln w="38100">
              <a:solidFill>
                <a:srgbClr val="FF0000"/>
              </a:solidFill>
              <a:tailEnd type="arrow"/>
            </a:ln>
          </p:spPr>
          <p:style>
            <a:lnRef idx="1">
              <a:schemeClr val="dk1"/>
            </a:lnRef>
            <a:fillRef idx="0">
              <a:schemeClr val="dk1"/>
            </a:fillRef>
            <a:effectRef idx="0">
              <a:schemeClr val="dk1"/>
            </a:effectRef>
            <a:fontRef idx="minor">
              <a:schemeClr val="tx1"/>
            </a:fontRef>
          </p:style>
        </p:cxnSp>
        <p:cxnSp>
          <p:nvCxnSpPr>
            <p:cNvPr id="28" name="直接箭头连接符 27"/>
            <p:cNvCxnSpPr>
              <a:stCxn id="9" idx="6"/>
              <a:endCxn id="11" idx="3"/>
            </p:cNvCxnSpPr>
            <p:nvPr/>
          </p:nvCxnSpPr>
          <p:spPr>
            <a:xfrm flipV="1">
              <a:off x="4500472" y="5141155"/>
              <a:ext cx="1134288" cy="394412"/>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9" name="直接箭头连接符 28"/>
            <p:cNvCxnSpPr>
              <a:stCxn id="9" idx="7"/>
              <a:endCxn id="10" idx="3"/>
            </p:cNvCxnSpPr>
            <p:nvPr/>
          </p:nvCxnSpPr>
          <p:spPr>
            <a:xfrm rot="5400000" flipH="1" flipV="1">
              <a:off x="4320950" y="4045411"/>
              <a:ext cx="1431642" cy="119597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0" name="直接箭头连接符 29"/>
            <p:cNvCxnSpPr>
              <a:stCxn id="10" idx="6"/>
              <a:endCxn id="12" idx="1"/>
            </p:cNvCxnSpPr>
            <p:nvPr/>
          </p:nvCxnSpPr>
          <p:spPr>
            <a:xfrm>
              <a:off x="6000916" y="3751231"/>
              <a:ext cx="991009" cy="3944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1" name="直接箭头连接符 30"/>
            <p:cNvCxnSpPr>
              <a:stCxn id="11" idx="6"/>
              <a:endCxn id="12" idx="3"/>
            </p:cNvCxnSpPr>
            <p:nvPr/>
          </p:nvCxnSpPr>
          <p:spPr>
            <a:xfrm flipV="1">
              <a:off x="6000916" y="4498339"/>
              <a:ext cx="991009" cy="466468"/>
            </a:xfrm>
            <a:prstGeom prst="straightConnector1">
              <a:avLst/>
            </a:prstGeom>
            <a:ln w="38100">
              <a:solidFill>
                <a:srgbClr val="FF0000"/>
              </a:solidFill>
              <a:tailEnd type="arrow"/>
            </a:ln>
          </p:spPr>
          <p:style>
            <a:lnRef idx="1">
              <a:schemeClr val="dk1"/>
            </a:lnRef>
            <a:fillRef idx="0">
              <a:schemeClr val="dk1"/>
            </a:fillRef>
            <a:effectRef idx="0">
              <a:schemeClr val="dk1"/>
            </a:effectRef>
            <a:fontRef idx="minor">
              <a:schemeClr val="tx1"/>
            </a:fontRef>
          </p:style>
        </p:cxnSp>
        <p:sp>
          <p:nvSpPr>
            <p:cNvPr id="68639" name="TextBox 31"/>
            <p:cNvSpPr txBox="1"/>
            <p:nvPr/>
          </p:nvSpPr>
          <p:spPr>
            <a:xfrm>
              <a:off x="1866880" y="4000504"/>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4</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68640" name="TextBox 32"/>
            <p:cNvSpPr txBox="1"/>
            <p:nvPr/>
          </p:nvSpPr>
          <p:spPr>
            <a:xfrm>
              <a:off x="1928794" y="4786321"/>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3</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68641" name="TextBox 33"/>
            <p:cNvSpPr txBox="1"/>
            <p:nvPr/>
          </p:nvSpPr>
          <p:spPr>
            <a:xfrm>
              <a:off x="2928926" y="2786058"/>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7</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68642" name="TextBox 34"/>
            <p:cNvSpPr txBox="1"/>
            <p:nvPr/>
          </p:nvSpPr>
          <p:spPr>
            <a:xfrm>
              <a:off x="2954326" y="3139301"/>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4</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68643" name="TextBox 35"/>
            <p:cNvSpPr txBox="1"/>
            <p:nvPr/>
          </p:nvSpPr>
          <p:spPr>
            <a:xfrm>
              <a:off x="2908288" y="3740152"/>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3</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68644" name="TextBox 36"/>
            <p:cNvSpPr txBox="1"/>
            <p:nvPr/>
          </p:nvSpPr>
          <p:spPr>
            <a:xfrm>
              <a:off x="3000364" y="4038604"/>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2</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68645" name="TextBox 37"/>
            <p:cNvSpPr txBox="1"/>
            <p:nvPr/>
          </p:nvSpPr>
          <p:spPr>
            <a:xfrm>
              <a:off x="2781109" y="4881220"/>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6</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68646" name="TextBox 38"/>
            <p:cNvSpPr txBox="1"/>
            <p:nvPr/>
          </p:nvSpPr>
          <p:spPr>
            <a:xfrm>
              <a:off x="2997189" y="5580893"/>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5</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68647" name="TextBox 39"/>
            <p:cNvSpPr txBox="1"/>
            <p:nvPr/>
          </p:nvSpPr>
          <p:spPr>
            <a:xfrm>
              <a:off x="4786314" y="2928934"/>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3</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68648" name="TextBox 40"/>
            <p:cNvSpPr txBox="1"/>
            <p:nvPr/>
          </p:nvSpPr>
          <p:spPr>
            <a:xfrm>
              <a:off x="4714876" y="3332978"/>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4</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68649" name="TextBox 41"/>
            <p:cNvSpPr txBox="1"/>
            <p:nvPr/>
          </p:nvSpPr>
          <p:spPr>
            <a:xfrm>
              <a:off x="4500562" y="3794943"/>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6</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68650" name="TextBox 42"/>
            <p:cNvSpPr txBox="1"/>
            <p:nvPr/>
          </p:nvSpPr>
          <p:spPr>
            <a:xfrm>
              <a:off x="4572000" y="4286257"/>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3</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68651" name="TextBox 43"/>
            <p:cNvSpPr txBox="1"/>
            <p:nvPr/>
          </p:nvSpPr>
          <p:spPr>
            <a:xfrm>
              <a:off x="4441824" y="4866513"/>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3</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68652" name="TextBox 44"/>
            <p:cNvSpPr txBox="1"/>
            <p:nvPr/>
          </p:nvSpPr>
          <p:spPr>
            <a:xfrm>
              <a:off x="4760914" y="5454665"/>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3</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68653" name="TextBox 45"/>
            <p:cNvSpPr txBox="1"/>
            <p:nvPr/>
          </p:nvSpPr>
          <p:spPr>
            <a:xfrm>
              <a:off x="6143636" y="4559308"/>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4</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68654" name="TextBox 46"/>
            <p:cNvSpPr txBox="1"/>
            <p:nvPr/>
          </p:nvSpPr>
          <p:spPr>
            <a:xfrm>
              <a:off x="6215074" y="3500439"/>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3</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68655" name="TextBox 47"/>
            <p:cNvSpPr txBox="1"/>
            <p:nvPr/>
          </p:nvSpPr>
          <p:spPr>
            <a:xfrm>
              <a:off x="3000364" y="4357694"/>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4</a:t>
              </a:r>
              <a:endParaRPr lang="zh-CN" altLang="en-US" sz="1600" dirty="0">
                <a:solidFill>
                  <a:srgbClr val="0000FF"/>
                </a:solidFill>
                <a:latin typeface="Consolas" panose="020B0609020204030204" pitchFamily="49" charset="0"/>
                <a:ea typeface="楷体" panose="02010609060101010101" pitchFamily="49" charset="-122"/>
              </a:endParaRPr>
            </a:p>
          </p:txBody>
        </p:sp>
        <p:cxnSp>
          <p:nvCxnSpPr>
            <p:cNvPr id="49" name="直接箭头连接符 48"/>
            <p:cNvCxnSpPr>
              <a:stCxn id="6" idx="7"/>
              <a:endCxn id="7" idx="4"/>
            </p:cNvCxnSpPr>
            <p:nvPr/>
          </p:nvCxnSpPr>
          <p:spPr>
            <a:xfrm rot="5400000" flipH="1" flipV="1">
              <a:off x="2539108" y="3612771"/>
              <a:ext cx="2002401" cy="1490494"/>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sp>
          <p:nvSpPr>
            <p:cNvPr id="68657" name="TextBox 49"/>
            <p:cNvSpPr txBox="1"/>
            <p:nvPr/>
          </p:nvSpPr>
          <p:spPr>
            <a:xfrm>
              <a:off x="3149588" y="5214950"/>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2</a:t>
              </a:r>
              <a:endParaRPr lang="zh-CN" altLang="en-US" sz="1600" dirty="0">
                <a:solidFill>
                  <a:srgbClr val="0000FF"/>
                </a:solidFill>
                <a:latin typeface="Consolas" panose="020B0609020204030204" pitchFamily="49" charset="0"/>
                <a:ea typeface="楷体" panose="02010609060101010101" pitchFamily="49" charset="-122"/>
              </a:endParaRPr>
            </a:p>
          </p:txBody>
        </p:sp>
      </p:grpSp>
      <p:sp>
        <p:nvSpPr>
          <p:cNvPr id="51" name="TextBox 50"/>
          <p:cNvSpPr txBox="1"/>
          <p:nvPr/>
        </p:nvSpPr>
        <p:spPr>
          <a:xfrm>
            <a:off x="285750" y="3632200"/>
            <a:ext cx="2000250" cy="400050"/>
          </a:xfrm>
          <a:prstGeom prst="rect">
            <a:avLst/>
          </a:prstGeom>
          <a:noFill/>
          <a:ln w="9525">
            <a:noFill/>
          </a:ln>
        </p:spPr>
        <p:txBody>
          <a:bodyPr anchor="t" anchorCtr="0">
            <a:spAutoFit/>
          </a:bodyPr>
          <a:p>
            <a:pPr eaLnBrk="0" hangingPunct="0"/>
            <a:r>
              <a:rPr lang="zh-CN" altLang="zh-CN" sz="2000" dirty="0">
                <a:solidFill>
                  <a:srgbClr val="C00000"/>
                </a:solidFill>
                <a:latin typeface="Consolas" panose="020B0609020204030204" pitchFamily="49" charset="0"/>
                <a:ea typeface="楷体" panose="02010609060101010101" pitchFamily="49" charset="-122"/>
              </a:rPr>
              <a:t>⑤ 第</a:t>
            </a:r>
            <a:r>
              <a:rPr lang="en-US" altLang="zh-CN" sz="2000" dirty="0">
                <a:solidFill>
                  <a:srgbClr val="C00000"/>
                </a:solidFill>
                <a:latin typeface="Consolas" panose="020B0609020204030204" pitchFamily="49" charset="0"/>
                <a:ea typeface="楷体" panose="02010609060101010101" pitchFamily="49" charset="-122"/>
              </a:rPr>
              <a:t>1</a:t>
            </a:r>
            <a:r>
              <a:rPr lang="zh-CN" altLang="zh-CN" sz="2000" dirty="0">
                <a:solidFill>
                  <a:srgbClr val="C00000"/>
                </a:solidFill>
                <a:latin typeface="Consolas" panose="020B0609020204030204" pitchFamily="49" charset="0"/>
                <a:ea typeface="楷体" panose="02010609060101010101" pitchFamily="49" charset="-122"/>
              </a:rPr>
              <a:t>阶段</a:t>
            </a:r>
            <a:endParaRPr lang="zh-CN" altLang="zh-CN" sz="2000" dirty="0">
              <a:solidFill>
                <a:srgbClr val="C00000"/>
              </a:solidFill>
              <a:latin typeface="Consolas" panose="020B0609020204030204" pitchFamily="49" charset="0"/>
              <a:ea typeface="楷体" panose="02010609060101010101" pitchFamily="49" charset="-122"/>
            </a:endParaRPr>
          </a:p>
        </p:txBody>
      </p:sp>
      <p:grpSp>
        <p:nvGrpSpPr>
          <p:cNvPr id="68659" name="组合 53"/>
          <p:cNvGrpSpPr/>
          <p:nvPr/>
        </p:nvGrpSpPr>
        <p:grpSpPr>
          <a:xfrm>
            <a:off x="2819400" y="1204913"/>
            <a:ext cx="928688" cy="2757487"/>
            <a:chOff x="500034" y="2428869"/>
            <a:chExt cx="928694" cy="3332055"/>
          </a:xfrm>
        </p:grpSpPr>
        <p:sp>
          <p:nvSpPr>
            <p:cNvPr id="55" name="圆角矩形 54"/>
            <p:cNvSpPr/>
            <p:nvPr/>
          </p:nvSpPr>
          <p:spPr>
            <a:xfrm>
              <a:off x="500034" y="2428869"/>
              <a:ext cx="928694" cy="2727797"/>
            </a:xfrm>
            <a:prstGeom prst="roundRect">
              <a:avLst/>
            </a:prstGeom>
            <a:noFill/>
            <a:ln>
              <a:solidFill>
                <a:srgbClr val="99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onsolas" panose="020B0609020204030204" pitchFamily="49" charset="0"/>
                <a:ea typeface="宋体" panose="02010600030101010101" pitchFamily="2" charset="-122"/>
                <a:cs typeface="+mn-cs"/>
              </a:endParaRPr>
            </a:p>
          </p:txBody>
        </p:sp>
        <p:sp>
          <p:nvSpPr>
            <p:cNvPr id="68661" name="TextBox 55"/>
            <p:cNvSpPr txBox="1"/>
            <p:nvPr/>
          </p:nvSpPr>
          <p:spPr>
            <a:xfrm>
              <a:off x="642910" y="5277458"/>
              <a:ext cx="642942" cy="483466"/>
            </a:xfrm>
            <a:prstGeom prst="rect">
              <a:avLst/>
            </a:prstGeom>
            <a:noFill/>
            <a:ln w="9525">
              <a:noFill/>
            </a:ln>
          </p:spPr>
          <p:txBody>
            <a:bodyPr anchor="t" anchorCtr="0">
              <a:spAutoFit/>
            </a:bodyPr>
            <a:p>
              <a:pPr eaLnBrk="0" hangingPunct="0"/>
              <a:r>
                <a:rPr lang="en-US" altLang="zh-CN" sz="2000" i="1" dirty="0">
                  <a:solidFill>
                    <a:srgbClr val="0000FF"/>
                  </a:solidFill>
                  <a:latin typeface="Consolas" panose="020B0609020204030204" pitchFamily="49" charset="0"/>
                  <a:ea typeface="宋体" panose="02010600030101010101" pitchFamily="2" charset="-122"/>
                </a:rPr>
                <a:t>k</a:t>
              </a:r>
              <a:r>
                <a:rPr lang="en-US" altLang="zh-CN" sz="2000" dirty="0">
                  <a:solidFill>
                    <a:srgbClr val="0000FF"/>
                  </a:solidFill>
                  <a:latin typeface="Consolas" panose="020B0609020204030204" pitchFamily="49" charset="0"/>
                  <a:ea typeface="宋体" panose="02010600030101010101" pitchFamily="2" charset="-122"/>
                </a:rPr>
                <a:t>=1</a:t>
              </a:r>
              <a:endParaRPr lang="zh-CN" altLang="en-US" sz="2000" dirty="0">
                <a:solidFill>
                  <a:srgbClr val="0000FF"/>
                </a:solidFill>
                <a:latin typeface="Consolas" panose="020B0609020204030204" pitchFamily="49" charset="0"/>
                <a:ea typeface="宋体" panose="02010600030101010101" pitchFamily="2" charset="-122"/>
              </a:endParaRPr>
            </a:p>
          </p:txBody>
        </p:sp>
      </p:grpSp>
      <p:pic>
        <p:nvPicPr>
          <p:cNvPr id="294914" name="Picture 2"/>
          <p:cNvPicPr>
            <a:picLocks noChangeAspect="1"/>
          </p:cNvPicPr>
          <p:nvPr/>
        </p:nvPicPr>
        <p:blipFill>
          <a:blip r:embed="rId1"/>
          <a:stretch>
            <a:fillRect/>
          </a:stretch>
        </p:blipFill>
        <p:spPr>
          <a:xfrm>
            <a:off x="831850" y="4130675"/>
            <a:ext cx="5857875" cy="985838"/>
          </a:xfrm>
          <a:prstGeom prst="rect">
            <a:avLst/>
          </a:prstGeom>
          <a:noFill/>
          <a:ln w="9525">
            <a:noFill/>
          </a:ln>
        </p:spPr>
      </p:pic>
      <p:sp>
        <p:nvSpPr>
          <p:cNvPr id="57" name="TextBox 56"/>
          <p:cNvSpPr txBox="1"/>
          <p:nvPr/>
        </p:nvSpPr>
        <p:spPr>
          <a:xfrm>
            <a:off x="285750" y="5214938"/>
            <a:ext cx="8501063" cy="1246187"/>
          </a:xfrm>
          <a:prstGeom prst="rect">
            <a:avLst/>
          </a:prstGeom>
          <a:noFill/>
          <a:ln w="9525">
            <a:noFill/>
          </a:ln>
        </p:spPr>
        <p:txBody>
          <a:bodyPr anchor="t" anchorCtr="0">
            <a:spAutoFit/>
          </a:bodyPr>
          <a:p>
            <a:pPr eaLnBrk="0" hangingPunct="0">
              <a:lnSpc>
                <a:spcPts val="3000"/>
              </a:lnSpc>
            </a:pPr>
            <a:r>
              <a:rPr lang="en-US" altLang="zh-CN" dirty="0">
                <a:solidFill>
                  <a:srgbClr val="0000FF"/>
                </a:solidFill>
                <a:latin typeface="Consolas" panose="020B0609020204030204" pitchFamily="49" charset="0"/>
                <a:ea typeface="楷体" panose="02010609060101010101" pitchFamily="49" charset="-122"/>
              </a:rPr>
              <a:t>    </a:t>
            </a:r>
            <a:r>
              <a:rPr lang="zh-CN" altLang="zh-CN" dirty="0">
                <a:solidFill>
                  <a:srgbClr val="0000FF"/>
                </a:solidFill>
                <a:latin typeface="Consolas" panose="020B0609020204030204" pitchFamily="49" charset="0"/>
                <a:ea typeface="楷体" panose="02010609060101010101" pitchFamily="49" charset="-122"/>
              </a:rPr>
              <a:t>由</a:t>
            </a:r>
            <a:r>
              <a:rPr lang="en-US" altLang="zh-CN" i="1" dirty="0">
                <a:solidFill>
                  <a:srgbClr val="0000FF"/>
                </a:solidFill>
                <a:latin typeface="Consolas" panose="020B0609020204030204" pitchFamily="49" charset="0"/>
                <a:ea typeface="楷体" panose="02010609060101010101" pitchFamily="49" charset="-122"/>
              </a:rPr>
              <a:t>f</a:t>
            </a:r>
            <a:r>
              <a:rPr lang="en-US" altLang="zh-CN" dirty="0">
                <a:solidFill>
                  <a:srgbClr val="0000FF"/>
                </a:solidFill>
                <a:latin typeface="Consolas" panose="020B0609020204030204" pitchFamily="49" charset="0"/>
                <a:ea typeface="楷体" panose="02010609060101010101" pitchFamily="49" charset="-122"/>
              </a:rPr>
              <a:t>(A)=12</a:t>
            </a:r>
            <a:r>
              <a:rPr lang="zh-CN" altLang="zh-CN" dirty="0">
                <a:solidFill>
                  <a:srgbClr val="0000FF"/>
                </a:solidFill>
                <a:latin typeface="Consolas" panose="020B0609020204030204" pitchFamily="49" charset="0"/>
                <a:ea typeface="楷体" panose="02010609060101010101" pitchFamily="49" charset="-122"/>
              </a:rPr>
              <a:t>求出的最短路径长度为</a:t>
            </a:r>
            <a:r>
              <a:rPr lang="en-US" altLang="zh-CN" dirty="0">
                <a:solidFill>
                  <a:srgbClr val="0000FF"/>
                </a:solidFill>
                <a:latin typeface="Consolas" panose="020B0609020204030204" pitchFamily="49" charset="0"/>
                <a:ea typeface="楷体" panose="02010609060101010101" pitchFamily="49" charset="-122"/>
              </a:rPr>
              <a:t>12</a:t>
            </a:r>
            <a:endParaRPr lang="en-US" altLang="zh-CN" dirty="0">
              <a:solidFill>
                <a:srgbClr val="0000FF"/>
              </a:solidFill>
              <a:latin typeface="Consolas" panose="020B0609020204030204" pitchFamily="49" charset="0"/>
              <a:ea typeface="楷体" panose="02010609060101010101" pitchFamily="49" charset="-122"/>
            </a:endParaRPr>
          </a:p>
          <a:p>
            <a:pPr eaLnBrk="0" hangingPunct="0">
              <a:lnSpc>
                <a:spcPts val="3000"/>
              </a:lnSpc>
            </a:pPr>
            <a:r>
              <a:rPr lang="en-US" altLang="zh-CN" dirty="0">
                <a:solidFill>
                  <a:srgbClr val="0000FF"/>
                </a:solidFill>
                <a:latin typeface="Consolas" panose="020B0609020204030204" pitchFamily="49" charset="0"/>
                <a:ea typeface="楷体" panose="02010609060101010101" pitchFamily="49" charset="-122"/>
              </a:rPr>
              <a:t>    </a:t>
            </a:r>
            <a:r>
              <a:rPr lang="zh-CN" altLang="zh-CN" dirty="0">
                <a:solidFill>
                  <a:srgbClr val="0000FF"/>
                </a:solidFill>
                <a:latin typeface="Consolas" panose="020B0609020204030204" pitchFamily="49" charset="0"/>
                <a:ea typeface="楷体" panose="02010609060101010101" pitchFamily="49" charset="-122"/>
              </a:rPr>
              <a:t>由</a:t>
            </a:r>
            <a:r>
              <a:rPr lang="en-US" altLang="zh-CN" dirty="0">
                <a:solidFill>
                  <a:srgbClr val="0000FF"/>
                </a:solidFill>
                <a:latin typeface="Consolas" panose="020B0609020204030204" pitchFamily="49" charset="0"/>
                <a:ea typeface="楷体" panose="02010609060101010101" pitchFamily="49" charset="-122"/>
              </a:rPr>
              <a:t>next(A)=B</a:t>
            </a:r>
            <a:r>
              <a:rPr lang="en-US" altLang="zh-CN" baseline="-25000" dirty="0">
                <a:solidFill>
                  <a:srgbClr val="0000FF"/>
                </a:solidFill>
                <a:latin typeface="Consolas" panose="020B0609020204030204" pitchFamily="49" charset="0"/>
                <a:ea typeface="楷体" panose="02010609060101010101" pitchFamily="49" charset="-122"/>
              </a:rPr>
              <a:t>3</a:t>
            </a:r>
            <a:r>
              <a:rPr lang="zh-CN" altLang="en-US" dirty="0">
                <a:solidFill>
                  <a:srgbClr val="0000FF"/>
                </a:solidFill>
                <a:latin typeface="Consolas" panose="020B0609020204030204" pitchFamily="49" charset="0"/>
                <a:ea typeface="楷体" panose="02010609060101010101" pitchFamily="49" charset="-122"/>
              </a:rPr>
              <a:t>，</a:t>
            </a:r>
            <a:r>
              <a:rPr lang="en-US" altLang="zh-CN" dirty="0">
                <a:solidFill>
                  <a:srgbClr val="0000FF"/>
                </a:solidFill>
                <a:latin typeface="Consolas" panose="020B0609020204030204" pitchFamily="49" charset="0"/>
                <a:ea typeface="楷体" panose="02010609060101010101" pitchFamily="49" charset="-122"/>
              </a:rPr>
              <a:t>next(B</a:t>
            </a:r>
            <a:r>
              <a:rPr lang="en-US" altLang="zh-CN" baseline="-25000" dirty="0">
                <a:solidFill>
                  <a:srgbClr val="0000FF"/>
                </a:solidFill>
                <a:latin typeface="Consolas" panose="020B0609020204030204" pitchFamily="49" charset="0"/>
                <a:ea typeface="楷体" panose="02010609060101010101" pitchFamily="49" charset="-122"/>
              </a:rPr>
              <a:t>3</a:t>
            </a:r>
            <a:r>
              <a:rPr lang="en-US" altLang="zh-CN" dirty="0">
                <a:solidFill>
                  <a:srgbClr val="0000FF"/>
                </a:solidFill>
                <a:latin typeface="Consolas" panose="020B0609020204030204" pitchFamily="49" charset="0"/>
                <a:ea typeface="楷体" panose="02010609060101010101" pitchFamily="49" charset="-122"/>
              </a:rPr>
              <a:t>)=C</a:t>
            </a:r>
            <a:r>
              <a:rPr lang="en-US" altLang="zh-CN" baseline="-25000" dirty="0">
                <a:solidFill>
                  <a:srgbClr val="0000FF"/>
                </a:solidFill>
                <a:latin typeface="Consolas" panose="020B0609020204030204" pitchFamily="49" charset="0"/>
                <a:ea typeface="楷体" panose="02010609060101010101" pitchFamily="49" charset="-122"/>
              </a:rPr>
              <a:t>2</a:t>
            </a:r>
            <a:r>
              <a:rPr lang="zh-CN" altLang="en-US" dirty="0">
                <a:solidFill>
                  <a:srgbClr val="0000FF"/>
                </a:solidFill>
                <a:latin typeface="Consolas" panose="020B0609020204030204" pitchFamily="49" charset="0"/>
                <a:ea typeface="楷体" panose="02010609060101010101" pitchFamily="49" charset="-122"/>
              </a:rPr>
              <a:t>，</a:t>
            </a:r>
            <a:r>
              <a:rPr lang="en-US" altLang="zh-CN" dirty="0">
                <a:solidFill>
                  <a:srgbClr val="0000FF"/>
                </a:solidFill>
                <a:latin typeface="Consolas" panose="020B0609020204030204" pitchFamily="49" charset="0"/>
                <a:ea typeface="楷体" panose="02010609060101010101" pitchFamily="49" charset="-122"/>
              </a:rPr>
              <a:t>next(C</a:t>
            </a:r>
            <a:r>
              <a:rPr lang="en-US" altLang="zh-CN" baseline="-25000" dirty="0">
                <a:solidFill>
                  <a:srgbClr val="0000FF"/>
                </a:solidFill>
                <a:latin typeface="Consolas" panose="020B0609020204030204" pitchFamily="49" charset="0"/>
                <a:ea typeface="楷体" panose="02010609060101010101" pitchFamily="49" charset="-122"/>
              </a:rPr>
              <a:t>2</a:t>
            </a:r>
            <a:r>
              <a:rPr lang="en-US" altLang="zh-CN" dirty="0">
                <a:solidFill>
                  <a:srgbClr val="0000FF"/>
                </a:solidFill>
                <a:latin typeface="Consolas" panose="020B0609020204030204" pitchFamily="49" charset="0"/>
                <a:ea typeface="楷体" panose="02010609060101010101" pitchFamily="49" charset="-122"/>
              </a:rPr>
              <a:t>)=D</a:t>
            </a:r>
            <a:r>
              <a:rPr lang="en-US" altLang="zh-CN" baseline="-25000" dirty="0">
                <a:solidFill>
                  <a:srgbClr val="0000FF"/>
                </a:solidFill>
                <a:latin typeface="Consolas" panose="020B0609020204030204" pitchFamily="49" charset="0"/>
                <a:ea typeface="楷体" panose="02010609060101010101" pitchFamily="49" charset="-122"/>
              </a:rPr>
              <a:t>2</a:t>
            </a:r>
            <a:r>
              <a:rPr lang="zh-CN" altLang="en-US" dirty="0">
                <a:solidFill>
                  <a:srgbClr val="0000FF"/>
                </a:solidFill>
                <a:latin typeface="Consolas" panose="020B0609020204030204" pitchFamily="49" charset="0"/>
                <a:ea typeface="楷体" panose="02010609060101010101" pitchFamily="49" charset="-122"/>
              </a:rPr>
              <a:t>，</a:t>
            </a:r>
            <a:r>
              <a:rPr lang="en-US" altLang="zh-CN" dirty="0">
                <a:solidFill>
                  <a:srgbClr val="0000FF"/>
                </a:solidFill>
                <a:latin typeface="Consolas" panose="020B0609020204030204" pitchFamily="49" charset="0"/>
                <a:ea typeface="楷体" panose="02010609060101010101" pitchFamily="49" charset="-122"/>
              </a:rPr>
              <a:t>next(D</a:t>
            </a:r>
            <a:r>
              <a:rPr lang="en-US" altLang="zh-CN" baseline="-25000" dirty="0">
                <a:solidFill>
                  <a:srgbClr val="0000FF"/>
                </a:solidFill>
                <a:latin typeface="Consolas" panose="020B0609020204030204" pitchFamily="49" charset="0"/>
                <a:ea typeface="楷体" panose="02010609060101010101" pitchFamily="49" charset="-122"/>
              </a:rPr>
              <a:t>2</a:t>
            </a:r>
            <a:r>
              <a:rPr lang="en-US" altLang="zh-CN" dirty="0">
                <a:solidFill>
                  <a:srgbClr val="0000FF"/>
                </a:solidFill>
                <a:latin typeface="Consolas" panose="020B0609020204030204" pitchFamily="49" charset="0"/>
                <a:ea typeface="楷体" panose="02010609060101010101" pitchFamily="49" charset="-122"/>
              </a:rPr>
              <a:t>)=E</a:t>
            </a:r>
            <a:r>
              <a:rPr lang="zh-CN" altLang="en-US" dirty="0">
                <a:solidFill>
                  <a:srgbClr val="0000FF"/>
                </a:solidFill>
                <a:latin typeface="Consolas" panose="020B0609020204030204" pitchFamily="49" charset="0"/>
                <a:ea typeface="楷体" panose="02010609060101010101" pitchFamily="49" charset="-122"/>
              </a:rPr>
              <a:t>，</a:t>
            </a:r>
            <a:r>
              <a:rPr lang="zh-CN" altLang="zh-CN" dirty="0">
                <a:solidFill>
                  <a:srgbClr val="0000FF"/>
                </a:solidFill>
                <a:latin typeface="Consolas" panose="020B0609020204030204" pitchFamily="49" charset="0"/>
                <a:ea typeface="楷体" panose="02010609060101010101" pitchFamily="49" charset="-122"/>
              </a:rPr>
              <a:t>推出最短路径为</a:t>
            </a:r>
            <a:r>
              <a:rPr lang="en-US" altLang="zh-CN" dirty="0">
                <a:solidFill>
                  <a:srgbClr val="FF0000"/>
                </a:solidFill>
                <a:latin typeface="Consolas" panose="020B0609020204030204" pitchFamily="49" charset="0"/>
                <a:ea typeface="楷体" panose="02010609060101010101" pitchFamily="49" charset="-122"/>
              </a:rPr>
              <a:t>A→B</a:t>
            </a:r>
            <a:r>
              <a:rPr lang="en-US" altLang="zh-CN" baseline="-25000" dirty="0">
                <a:solidFill>
                  <a:srgbClr val="FF0000"/>
                </a:solidFill>
                <a:latin typeface="Consolas" panose="020B0609020204030204" pitchFamily="49" charset="0"/>
                <a:ea typeface="楷体" panose="02010609060101010101" pitchFamily="49" charset="-122"/>
              </a:rPr>
              <a:t>3</a:t>
            </a:r>
            <a:r>
              <a:rPr lang="en-US" altLang="zh-CN" dirty="0">
                <a:solidFill>
                  <a:srgbClr val="FF0000"/>
                </a:solidFill>
                <a:latin typeface="Consolas" panose="020B0609020204030204" pitchFamily="49" charset="0"/>
                <a:ea typeface="楷体" panose="02010609060101010101" pitchFamily="49" charset="-122"/>
              </a:rPr>
              <a:t>→C</a:t>
            </a:r>
            <a:r>
              <a:rPr lang="en-US" altLang="zh-CN" baseline="-25000" dirty="0">
                <a:solidFill>
                  <a:srgbClr val="FF0000"/>
                </a:solidFill>
                <a:latin typeface="Consolas" panose="020B0609020204030204" pitchFamily="49" charset="0"/>
                <a:ea typeface="楷体" panose="02010609060101010101" pitchFamily="49" charset="-122"/>
              </a:rPr>
              <a:t>2</a:t>
            </a:r>
            <a:r>
              <a:rPr lang="en-US" altLang="zh-CN" dirty="0">
                <a:solidFill>
                  <a:srgbClr val="FF0000"/>
                </a:solidFill>
                <a:latin typeface="Consolas" panose="020B0609020204030204" pitchFamily="49" charset="0"/>
                <a:ea typeface="楷体" panose="02010609060101010101" pitchFamily="49" charset="-122"/>
              </a:rPr>
              <a:t>→D</a:t>
            </a:r>
            <a:r>
              <a:rPr lang="en-US" altLang="zh-CN" baseline="-25000" dirty="0">
                <a:solidFill>
                  <a:srgbClr val="FF0000"/>
                </a:solidFill>
                <a:latin typeface="Consolas" panose="020B0609020204030204" pitchFamily="49" charset="0"/>
                <a:ea typeface="楷体" panose="02010609060101010101" pitchFamily="49" charset="-122"/>
              </a:rPr>
              <a:t>2</a:t>
            </a:r>
            <a:r>
              <a:rPr lang="en-US" altLang="zh-CN" dirty="0">
                <a:solidFill>
                  <a:srgbClr val="FF0000"/>
                </a:solidFill>
                <a:latin typeface="Consolas" panose="020B0609020204030204" pitchFamily="49" charset="0"/>
                <a:ea typeface="楷体" panose="02010609060101010101" pitchFamily="49" charset="-122"/>
              </a:rPr>
              <a:t>→E</a:t>
            </a:r>
            <a:r>
              <a:rPr lang="zh-CN" altLang="zh-CN" dirty="0">
                <a:solidFill>
                  <a:srgbClr val="0000FF"/>
                </a:solidFill>
                <a:latin typeface="Consolas" panose="020B0609020204030204" pitchFamily="49" charset="0"/>
                <a:ea typeface="楷体" panose="02010609060101010101" pitchFamily="49" charset="-122"/>
              </a:rPr>
              <a:t>。</a:t>
            </a:r>
            <a:endParaRPr lang="zh-CN" altLang="zh-CN" dirty="0">
              <a:solidFill>
                <a:srgbClr val="0000FF"/>
              </a:solidFill>
              <a:latin typeface="Consolas" panose="020B0609020204030204" pitchFamily="49" charset="0"/>
              <a:ea typeface="楷体" panose="02010609060101010101" pitchFamily="49" charset="-122"/>
            </a:endParaRPr>
          </a:p>
        </p:txBody>
      </p:sp>
      <p:sp>
        <p:nvSpPr>
          <p:cNvPr id="68664" name="TextBox 7"/>
          <p:cNvSpPr txBox="1"/>
          <p:nvPr/>
        </p:nvSpPr>
        <p:spPr>
          <a:xfrm>
            <a:off x="285750" y="506413"/>
            <a:ext cx="3500438" cy="522287"/>
          </a:xfrm>
          <a:prstGeom prst="rect">
            <a:avLst/>
          </a:prstGeom>
          <a:noFill/>
          <a:ln w="9525">
            <a:noFill/>
          </a:ln>
        </p:spPr>
        <p:txBody>
          <a:bodyPr anchor="t" anchorCtr="0">
            <a:spAutoFit/>
          </a:bodyPr>
          <a:p>
            <a:pPr algn="ctr" eaLnBrk="0" hangingPunct="0"/>
            <a:r>
              <a:rPr lang="zh-CN" altLang="zh-CN" sz="2800" dirty="0">
                <a:solidFill>
                  <a:schemeClr val="bg1"/>
                </a:solidFill>
                <a:latin typeface="微软雅黑" panose="020B0503020204020204" pitchFamily="34" charset="-122"/>
                <a:ea typeface="微软雅黑" panose="020B0503020204020204" pitchFamily="34" charset="-122"/>
              </a:rPr>
              <a:t>动态规划概述</a:t>
            </a:r>
            <a:endParaRPr lang="zh-CN" altLang="zh-CN"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49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331788" y="1173163"/>
            <a:ext cx="4572000" cy="461963"/>
          </a:xfrm>
          <a:prstGeom prst="rect">
            <a:avLst/>
          </a:prstGeom>
          <a:solidFill>
            <a:schemeClr val="accent5">
              <a:lumMod val="75000"/>
            </a:schemeClr>
          </a:solidFill>
        </p:spPr>
        <p:style>
          <a:lnRef idx="3">
            <a:schemeClr val="lt1"/>
          </a:lnRef>
          <a:fillRef idx="1">
            <a:schemeClr val="dk1"/>
          </a:fillRef>
          <a:effectRef idx="1">
            <a:schemeClr val="dk1"/>
          </a:effectRef>
          <a:fontRef idx="minor">
            <a:schemeClr val="lt1"/>
          </a:fontRef>
        </p:style>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1800" b="0" i="0" u="none" strike="noStrike" kern="1200" cap="none" spc="0" normalizeH="0" baseline="0" noProof="0">
                <a:ln>
                  <a:noFill/>
                </a:ln>
                <a:solidFill>
                  <a:schemeClr val="bg1"/>
                </a:solidFill>
                <a:effectLst/>
                <a:uLnTx/>
                <a:uFillTx/>
                <a:latin typeface="Consolas" panose="020B0609020204030204" pitchFamily="49" charset="0"/>
                <a:ea typeface="微软雅黑" panose="020B0503020204020204" pitchFamily="34" charset="-122"/>
                <a:cs typeface="Consolas" panose="020B0609020204030204" pitchFamily="49" charset="0"/>
              </a:rPr>
              <a:t>（</a:t>
            </a:r>
            <a:r>
              <a:rPr kumimoji="0" lang="pt-BR" altLang="zh-CN" sz="1800" b="0" i="0" u="none" strike="noStrike" kern="1200" cap="none" spc="0" normalizeH="0" baseline="0" noProof="0">
                <a:ln>
                  <a:noFill/>
                </a:ln>
                <a:solidFill>
                  <a:schemeClr val="bg1"/>
                </a:solidFill>
                <a:effectLst/>
                <a:uLnTx/>
                <a:uFillTx/>
                <a:latin typeface="Consolas" panose="020B0609020204030204" pitchFamily="49" charset="0"/>
                <a:ea typeface="微软雅黑" panose="020B0503020204020204" pitchFamily="34" charset="-122"/>
                <a:cs typeface="Consolas" panose="020B0609020204030204" pitchFamily="49" charset="0"/>
              </a:rPr>
              <a:t>2</a:t>
            </a:r>
            <a:r>
              <a:rPr kumimoji="0" lang="zh-CN" altLang="zh-CN" sz="1800" b="0" i="0" u="none" strike="noStrike" kern="1200" cap="none" spc="0" normalizeH="0" baseline="0" noProof="0">
                <a:ln>
                  <a:noFill/>
                </a:ln>
                <a:solidFill>
                  <a:schemeClr val="bg1"/>
                </a:solidFill>
                <a:effectLst/>
                <a:uLnTx/>
                <a:uFillTx/>
                <a:latin typeface="Consolas" panose="020B0609020204030204" pitchFamily="49" charset="0"/>
                <a:ea typeface="微软雅黑" panose="020B0503020204020204" pitchFamily="34" charset="-122"/>
                <a:cs typeface="Consolas" panose="020B0609020204030204" pitchFamily="49" charset="0"/>
              </a:rPr>
              <a:t>）动态规划问题的顺序解法</a:t>
            </a:r>
            <a:endParaRPr kumimoji="0" lang="zh-CN" altLang="zh-CN" sz="1800" b="0" i="0" u="none" strike="noStrike" kern="1200" cap="none" spc="0" normalizeH="0" baseline="0" noProof="0">
              <a:ln>
                <a:noFill/>
              </a:ln>
              <a:solidFill>
                <a:schemeClr val="bg1"/>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69634" name="TextBox 2"/>
          <p:cNvSpPr txBox="1"/>
          <p:nvPr/>
        </p:nvSpPr>
        <p:spPr>
          <a:xfrm>
            <a:off x="304800" y="1866900"/>
            <a:ext cx="6215063" cy="400050"/>
          </a:xfrm>
          <a:prstGeom prst="rect">
            <a:avLst/>
          </a:prstGeom>
          <a:noFill/>
          <a:ln w="9525">
            <a:noFill/>
          </a:ln>
        </p:spPr>
        <p:txBody>
          <a:bodyPr anchor="t" anchorCtr="0">
            <a:spAutoFit/>
          </a:bodyPr>
          <a:p>
            <a:pPr eaLnBrk="0" hangingPunct="0"/>
            <a:r>
              <a:rPr lang="pt-BR" altLang="zh-CN" sz="2000" i="1" dirty="0">
                <a:solidFill>
                  <a:srgbClr val="0000FF"/>
                </a:solidFill>
                <a:latin typeface="Consolas" panose="020B0609020204030204" pitchFamily="49" charset="0"/>
                <a:ea typeface="楷体" panose="02010609060101010101" pitchFamily="49" charset="-122"/>
              </a:rPr>
              <a:t>A</a:t>
            </a:r>
            <a:r>
              <a:rPr lang="pt-BR" altLang="zh-CN" sz="2000" dirty="0">
                <a:solidFill>
                  <a:srgbClr val="0000FF"/>
                </a:solidFill>
                <a:latin typeface="Consolas" panose="020B0609020204030204" pitchFamily="49" charset="0"/>
                <a:ea typeface="楷体" panose="02010609060101010101" pitchFamily="49" charset="-122"/>
              </a:rPr>
              <a:t>→</a:t>
            </a:r>
            <a:r>
              <a:rPr lang="pt-BR" altLang="zh-CN" sz="2000" i="1" dirty="0">
                <a:solidFill>
                  <a:srgbClr val="0000FF"/>
                </a:solidFill>
                <a:latin typeface="Consolas" panose="020B0609020204030204" pitchFamily="49" charset="0"/>
                <a:ea typeface="楷体" panose="02010609060101010101" pitchFamily="49" charset="-122"/>
              </a:rPr>
              <a:t>E</a:t>
            </a:r>
            <a:r>
              <a:rPr lang="zh-CN" altLang="zh-CN" sz="2000" dirty="0">
                <a:solidFill>
                  <a:srgbClr val="0000FF"/>
                </a:solidFill>
                <a:latin typeface="Consolas" panose="020B0609020204030204" pitchFamily="49" charset="0"/>
                <a:ea typeface="楷体" panose="02010609060101010101" pitchFamily="49" charset="-122"/>
              </a:rPr>
              <a:t>对应的的状态转移方程如下：</a:t>
            </a:r>
            <a:endParaRPr lang="zh-CN" altLang="en-US" sz="2000" dirty="0">
              <a:solidFill>
                <a:srgbClr val="0000FF"/>
              </a:solidFill>
              <a:latin typeface="Consolas" panose="020B0609020204030204" pitchFamily="49" charset="0"/>
              <a:ea typeface="楷体" panose="02010609060101010101" pitchFamily="49" charset="-122"/>
            </a:endParaRPr>
          </a:p>
        </p:txBody>
      </p:sp>
      <p:sp>
        <p:nvSpPr>
          <p:cNvPr id="69635" name="Rectangle 2"/>
          <p:cNvSpPr/>
          <p:nvPr/>
        </p:nvSpPr>
        <p:spPr>
          <a:xfrm>
            <a:off x="0" y="0"/>
            <a:ext cx="184150" cy="461963"/>
          </a:xfrm>
          <a:prstGeom prst="rect">
            <a:avLst/>
          </a:prstGeom>
          <a:noFill/>
          <a:ln w="9525">
            <a:noFill/>
          </a:ln>
        </p:spPr>
        <p:txBody>
          <a:bodyPr wrap="none" anchor="ctr" anchorCtr="0">
            <a:spAutoFit/>
          </a:bodyPr>
          <a:p>
            <a:pPr eaLnBrk="0" hangingPunct="0"/>
            <a:endParaRPr lang="zh-CN" altLang="en-US" dirty="0">
              <a:latin typeface="Consolas" panose="020B0609020204030204" pitchFamily="49" charset="0"/>
              <a:ea typeface="宋体" panose="02010600030101010101" pitchFamily="2" charset="-122"/>
            </a:endParaRPr>
          </a:p>
        </p:txBody>
      </p:sp>
      <p:graphicFrame>
        <p:nvGraphicFramePr>
          <p:cNvPr id="69636" name="Object 1"/>
          <p:cNvGraphicFramePr>
            <a:graphicFrameLocks noChangeAspect="1"/>
          </p:cNvGraphicFramePr>
          <p:nvPr/>
        </p:nvGraphicFramePr>
        <p:xfrm>
          <a:off x="409575" y="2581275"/>
          <a:ext cx="866775" cy="357188"/>
        </p:xfrm>
        <a:graphic>
          <a:graphicData uri="http://schemas.openxmlformats.org/presentationml/2006/ole">
            <mc:AlternateContent xmlns:mc="http://schemas.openxmlformats.org/markup-compatibility/2006">
              <mc:Choice xmlns:v="urn:schemas-microsoft-com:vml" Requires="v">
                <p:oleObj spid="_x0000_s3079" name="" r:id="rId1" imgW="12192000" imgH="4572000" progId="Equation.3">
                  <p:embed/>
                </p:oleObj>
              </mc:Choice>
              <mc:Fallback>
                <p:oleObj name="" r:id="rId1" imgW="12192000" imgH="4572000" progId="Equation.3">
                  <p:embed/>
                  <p:pic>
                    <p:nvPicPr>
                      <p:cNvPr id="0" name="图片 3078"/>
                      <p:cNvPicPr/>
                      <p:nvPr/>
                    </p:nvPicPr>
                    <p:blipFill>
                      <a:blip r:embed="rId2"/>
                      <a:stretch>
                        <a:fillRect/>
                      </a:stretch>
                    </p:blipFill>
                    <p:spPr>
                      <a:xfrm>
                        <a:off x="409575" y="2581275"/>
                        <a:ext cx="866775" cy="357188"/>
                      </a:xfrm>
                      <a:prstGeom prst="rect">
                        <a:avLst/>
                      </a:prstGeom>
                      <a:noFill/>
                      <a:ln w="38100">
                        <a:noFill/>
                        <a:miter/>
                      </a:ln>
                    </p:spPr>
                  </p:pic>
                </p:oleObj>
              </mc:Fallback>
            </mc:AlternateContent>
          </a:graphicData>
        </a:graphic>
      </p:graphicFrame>
      <p:sp>
        <p:nvSpPr>
          <p:cNvPr id="69637" name="Rectangle 4"/>
          <p:cNvSpPr/>
          <p:nvPr/>
        </p:nvSpPr>
        <p:spPr>
          <a:xfrm>
            <a:off x="0" y="0"/>
            <a:ext cx="184150" cy="461963"/>
          </a:xfrm>
          <a:prstGeom prst="rect">
            <a:avLst/>
          </a:prstGeom>
          <a:noFill/>
          <a:ln w="9525">
            <a:noFill/>
          </a:ln>
        </p:spPr>
        <p:txBody>
          <a:bodyPr wrap="none" anchor="ctr" anchorCtr="0">
            <a:spAutoFit/>
          </a:bodyPr>
          <a:p>
            <a:pPr eaLnBrk="0" hangingPunct="0"/>
            <a:endParaRPr lang="zh-CN" altLang="en-US" dirty="0">
              <a:latin typeface="Consolas" panose="020B0609020204030204" pitchFamily="49" charset="0"/>
              <a:ea typeface="宋体" panose="02010600030101010101" pitchFamily="2" charset="-122"/>
            </a:endParaRPr>
          </a:p>
        </p:txBody>
      </p:sp>
      <p:graphicFrame>
        <p:nvGraphicFramePr>
          <p:cNvPr id="69638" name="Object 3"/>
          <p:cNvGraphicFramePr>
            <a:graphicFrameLocks noChangeAspect="1"/>
          </p:cNvGraphicFramePr>
          <p:nvPr/>
        </p:nvGraphicFramePr>
        <p:xfrm>
          <a:off x="376238" y="3009900"/>
          <a:ext cx="3941762" cy="571500"/>
        </p:xfrm>
        <a:graphic>
          <a:graphicData uri="http://schemas.openxmlformats.org/presentationml/2006/ole">
            <mc:AlternateContent xmlns:mc="http://schemas.openxmlformats.org/markup-compatibility/2006">
              <mc:Choice xmlns:v="urn:schemas-microsoft-com:vml" Requires="v">
                <p:oleObj spid="_x0000_s3078" name="" r:id="rId3" imgW="45720000" imgH="6705600" progId="Equation.3">
                  <p:embed/>
                </p:oleObj>
              </mc:Choice>
              <mc:Fallback>
                <p:oleObj name="" r:id="rId3" imgW="45720000" imgH="6705600" progId="Equation.3">
                  <p:embed/>
                  <p:pic>
                    <p:nvPicPr>
                      <p:cNvPr id="0" name="图片 3077"/>
                      <p:cNvPicPr/>
                      <p:nvPr/>
                    </p:nvPicPr>
                    <p:blipFill>
                      <a:blip r:embed="rId4"/>
                      <a:stretch>
                        <a:fillRect/>
                      </a:stretch>
                    </p:blipFill>
                    <p:spPr>
                      <a:xfrm>
                        <a:off x="376238" y="3009900"/>
                        <a:ext cx="3941762" cy="571500"/>
                      </a:xfrm>
                      <a:prstGeom prst="rect">
                        <a:avLst/>
                      </a:prstGeom>
                      <a:noFill/>
                      <a:ln w="38100">
                        <a:noFill/>
                        <a:miter/>
                      </a:ln>
                    </p:spPr>
                  </p:pic>
                </p:oleObj>
              </mc:Fallback>
            </mc:AlternateContent>
          </a:graphicData>
        </a:graphic>
      </p:graphicFrame>
      <p:grpSp>
        <p:nvGrpSpPr>
          <p:cNvPr id="69639" name="组合 7"/>
          <p:cNvGrpSpPr/>
          <p:nvPr/>
        </p:nvGrpSpPr>
        <p:grpSpPr>
          <a:xfrm>
            <a:off x="3505200" y="3286125"/>
            <a:ext cx="5072063" cy="2586038"/>
            <a:chOff x="1000100" y="2786058"/>
            <a:chExt cx="6357982" cy="3088932"/>
          </a:xfrm>
        </p:grpSpPr>
        <p:sp>
          <p:nvSpPr>
            <p:cNvPr id="9" name="椭圆 8"/>
            <p:cNvSpPr/>
            <p:nvPr/>
          </p:nvSpPr>
          <p:spPr>
            <a:xfrm>
              <a:off x="1000100" y="4071691"/>
              <a:ext cx="427846" cy="500600"/>
            </a:xfrm>
            <a:prstGeom prst="ellipse">
              <a:avLst/>
            </a:prstGeom>
            <a:solidFill>
              <a:srgbClr val="FFCCCC"/>
            </a:solidFill>
            <a:ln>
              <a:solidFill>
                <a:srgbClr val="000000"/>
              </a:solidFill>
            </a:ln>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a:t>
              </a:r>
              <a:endPar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10" name="椭圆 9"/>
            <p:cNvSpPr/>
            <p:nvPr/>
          </p:nvSpPr>
          <p:spPr>
            <a:xfrm>
              <a:off x="2428905" y="2858114"/>
              <a:ext cx="427846" cy="498705"/>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B</a:t>
              </a:r>
              <a:r>
                <a:rPr kumimoji="0" lang="en-US" altLang="zh-CN" sz="1600" b="0" i="0" u="none" strike="noStrike" kern="1200" cap="none" spc="0" normalizeH="0" baseline="-2500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1</a:t>
              </a:r>
              <a:endParaRPr kumimoji="0" lang="zh-CN" altLang="en-US" sz="1600" b="0" i="0" u="none" strike="noStrike" kern="1200" cap="none" spc="0" normalizeH="0" baseline="-2500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11" name="椭圆 10"/>
            <p:cNvSpPr/>
            <p:nvPr/>
          </p:nvSpPr>
          <p:spPr>
            <a:xfrm>
              <a:off x="2428905" y="4071691"/>
              <a:ext cx="427846" cy="500600"/>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B</a:t>
              </a:r>
              <a:r>
                <a:rPr kumimoji="0" lang="en-US" altLang="zh-CN"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2</a:t>
              </a:r>
              <a:endParaRPr kumimoji="0" lang="zh-CN" altLang="en-US"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12" name="椭圆 11"/>
            <p:cNvSpPr/>
            <p:nvPr/>
          </p:nvSpPr>
          <p:spPr>
            <a:xfrm>
              <a:off x="2428905" y="5287164"/>
              <a:ext cx="427846" cy="498703"/>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B</a:t>
              </a:r>
              <a:r>
                <a:rPr kumimoji="0" lang="en-US" altLang="zh-CN"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3</a:t>
              </a:r>
              <a:endParaRPr kumimoji="0" lang="zh-CN" altLang="en-US"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13" name="椭圆 12"/>
            <p:cNvSpPr/>
            <p:nvPr/>
          </p:nvSpPr>
          <p:spPr>
            <a:xfrm>
              <a:off x="4072627" y="2858114"/>
              <a:ext cx="427846" cy="498705"/>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C</a:t>
              </a:r>
              <a:r>
                <a:rPr kumimoji="0" lang="en-US" altLang="zh-CN"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1</a:t>
              </a:r>
              <a:endParaRPr kumimoji="0" lang="zh-CN" altLang="en-US"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14" name="椭圆 13"/>
            <p:cNvSpPr/>
            <p:nvPr/>
          </p:nvSpPr>
          <p:spPr>
            <a:xfrm>
              <a:off x="4072627" y="4071691"/>
              <a:ext cx="427846" cy="500600"/>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C</a:t>
              </a:r>
              <a:r>
                <a:rPr kumimoji="0" lang="en-US" altLang="zh-CN"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2</a:t>
              </a:r>
              <a:endParaRPr kumimoji="0" lang="zh-CN" altLang="en-US"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15" name="椭圆 14"/>
            <p:cNvSpPr/>
            <p:nvPr/>
          </p:nvSpPr>
          <p:spPr>
            <a:xfrm>
              <a:off x="4072627" y="5287164"/>
              <a:ext cx="427846" cy="498703"/>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C</a:t>
              </a:r>
              <a:r>
                <a:rPr kumimoji="0" lang="en-US" altLang="zh-CN"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3</a:t>
              </a:r>
              <a:endParaRPr kumimoji="0" lang="zh-CN" altLang="en-US"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16" name="椭圆 15"/>
            <p:cNvSpPr/>
            <p:nvPr/>
          </p:nvSpPr>
          <p:spPr>
            <a:xfrm>
              <a:off x="5573071" y="3500931"/>
              <a:ext cx="427846" cy="498703"/>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D</a:t>
              </a:r>
              <a:r>
                <a:rPr kumimoji="0" lang="en-US" altLang="zh-CN"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1</a:t>
              </a:r>
              <a:endParaRPr kumimoji="0" lang="zh-CN" altLang="en-US"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17" name="椭圆 16"/>
            <p:cNvSpPr/>
            <p:nvPr/>
          </p:nvSpPr>
          <p:spPr>
            <a:xfrm>
              <a:off x="5573071" y="4714507"/>
              <a:ext cx="427846" cy="500600"/>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D</a:t>
              </a:r>
              <a:r>
                <a:rPr kumimoji="0" lang="en-US" altLang="zh-CN"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2</a:t>
              </a:r>
              <a:endParaRPr kumimoji="0" lang="zh-CN" altLang="en-US"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18" name="椭圆 17"/>
            <p:cNvSpPr/>
            <p:nvPr/>
          </p:nvSpPr>
          <p:spPr>
            <a:xfrm>
              <a:off x="6930236" y="4071691"/>
              <a:ext cx="427846" cy="500600"/>
            </a:xfrm>
            <a:prstGeom prst="ellipse">
              <a:avLst/>
            </a:prstGeom>
            <a:solidFill>
              <a:srgbClr val="CCCC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E</a:t>
              </a:r>
              <a:endParaRPr kumimoji="0" lang="zh-CN" altLang="en-US" sz="20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cxnSp>
          <p:nvCxnSpPr>
            <p:cNvPr id="19" name="直接箭头连接符 18"/>
            <p:cNvCxnSpPr>
              <a:stCxn id="9" idx="7"/>
              <a:endCxn id="10" idx="2"/>
            </p:cNvCxnSpPr>
            <p:nvPr/>
          </p:nvCxnSpPr>
          <p:spPr>
            <a:xfrm rot="5400000" flipH="1" flipV="1">
              <a:off x="1378965" y="3095704"/>
              <a:ext cx="1037229" cy="10626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9651" name="TextBox 19"/>
            <p:cNvSpPr txBox="1"/>
            <p:nvPr/>
          </p:nvSpPr>
          <p:spPr>
            <a:xfrm>
              <a:off x="1698561" y="3383492"/>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2</a:t>
              </a:r>
              <a:endParaRPr lang="zh-CN" altLang="en-US" sz="1600" dirty="0">
                <a:solidFill>
                  <a:srgbClr val="0000FF"/>
                </a:solidFill>
                <a:latin typeface="Consolas" panose="020B0609020204030204" pitchFamily="49" charset="0"/>
                <a:ea typeface="楷体" panose="02010609060101010101" pitchFamily="49" charset="-122"/>
              </a:endParaRPr>
            </a:p>
          </p:txBody>
        </p:sp>
        <p:cxnSp>
          <p:nvCxnSpPr>
            <p:cNvPr id="21" name="直接箭头连接符 20"/>
            <p:cNvCxnSpPr>
              <a:stCxn id="9" idx="6"/>
              <a:endCxn id="11" idx="2"/>
            </p:cNvCxnSpPr>
            <p:nvPr/>
          </p:nvCxnSpPr>
          <p:spPr>
            <a:xfrm>
              <a:off x="1427946" y="4321991"/>
              <a:ext cx="1000959" cy="189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直接箭头连接符 21"/>
            <p:cNvCxnSpPr>
              <a:stCxn id="9" idx="5"/>
              <a:endCxn id="12" idx="2"/>
            </p:cNvCxnSpPr>
            <p:nvPr/>
          </p:nvCxnSpPr>
          <p:spPr>
            <a:xfrm rot="16200000" flipH="1">
              <a:off x="1378966" y="4485628"/>
              <a:ext cx="1037228" cy="10626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直接箭头连接符 22"/>
            <p:cNvCxnSpPr>
              <a:stCxn id="10" idx="6"/>
              <a:endCxn id="13" idx="2"/>
            </p:cNvCxnSpPr>
            <p:nvPr/>
          </p:nvCxnSpPr>
          <p:spPr>
            <a:xfrm>
              <a:off x="2856751" y="3108414"/>
              <a:ext cx="1215876" cy="0"/>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4" name="直接箭头连接符 23"/>
            <p:cNvCxnSpPr>
              <a:stCxn id="10" idx="5"/>
              <a:endCxn id="14" idx="1"/>
            </p:cNvCxnSpPr>
            <p:nvPr/>
          </p:nvCxnSpPr>
          <p:spPr>
            <a:xfrm rot="16200000" flipH="1">
              <a:off x="3034248" y="3045575"/>
              <a:ext cx="860881" cy="13392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5" name="直接箭头连接符 24"/>
            <p:cNvCxnSpPr>
              <a:stCxn id="11" idx="6"/>
              <a:endCxn id="14" idx="2"/>
            </p:cNvCxnSpPr>
            <p:nvPr/>
          </p:nvCxnSpPr>
          <p:spPr>
            <a:xfrm>
              <a:off x="2856751" y="4321991"/>
              <a:ext cx="1215876" cy="189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直接箭头连接符 25"/>
            <p:cNvCxnSpPr>
              <a:stCxn id="11" idx="7"/>
              <a:endCxn id="13" idx="3"/>
            </p:cNvCxnSpPr>
            <p:nvPr/>
          </p:nvCxnSpPr>
          <p:spPr>
            <a:xfrm rot="5400000" flipH="1" flipV="1">
              <a:off x="3034248" y="3045575"/>
              <a:ext cx="860881" cy="1339256"/>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7" name="直接箭头连接符 26"/>
            <p:cNvCxnSpPr>
              <a:stCxn id="11" idx="5"/>
              <a:endCxn id="15" idx="1"/>
            </p:cNvCxnSpPr>
            <p:nvPr/>
          </p:nvCxnSpPr>
          <p:spPr>
            <a:xfrm rot="16200000" flipH="1">
              <a:off x="3034248" y="4259151"/>
              <a:ext cx="860881" cy="13392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8" name="直接箭头连接符 27"/>
            <p:cNvCxnSpPr>
              <a:stCxn id="11" idx="5"/>
              <a:endCxn id="14" idx="3"/>
            </p:cNvCxnSpPr>
            <p:nvPr/>
          </p:nvCxnSpPr>
          <p:spPr>
            <a:xfrm flipV="1">
              <a:off x="2795061" y="4498339"/>
              <a:ext cx="1339256" cy="95948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9" name="直接箭头连接符 28"/>
            <p:cNvCxnSpPr>
              <a:stCxn id="12" idx="6"/>
              <a:endCxn id="15" idx="2"/>
            </p:cNvCxnSpPr>
            <p:nvPr/>
          </p:nvCxnSpPr>
          <p:spPr>
            <a:xfrm>
              <a:off x="2856751" y="5535567"/>
              <a:ext cx="1215876" cy="189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0" name="直接箭头连接符 29"/>
            <p:cNvCxnSpPr>
              <a:stCxn id="13" idx="6"/>
              <a:endCxn id="16" idx="1"/>
            </p:cNvCxnSpPr>
            <p:nvPr/>
          </p:nvCxnSpPr>
          <p:spPr>
            <a:xfrm>
              <a:off x="4500473" y="3108414"/>
              <a:ext cx="1134288" cy="464573"/>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31" name="直接箭头连接符 30"/>
            <p:cNvCxnSpPr>
              <a:stCxn id="13" idx="5"/>
              <a:endCxn id="17" idx="1"/>
            </p:cNvCxnSpPr>
            <p:nvPr/>
          </p:nvCxnSpPr>
          <p:spPr>
            <a:xfrm rot="16200000" flipH="1">
              <a:off x="4284923" y="3438622"/>
              <a:ext cx="1503697" cy="119597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2" name="直接箭头连接符 31"/>
            <p:cNvCxnSpPr>
              <a:stCxn id="14" idx="7"/>
              <a:endCxn id="16" idx="2"/>
            </p:cNvCxnSpPr>
            <p:nvPr/>
          </p:nvCxnSpPr>
          <p:spPr>
            <a:xfrm rot="5400000" flipH="1" flipV="1">
              <a:off x="4808721" y="3381293"/>
              <a:ext cx="394412" cy="11342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3" name="直接箭头连接符 32"/>
            <p:cNvCxnSpPr>
              <a:stCxn id="14" idx="5"/>
              <a:endCxn id="17" idx="2"/>
            </p:cNvCxnSpPr>
            <p:nvPr/>
          </p:nvCxnSpPr>
          <p:spPr>
            <a:xfrm rot="16200000" flipH="1">
              <a:off x="4772693" y="4164430"/>
              <a:ext cx="466468" cy="1134288"/>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34" name="直接箭头连接符 33"/>
            <p:cNvCxnSpPr>
              <a:stCxn id="15" idx="6"/>
              <a:endCxn id="17" idx="3"/>
            </p:cNvCxnSpPr>
            <p:nvPr/>
          </p:nvCxnSpPr>
          <p:spPr>
            <a:xfrm flipV="1">
              <a:off x="4500473" y="5141155"/>
              <a:ext cx="1134288" cy="394412"/>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35" name="直接箭头连接符 34"/>
            <p:cNvCxnSpPr>
              <a:stCxn id="15" idx="7"/>
              <a:endCxn id="16" idx="3"/>
            </p:cNvCxnSpPr>
            <p:nvPr/>
          </p:nvCxnSpPr>
          <p:spPr>
            <a:xfrm rot="5400000" flipH="1" flipV="1">
              <a:off x="4320950" y="4045411"/>
              <a:ext cx="1431642" cy="119597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6" name="直接箭头连接符 35"/>
            <p:cNvCxnSpPr>
              <a:stCxn id="16" idx="6"/>
              <a:endCxn id="18" idx="1"/>
            </p:cNvCxnSpPr>
            <p:nvPr/>
          </p:nvCxnSpPr>
          <p:spPr>
            <a:xfrm>
              <a:off x="6000917" y="3751231"/>
              <a:ext cx="991009" cy="3944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7" name="直接箭头连接符 36"/>
            <p:cNvCxnSpPr>
              <a:stCxn id="17" idx="6"/>
              <a:endCxn id="18" idx="3"/>
            </p:cNvCxnSpPr>
            <p:nvPr/>
          </p:nvCxnSpPr>
          <p:spPr>
            <a:xfrm flipV="1">
              <a:off x="6000917" y="4498339"/>
              <a:ext cx="991009" cy="46646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9669" name="TextBox 37"/>
            <p:cNvSpPr txBox="1"/>
            <p:nvPr/>
          </p:nvSpPr>
          <p:spPr>
            <a:xfrm>
              <a:off x="1866880" y="4000504"/>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4</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69670" name="TextBox 38"/>
            <p:cNvSpPr txBox="1"/>
            <p:nvPr/>
          </p:nvSpPr>
          <p:spPr>
            <a:xfrm>
              <a:off x="1928794" y="4786322"/>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3</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69671" name="TextBox 39"/>
            <p:cNvSpPr txBox="1"/>
            <p:nvPr/>
          </p:nvSpPr>
          <p:spPr>
            <a:xfrm>
              <a:off x="2928926" y="2786058"/>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7</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69672" name="TextBox 40"/>
            <p:cNvSpPr txBox="1"/>
            <p:nvPr/>
          </p:nvSpPr>
          <p:spPr>
            <a:xfrm>
              <a:off x="2954326" y="3139301"/>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4</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69673" name="TextBox 41"/>
            <p:cNvSpPr txBox="1"/>
            <p:nvPr/>
          </p:nvSpPr>
          <p:spPr>
            <a:xfrm>
              <a:off x="2908288" y="3740152"/>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3</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69674" name="TextBox 42"/>
            <p:cNvSpPr txBox="1"/>
            <p:nvPr/>
          </p:nvSpPr>
          <p:spPr>
            <a:xfrm>
              <a:off x="3000364" y="4038604"/>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2</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69675" name="TextBox 43"/>
            <p:cNvSpPr txBox="1"/>
            <p:nvPr/>
          </p:nvSpPr>
          <p:spPr>
            <a:xfrm>
              <a:off x="2781109" y="4881220"/>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6</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69676" name="TextBox 44"/>
            <p:cNvSpPr txBox="1"/>
            <p:nvPr/>
          </p:nvSpPr>
          <p:spPr>
            <a:xfrm>
              <a:off x="2997189" y="5580893"/>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5</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69677" name="TextBox 45"/>
            <p:cNvSpPr txBox="1"/>
            <p:nvPr/>
          </p:nvSpPr>
          <p:spPr>
            <a:xfrm>
              <a:off x="4786314" y="2928934"/>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3</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69678" name="TextBox 46"/>
            <p:cNvSpPr txBox="1"/>
            <p:nvPr/>
          </p:nvSpPr>
          <p:spPr>
            <a:xfrm>
              <a:off x="4714876" y="3332977"/>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4</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69679" name="TextBox 47"/>
            <p:cNvSpPr txBox="1"/>
            <p:nvPr/>
          </p:nvSpPr>
          <p:spPr>
            <a:xfrm>
              <a:off x="4500562" y="3794943"/>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6</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69680" name="TextBox 48"/>
            <p:cNvSpPr txBox="1"/>
            <p:nvPr/>
          </p:nvSpPr>
          <p:spPr>
            <a:xfrm>
              <a:off x="4572000" y="4286256"/>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3</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69681" name="TextBox 49"/>
            <p:cNvSpPr txBox="1"/>
            <p:nvPr/>
          </p:nvSpPr>
          <p:spPr>
            <a:xfrm>
              <a:off x="4441824" y="4866513"/>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3</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69682" name="TextBox 50"/>
            <p:cNvSpPr txBox="1"/>
            <p:nvPr/>
          </p:nvSpPr>
          <p:spPr>
            <a:xfrm>
              <a:off x="4760914" y="5454665"/>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3</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69683" name="TextBox 51"/>
            <p:cNvSpPr txBox="1"/>
            <p:nvPr/>
          </p:nvSpPr>
          <p:spPr>
            <a:xfrm>
              <a:off x="6143636" y="4559308"/>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4</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69684" name="TextBox 52"/>
            <p:cNvSpPr txBox="1"/>
            <p:nvPr/>
          </p:nvSpPr>
          <p:spPr>
            <a:xfrm>
              <a:off x="6215074" y="3500439"/>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3</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69685" name="TextBox 53"/>
            <p:cNvSpPr txBox="1"/>
            <p:nvPr/>
          </p:nvSpPr>
          <p:spPr>
            <a:xfrm>
              <a:off x="3000364" y="4357694"/>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4</a:t>
              </a:r>
              <a:endParaRPr lang="zh-CN" altLang="en-US" sz="1600" dirty="0">
                <a:solidFill>
                  <a:srgbClr val="0000FF"/>
                </a:solidFill>
                <a:latin typeface="Consolas" panose="020B0609020204030204" pitchFamily="49" charset="0"/>
                <a:ea typeface="楷体" panose="02010609060101010101" pitchFamily="49" charset="-122"/>
              </a:endParaRPr>
            </a:p>
          </p:txBody>
        </p:sp>
        <p:cxnSp>
          <p:nvCxnSpPr>
            <p:cNvPr id="55" name="直接箭头连接符 54"/>
            <p:cNvCxnSpPr>
              <a:stCxn id="12" idx="7"/>
              <a:endCxn id="13" idx="4"/>
            </p:cNvCxnSpPr>
            <p:nvPr/>
          </p:nvCxnSpPr>
          <p:spPr>
            <a:xfrm rot="5400000" flipH="1" flipV="1">
              <a:off x="2539106" y="3612771"/>
              <a:ext cx="2002401" cy="1490495"/>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sp>
          <p:nvSpPr>
            <p:cNvPr id="69687" name="TextBox 55"/>
            <p:cNvSpPr txBox="1"/>
            <p:nvPr/>
          </p:nvSpPr>
          <p:spPr>
            <a:xfrm>
              <a:off x="3149588" y="5214950"/>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2</a:t>
              </a:r>
              <a:endParaRPr lang="zh-CN" altLang="en-US" sz="1600" dirty="0">
                <a:solidFill>
                  <a:srgbClr val="0000FF"/>
                </a:solidFill>
                <a:latin typeface="Consolas" panose="020B0609020204030204" pitchFamily="49" charset="0"/>
                <a:ea typeface="楷体" panose="02010609060101010101" pitchFamily="49" charset="-122"/>
              </a:endParaRPr>
            </a:p>
          </p:txBody>
        </p:sp>
      </p:grpSp>
      <p:sp>
        <p:nvSpPr>
          <p:cNvPr id="69688" name="TextBox 56"/>
          <p:cNvSpPr txBox="1"/>
          <p:nvPr/>
        </p:nvSpPr>
        <p:spPr>
          <a:xfrm>
            <a:off x="4781550" y="2163763"/>
            <a:ext cx="2857500" cy="708025"/>
          </a:xfrm>
          <a:prstGeom prst="rect">
            <a:avLst/>
          </a:prstGeom>
          <a:noFill/>
          <a:ln w="9525">
            <a:noFill/>
          </a:ln>
        </p:spPr>
        <p:txBody>
          <a:bodyPr anchor="t" anchorCtr="0">
            <a:spAutoFit/>
          </a:bodyPr>
          <a:p>
            <a:pPr eaLnBrk="0" hangingPunct="0"/>
            <a:r>
              <a:rPr lang="pt-BR" altLang="zh-CN" sz="2000" i="1" dirty="0">
                <a:solidFill>
                  <a:srgbClr val="0000FF"/>
                </a:solidFill>
                <a:latin typeface="Consolas" panose="020B0609020204030204" pitchFamily="49" charset="0"/>
                <a:ea typeface="仿宋" panose="02010609060101010101" pitchFamily="49" charset="-122"/>
              </a:rPr>
              <a:t>f</a:t>
            </a:r>
            <a:r>
              <a:rPr lang="pt-BR" altLang="zh-CN" sz="2000" dirty="0">
                <a:solidFill>
                  <a:srgbClr val="0000FF"/>
                </a:solidFill>
                <a:latin typeface="Consolas" panose="020B0609020204030204" pitchFamily="49" charset="0"/>
                <a:ea typeface="仿宋" panose="02010609060101010101" pitchFamily="49" charset="-122"/>
              </a:rPr>
              <a:t>(</a:t>
            </a:r>
            <a:r>
              <a:rPr lang="pt-BR" altLang="zh-CN" sz="2000" i="1" dirty="0">
                <a:solidFill>
                  <a:srgbClr val="0000FF"/>
                </a:solidFill>
                <a:latin typeface="Consolas" panose="020B0609020204030204" pitchFamily="49" charset="0"/>
                <a:ea typeface="仿宋" panose="02010609060101010101" pitchFamily="49" charset="-122"/>
              </a:rPr>
              <a:t>s</a:t>
            </a:r>
            <a:r>
              <a:rPr lang="pt-BR" altLang="zh-CN" sz="2000" dirty="0">
                <a:solidFill>
                  <a:srgbClr val="0000FF"/>
                </a:solidFill>
                <a:latin typeface="Consolas" panose="020B0609020204030204" pitchFamily="49" charset="0"/>
                <a:ea typeface="仿宋" panose="02010609060101010101" pitchFamily="49" charset="-122"/>
              </a:rPr>
              <a:t>)</a:t>
            </a:r>
            <a:r>
              <a:rPr lang="zh-CN" altLang="zh-CN" sz="2000" dirty="0">
                <a:solidFill>
                  <a:srgbClr val="0000FF"/>
                </a:solidFill>
                <a:latin typeface="Consolas" panose="020B0609020204030204" pitchFamily="49" charset="0"/>
                <a:ea typeface="仿宋" panose="02010609060101010101" pitchFamily="49" charset="-122"/>
              </a:rPr>
              <a:t>表示</a:t>
            </a:r>
            <a:r>
              <a:rPr lang="zh-CN" altLang="en-US" sz="2000" dirty="0">
                <a:solidFill>
                  <a:srgbClr val="0000FF"/>
                </a:solidFill>
                <a:latin typeface="Consolas" panose="020B0609020204030204" pitchFamily="49" charset="0"/>
                <a:ea typeface="仿宋" panose="02010609060101010101" pitchFamily="49" charset="-122"/>
              </a:rPr>
              <a:t>初始</a:t>
            </a:r>
            <a:r>
              <a:rPr lang="zh-CN" altLang="zh-CN" sz="2000" dirty="0">
                <a:solidFill>
                  <a:srgbClr val="FF0000"/>
                </a:solidFill>
                <a:latin typeface="Consolas" panose="020B0609020204030204" pitchFamily="49" charset="0"/>
                <a:ea typeface="仿宋" panose="02010609060101010101" pitchFamily="49" charset="-122"/>
              </a:rPr>
              <a:t>状态</a:t>
            </a:r>
            <a:r>
              <a:rPr lang="en-US" altLang="zh-CN" sz="2000" dirty="0">
                <a:solidFill>
                  <a:srgbClr val="FF0000"/>
                </a:solidFill>
                <a:latin typeface="Consolas" panose="020B0609020204030204" pitchFamily="49" charset="0"/>
                <a:ea typeface="仿宋" panose="02010609060101010101" pitchFamily="49" charset="-122"/>
              </a:rPr>
              <a:t>A</a:t>
            </a:r>
            <a:r>
              <a:rPr lang="zh-CN" altLang="zh-CN" sz="2000" dirty="0">
                <a:solidFill>
                  <a:srgbClr val="FF0000"/>
                </a:solidFill>
                <a:latin typeface="Consolas" panose="020B0609020204030204" pitchFamily="49" charset="0"/>
                <a:ea typeface="仿宋" panose="02010609060101010101" pitchFamily="49" charset="-122"/>
              </a:rPr>
              <a:t>到</a:t>
            </a:r>
            <a:r>
              <a:rPr lang="zh-CN" altLang="en-US" sz="2000" dirty="0">
                <a:solidFill>
                  <a:srgbClr val="FF0000"/>
                </a:solidFill>
                <a:latin typeface="Consolas" panose="020B0609020204030204" pitchFamily="49" charset="0"/>
                <a:ea typeface="仿宋" panose="02010609060101010101" pitchFamily="49" charset="-122"/>
              </a:rPr>
              <a:t>状态</a:t>
            </a:r>
            <a:r>
              <a:rPr lang="pt-BR" altLang="zh-CN" sz="2000" i="1" dirty="0">
                <a:solidFill>
                  <a:srgbClr val="FF0000"/>
                </a:solidFill>
                <a:latin typeface="Consolas" panose="020B0609020204030204" pitchFamily="49" charset="0"/>
                <a:ea typeface="仿宋" panose="02010609060101010101" pitchFamily="49" charset="-122"/>
              </a:rPr>
              <a:t>s</a:t>
            </a:r>
            <a:r>
              <a:rPr lang="zh-CN" altLang="zh-CN" sz="2000" dirty="0">
                <a:solidFill>
                  <a:srgbClr val="FF0000"/>
                </a:solidFill>
                <a:latin typeface="Consolas" panose="020B0609020204030204" pitchFamily="49" charset="0"/>
                <a:ea typeface="仿宋" panose="02010609060101010101" pitchFamily="49" charset="-122"/>
              </a:rPr>
              <a:t>的最短路径长度</a:t>
            </a:r>
            <a:endParaRPr lang="zh-CN" altLang="en-US" sz="2000" dirty="0">
              <a:latin typeface="Consolas" panose="020B0609020204030204" pitchFamily="49" charset="0"/>
              <a:ea typeface="仿宋" panose="02010609060101010101" pitchFamily="49" charset="-122"/>
            </a:endParaRPr>
          </a:p>
        </p:txBody>
      </p:sp>
      <p:sp>
        <p:nvSpPr>
          <p:cNvPr id="69689" name="TextBox 7"/>
          <p:cNvSpPr txBox="1"/>
          <p:nvPr/>
        </p:nvSpPr>
        <p:spPr>
          <a:xfrm>
            <a:off x="285750" y="506413"/>
            <a:ext cx="3500438" cy="522287"/>
          </a:xfrm>
          <a:prstGeom prst="rect">
            <a:avLst/>
          </a:prstGeom>
          <a:noFill/>
          <a:ln w="9525">
            <a:noFill/>
          </a:ln>
        </p:spPr>
        <p:txBody>
          <a:bodyPr anchor="t" anchorCtr="0">
            <a:spAutoFit/>
          </a:bodyPr>
          <a:p>
            <a:pPr algn="ctr" eaLnBrk="0" hangingPunct="0"/>
            <a:r>
              <a:rPr lang="zh-CN" altLang="zh-CN" sz="2800" dirty="0">
                <a:solidFill>
                  <a:schemeClr val="bg1"/>
                </a:solidFill>
                <a:latin typeface="微软雅黑" panose="020B0503020204020204" pitchFamily="34" charset="-122"/>
                <a:ea typeface="微软雅黑" panose="020B0503020204020204" pitchFamily="34" charset="-122"/>
              </a:rPr>
              <a:t>动态规划概述</a:t>
            </a:r>
            <a:endParaRPr lang="zh-CN" altLang="zh-CN"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TextBox 2"/>
          <p:cNvSpPr txBox="1"/>
          <p:nvPr/>
        </p:nvSpPr>
        <p:spPr>
          <a:xfrm>
            <a:off x="3683000" y="3714750"/>
            <a:ext cx="4721225" cy="708025"/>
          </a:xfrm>
          <a:prstGeom prst="rect">
            <a:avLst/>
          </a:prstGeom>
          <a:noFill/>
          <a:ln w="9525">
            <a:noFill/>
          </a:ln>
        </p:spPr>
        <p:txBody>
          <a:bodyPr anchor="t" anchorCtr="0">
            <a:spAutoFit/>
          </a:bodyPr>
          <a:p>
            <a:pPr eaLnBrk="0" hangingPunct="0"/>
            <a:r>
              <a:rPr lang="zh-CN" altLang="zh-CN" sz="2000" dirty="0">
                <a:solidFill>
                  <a:srgbClr val="0000FF"/>
                </a:solidFill>
                <a:latin typeface="Consolas" panose="020B0609020204030204" pitchFamily="49" charset="0"/>
                <a:ea typeface="楷体" panose="02010609060101010101" pitchFamily="49" charset="-122"/>
              </a:rPr>
              <a:t>用</a:t>
            </a:r>
            <a:r>
              <a:rPr lang="pt-BR" altLang="zh-CN" sz="2000" dirty="0">
                <a:solidFill>
                  <a:srgbClr val="0000FF"/>
                </a:solidFill>
                <a:latin typeface="Consolas" panose="020B0609020204030204" pitchFamily="49" charset="0"/>
                <a:ea typeface="楷体" panose="02010609060101010101" pitchFamily="49" charset="-122"/>
              </a:rPr>
              <a:t>pre</a:t>
            </a:r>
            <a:r>
              <a:rPr lang="zh-CN" altLang="zh-CN" sz="2000" dirty="0">
                <a:solidFill>
                  <a:srgbClr val="0000FF"/>
                </a:solidFill>
                <a:latin typeface="Consolas" panose="020B0609020204030204" pitchFamily="49" charset="0"/>
                <a:ea typeface="楷体" panose="02010609060101010101" pitchFamily="49" charset="-122"/>
              </a:rPr>
              <a:t>表示路径上一个顶点的前驱顶点</a:t>
            </a:r>
            <a:r>
              <a:rPr lang="zh-CN" altLang="en-US" sz="2000" dirty="0">
                <a:solidFill>
                  <a:srgbClr val="0000FF"/>
                </a:solidFill>
                <a:latin typeface="Consolas" panose="020B0609020204030204" pitchFamily="49" charset="0"/>
                <a:ea typeface="楷体" panose="02010609060101010101" pitchFamily="49" charset="-122"/>
              </a:rPr>
              <a:t>，</a:t>
            </a:r>
            <a:r>
              <a:rPr lang="zh-CN" altLang="zh-CN" sz="2000" dirty="0">
                <a:solidFill>
                  <a:srgbClr val="0000FF"/>
                </a:solidFill>
                <a:latin typeface="Consolas" panose="020B0609020204030204" pitchFamily="49" charset="0"/>
                <a:ea typeface="楷体" panose="02010609060101010101" pitchFamily="49" charset="-122"/>
              </a:rPr>
              <a:t>其求解</a:t>
            </a:r>
            <a:r>
              <a:rPr lang="pt-BR" altLang="zh-CN" sz="2000" i="1" dirty="0">
                <a:solidFill>
                  <a:srgbClr val="0000FF"/>
                </a:solidFill>
                <a:latin typeface="Consolas" panose="020B0609020204030204" pitchFamily="49" charset="0"/>
                <a:ea typeface="楷体" panose="02010609060101010101" pitchFamily="49" charset="-122"/>
              </a:rPr>
              <a:t>A</a:t>
            </a:r>
            <a:r>
              <a:rPr lang="pt-BR" altLang="zh-CN" sz="2000" dirty="0">
                <a:solidFill>
                  <a:srgbClr val="0000FF"/>
                </a:solidFill>
                <a:latin typeface="Consolas" panose="020B0609020204030204" pitchFamily="49" charset="0"/>
                <a:ea typeface="楷体" panose="02010609060101010101" pitchFamily="49" charset="-122"/>
              </a:rPr>
              <a:t>→</a:t>
            </a:r>
            <a:r>
              <a:rPr lang="pt-BR" altLang="zh-CN" sz="2000" i="1" dirty="0">
                <a:solidFill>
                  <a:srgbClr val="0000FF"/>
                </a:solidFill>
                <a:latin typeface="Consolas" panose="020B0609020204030204" pitchFamily="49" charset="0"/>
                <a:ea typeface="楷体" panose="02010609060101010101" pitchFamily="49" charset="-122"/>
              </a:rPr>
              <a:t>E</a:t>
            </a:r>
            <a:r>
              <a:rPr lang="zh-CN" altLang="zh-CN" sz="2000" dirty="0">
                <a:solidFill>
                  <a:srgbClr val="0000FF"/>
                </a:solidFill>
                <a:latin typeface="Consolas" panose="020B0609020204030204" pitchFamily="49" charset="0"/>
                <a:ea typeface="楷体" panose="02010609060101010101" pitchFamily="49" charset="-122"/>
              </a:rPr>
              <a:t>的过程：</a:t>
            </a:r>
            <a:endParaRPr lang="zh-CN" altLang="zh-CN" sz="2000" dirty="0">
              <a:solidFill>
                <a:srgbClr val="0000FF"/>
              </a:solidFill>
              <a:latin typeface="Consolas" panose="020B0609020204030204" pitchFamily="49" charset="0"/>
              <a:ea typeface="楷体" panose="02010609060101010101" pitchFamily="49" charset="-122"/>
            </a:endParaRPr>
          </a:p>
        </p:txBody>
      </p:sp>
      <p:sp>
        <p:nvSpPr>
          <p:cNvPr id="70658" name="TextBox 52"/>
          <p:cNvSpPr txBox="1"/>
          <p:nvPr/>
        </p:nvSpPr>
        <p:spPr>
          <a:xfrm>
            <a:off x="714375" y="4100513"/>
            <a:ext cx="5643563" cy="2400300"/>
          </a:xfrm>
          <a:prstGeom prst="rect">
            <a:avLst/>
          </a:prstGeom>
          <a:noFill/>
          <a:ln w="9525">
            <a:noFill/>
          </a:ln>
        </p:spPr>
        <p:txBody>
          <a:bodyPr anchor="t" anchorCtr="0">
            <a:spAutoFit/>
          </a:bodyPr>
          <a:p>
            <a:pPr eaLnBrk="0" hangingPunct="0">
              <a:lnSpc>
                <a:spcPts val="3000"/>
              </a:lnSpc>
            </a:pPr>
            <a:r>
              <a:rPr lang="zh-CN" altLang="zh-CN" dirty="0">
                <a:solidFill>
                  <a:srgbClr val="C00000"/>
                </a:solidFill>
                <a:latin typeface="Consolas" panose="020B0609020204030204" pitchFamily="49" charset="0"/>
                <a:ea typeface="仿宋" panose="02010609060101010101" pitchFamily="49" charset="-122"/>
              </a:rPr>
              <a:t>① 第</a:t>
            </a:r>
            <a:r>
              <a:rPr lang="en-US" altLang="zh-CN" dirty="0">
                <a:solidFill>
                  <a:srgbClr val="C00000"/>
                </a:solidFill>
                <a:latin typeface="Consolas" panose="020B0609020204030204" pitchFamily="49" charset="0"/>
                <a:ea typeface="仿宋" panose="02010609060101010101" pitchFamily="49" charset="-122"/>
              </a:rPr>
              <a:t>1</a:t>
            </a:r>
            <a:r>
              <a:rPr lang="zh-CN" altLang="zh-CN" dirty="0">
                <a:solidFill>
                  <a:srgbClr val="C00000"/>
                </a:solidFill>
                <a:latin typeface="Consolas" panose="020B0609020204030204" pitchFamily="49" charset="0"/>
                <a:ea typeface="仿宋" panose="02010609060101010101" pitchFamily="49" charset="-122"/>
              </a:rPr>
              <a:t>阶段</a:t>
            </a:r>
            <a:endParaRPr lang="zh-CN" altLang="zh-CN" dirty="0">
              <a:solidFill>
                <a:srgbClr val="C00000"/>
              </a:solidFill>
              <a:latin typeface="Consolas" panose="020B0609020204030204" pitchFamily="49" charset="0"/>
              <a:ea typeface="仿宋" panose="02010609060101010101" pitchFamily="49" charset="-122"/>
            </a:endParaRPr>
          </a:p>
          <a:p>
            <a:pPr eaLnBrk="0" hangingPunct="0">
              <a:lnSpc>
                <a:spcPts val="3000"/>
              </a:lnSpc>
            </a:pPr>
            <a:r>
              <a:rPr lang="pt-BR" altLang="zh-CN" i="1" dirty="0">
                <a:solidFill>
                  <a:srgbClr val="0000FF"/>
                </a:solidFill>
                <a:latin typeface="Consolas" panose="020B0609020204030204" pitchFamily="49" charset="0"/>
                <a:ea typeface="仿宋" panose="02010609060101010101" pitchFamily="49" charset="-122"/>
              </a:rPr>
              <a:t>f</a:t>
            </a:r>
            <a:r>
              <a:rPr lang="pt-BR" altLang="zh-CN" dirty="0">
                <a:solidFill>
                  <a:srgbClr val="0000FF"/>
                </a:solidFill>
                <a:latin typeface="Consolas" panose="020B0609020204030204" pitchFamily="49" charset="0"/>
                <a:ea typeface="仿宋" panose="02010609060101010101" pitchFamily="49" charset="-122"/>
              </a:rPr>
              <a:t>(A)=0</a:t>
            </a:r>
            <a:endParaRPr lang="zh-CN" altLang="zh-CN" dirty="0">
              <a:solidFill>
                <a:srgbClr val="0000FF"/>
              </a:solidFill>
              <a:latin typeface="Consolas" panose="020B0609020204030204" pitchFamily="49" charset="0"/>
              <a:ea typeface="仿宋" panose="02010609060101010101" pitchFamily="49" charset="-122"/>
            </a:endParaRPr>
          </a:p>
          <a:p>
            <a:pPr eaLnBrk="0" hangingPunct="0">
              <a:lnSpc>
                <a:spcPts val="3000"/>
              </a:lnSpc>
            </a:pPr>
            <a:r>
              <a:rPr lang="zh-CN" altLang="zh-CN" dirty="0">
                <a:solidFill>
                  <a:srgbClr val="C00000"/>
                </a:solidFill>
                <a:latin typeface="Consolas" panose="020B0609020204030204" pitchFamily="49" charset="0"/>
                <a:ea typeface="仿宋" panose="02010609060101010101" pitchFamily="49" charset="-122"/>
              </a:rPr>
              <a:t>② 第</a:t>
            </a:r>
            <a:r>
              <a:rPr lang="en-US" altLang="zh-CN" dirty="0">
                <a:solidFill>
                  <a:srgbClr val="C00000"/>
                </a:solidFill>
                <a:latin typeface="Consolas" panose="020B0609020204030204" pitchFamily="49" charset="0"/>
                <a:ea typeface="仿宋" panose="02010609060101010101" pitchFamily="49" charset="-122"/>
              </a:rPr>
              <a:t>2</a:t>
            </a:r>
            <a:r>
              <a:rPr lang="zh-CN" altLang="zh-CN" dirty="0">
                <a:solidFill>
                  <a:srgbClr val="C00000"/>
                </a:solidFill>
                <a:latin typeface="Consolas" panose="020B0609020204030204" pitchFamily="49" charset="0"/>
                <a:ea typeface="仿宋" panose="02010609060101010101" pitchFamily="49" charset="-122"/>
              </a:rPr>
              <a:t>阶段</a:t>
            </a:r>
            <a:endParaRPr lang="zh-CN" altLang="zh-CN" dirty="0">
              <a:solidFill>
                <a:srgbClr val="C00000"/>
              </a:solidFill>
              <a:latin typeface="Consolas" panose="020B0609020204030204" pitchFamily="49" charset="0"/>
              <a:ea typeface="仿宋" panose="02010609060101010101" pitchFamily="49" charset="-122"/>
            </a:endParaRPr>
          </a:p>
          <a:p>
            <a:pPr eaLnBrk="0" hangingPunct="0">
              <a:lnSpc>
                <a:spcPts val="3000"/>
              </a:lnSpc>
            </a:pPr>
            <a:r>
              <a:rPr lang="pt-BR" altLang="zh-CN" i="1" dirty="0">
                <a:solidFill>
                  <a:srgbClr val="0000FF"/>
                </a:solidFill>
                <a:latin typeface="Consolas" panose="020B0609020204030204" pitchFamily="49" charset="0"/>
                <a:ea typeface="仿宋" panose="02010609060101010101" pitchFamily="49" charset="-122"/>
              </a:rPr>
              <a:t>f</a:t>
            </a:r>
            <a:r>
              <a:rPr lang="pt-BR" altLang="zh-CN" dirty="0">
                <a:solidFill>
                  <a:srgbClr val="0000FF"/>
                </a:solidFill>
                <a:latin typeface="Consolas" panose="020B0609020204030204" pitchFamily="49" charset="0"/>
                <a:ea typeface="仿宋" panose="02010609060101010101" pitchFamily="49" charset="-122"/>
              </a:rPr>
              <a:t>(B</a:t>
            </a:r>
            <a:r>
              <a:rPr lang="pt-BR" altLang="zh-CN" baseline="-25000" dirty="0">
                <a:solidFill>
                  <a:srgbClr val="0000FF"/>
                </a:solidFill>
                <a:latin typeface="Consolas" panose="020B0609020204030204" pitchFamily="49" charset="0"/>
                <a:ea typeface="仿宋" panose="02010609060101010101" pitchFamily="49" charset="-122"/>
              </a:rPr>
              <a:t>1</a:t>
            </a:r>
            <a:r>
              <a:rPr lang="pt-BR" altLang="zh-CN" dirty="0">
                <a:solidFill>
                  <a:srgbClr val="0000FF"/>
                </a:solidFill>
                <a:latin typeface="Consolas" panose="020B0609020204030204" pitchFamily="49" charset="0"/>
                <a:ea typeface="仿宋" panose="02010609060101010101" pitchFamily="49" charset="-122"/>
              </a:rPr>
              <a:t>)=MIN(</a:t>
            </a:r>
            <a:r>
              <a:rPr lang="pt-BR" altLang="zh-CN" i="1" dirty="0">
                <a:solidFill>
                  <a:srgbClr val="0000FF"/>
                </a:solidFill>
                <a:latin typeface="Consolas" panose="020B0609020204030204" pitchFamily="49" charset="0"/>
                <a:ea typeface="仿宋" panose="02010609060101010101" pitchFamily="49" charset="-122"/>
              </a:rPr>
              <a:t>f</a:t>
            </a:r>
            <a:r>
              <a:rPr lang="pt-BR" altLang="zh-CN" dirty="0">
                <a:solidFill>
                  <a:srgbClr val="0000FF"/>
                </a:solidFill>
                <a:latin typeface="Consolas" panose="020B0609020204030204" pitchFamily="49" charset="0"/>
                <a:ea typeface="仿宋" panose="02010609060101010101" pitchFamily="49" charset="-122"/>
              </a:rPr>
              <a:t>(A)+c(A</a:t>
            </a:r>
            <a:r>
              <a:rPr lang="zh-CN" altLang="en-US" dirty="0">
                <a:solidFill>
                  <a:srgbClr val="0000FF"/>
                </a:solidFill>
                <a:latin typeface="Consolas" panose="020B0609020204030204" pitchFamily="49" charset="0"/>
                <a:ea typeface="仿宋" panose="02010609060101010101" pitchFamily="49" charset="-122"/>
              </a:rPr>
              <a:t>，</a:t>
            </a:r>
            <a:r>
              <a:rPr lang="pt-BR" altLang="zh-CN" dirty="0">
                <a:solidFill>
                  <a:srgbClr val="0000FF"/>
                </a:solidFill>
                <a:latin typeface="Consolas" panose="020B0609020204030204" pitchFamily="49" charset="0"/>
                <a:ea typeface="仿宋" panose="02010609060101010101" pitchFamily="49" charset="-122"/>
              </a:rPr>
              <a:t>B</a:t>
            </a:r>
            <a:r>
              <a:rPr lang="pt-BR" altLang="zh-CN" baseline="-25000" dirty="0">
                <a:solidFill>
                  <a:srgbClr val="0000FF"/>
                </a:solidFill>
                <a:latin typeface="Consolas" panose="020B0609020204030204" pitchFamily="49" charset="0"/>
                <a:ea typeface="仿宋" panose="02010609060101010101" pitchFamily="49" charset="-122"/>
              </a:rPr>
              <a:t>1</a:t>
            </a:r>
            <a:r>
              <a:rPr lang="pt-BR" altLang="zh-CN" dirty="0">
                <a:solidFill>
                  <a:srgbClr val="0000FF"/>
                </a:solidFill>
                <a:latin typeface="Consolas" panose="020B0609020204030204" pitchFamily="49" charset="0"/>
                <a:ea typeface="仿宋" panose="02010609060101010101" pitchFamily="49" charset="-122"/>
              </a:rPr>
              <a:t>))=2</a:t>
            </a:r>
            <a:r>
              <a:rPr lang="zh-CN" altLang="en-US" dirty="0">
                <a:solidFill>
                  <a:srgbClr val="0000FF"/>
                </a:solidFill>
                <a:latin typeface="Consolas" panose="020B0609020204030204" pitchFamily="49" charset="0"/>
                <a:ea typeface="仿宋" panose="02010609060101010101" pitchFamily="49" charset="-122"/>
              </a:rPr>
              <a:t>，</a:t>
            </a:r>
            <a:r>
              <a:rPr lang="pt-BR" altLang="zh-CN" dirty="0">
                <a:solidFill>
                  <a:srgbClr val="0000FF"/>
                </a:solidFill>
                <a:latin typeface="Consolas" panose="020B0609020204030204" pitchFamily="49" charset="0"/>
                <a:ea typeface="仿宋" panose="02010609060101010101" pitchFamily="49" charset="-122"/>
              </a:rPr>
              <a:t> </a:t>
            </a:r>
            <a:r>
              <a:rPr lang="pt-BR" altLang="zh-CN" dirty="0">
                <a:solidFill>
                  <a:srgbClr val="006600"/>
                </a:solidFill>
                <a:latin typeface="Consolas" panose="020B0609020204030204" pitchFamily="49" charset="0"/>
                <a:ea typeface="仿宋" panose="02010609060101010101" pitchFamily="49" charset="-122"/>
              </a:rPr>
              <a:t>pre(B</a:t>
            </a:r>
            <a:r>
              <a:rPr lang="pt-BR" altLang="zh-CN" baseline="-25000" dirty="0">
                <a:solidFill>
                  <a:srgbClr val="006600"/>
                </a:solidFill>
                <a:latin typeface="Consolas" panose="020B0609020204030204" pitchFamily="49" charset="0"/>
                <a:ea typeface="仿宋" panose="02010609060101010101" pitchFamily="49" charset="-122"/>
              </a:rPr>
              <a:t>1</a:t>
            </a:r>
            <a:r>
              <a:rPr lang="pt-BR" altLang="zh-CN" dirty="0">
                <a:solidFill>
                  <a:srgbClr val="006600"/>
                </a:solidFill>
                <a:latin typeface="Consolas" panose="020B0609020204030204" pitchFamily="49" charset="0"/>
                <a:ea typeface="仿宋" panose="02010609060101010101" pitchFamily="49" charset="-122"/>
              </a:rPr>
              <a:t>)=A</a:t>
            </a:r>
            <a:endParaRPr lang="zh-CN" altLang="zh-CN" dirty="0">
              <a:solidFill>
                <a:srgbClr val="006600"/>
              </a:solidFill>
              <a:latin typeface="Consolas" panose="020B0609020204030204" pitchFamily="49" charset="0"/>
              <a:ea typeface="仿宋" panose="02010609060101010101" pitchFamily="49" charset="-122"/>
            </a:endParaRPr>
          </a:p>
          <a:p>
            <a:pPr eaLnBrk="0" hangingPunct="0">
              <a:lnSpc>
                <a:spcPts val="3000"/>
              </a:lnSpc>
            </a:pPr>
            <a:r>
              <a:rPr lang="pt-BR" altLang="zh-CN" i="1" dirty="0">
                <a:solidFill>
                  <a:srgbClr val="0000FF"/>
                </a:solidFill>
                <a:latin typeface="Consolas" panose="020B0609020204030204" pitchFamily="49" charset="0"/>
                <a:ea typeface="仿宋" panose="02010609060101010101" pitchFamily="49" charset="-122"/>
              </a:rPr>
              <a:t>f</a:t>
            </a:r>
            <a:r>
              <a:rPr lang="pt-BR" altLang="zh-CN" dirty="0">
                <a:solidFill>
                  <a:srgbClr val="0000FF"/>
                </a:solidFill>
                <a:latin typeface="Consolas" panose="020B0609020204030204" pitchFamily="49" charset="0"/>
                <a:ea typeface="仿宋" panose="02010609060101010101" pitchFamily="49" charset="-122"/>
              </a:rPr>
              <a:t>(B</a:t>
            </a:r>
            <a:r>
              <a:rPr lang="pt-BR" altLang="zh-CN" baseline="-25000" dirty="0">
                <a:solidFill>
                  <a:srgbClr val="0000FF"/>
                </a:solidFill>
                <a:latin typeface="Consolas" panose="020B0609020204030204" pitchFamily="49" charset="0"/>
                <a:ea typeface="仿宋" panose="02010609060101010101" pitchFamily="49" charset="-122"/>
              </a:rPr>
              <a:t>2</a:t>
            </a:r>
            <a:r>
              <a:rPr lang="pt-BR" altLang="zh-CN" dirty="0">
                <a:solidFill>
                  <a:srgbClr val="0000FF"/>
                </a:solidFill>
                <a:latin typeface="Consolas" panose="020B0609020204030204" pitchFamily="49" charset="0"/>
                <a:ea typeface="仿宋" panose="02010609060101010101" pitchFamily="49" charset="-122"/>
              </a:rPr>
              <a:t>)=MIN(</a:t>
            </a:r>
            <a:r>
              <a:rPr lang="pt-BR" altLang="zh-CN" i="1" dirty="0">
                <a:solidFill>
                  <a:srgbClr val="0000FF"/>
                </a:solidFill>
                <a:latin typeface="Consolas" panose="020B0609020204030204" pitchFamily="49" charset="0"/>
                <a:ea typeface="仿宋" panose="02010609060101010101" pitchFamily="49" charset="-122"/>
              </a:rPr>
              <a:t>f</a:t>
            </a:r>
            <a:r>
              <a:rPr lang="pt-BR" altLang="zh-CN" dirty="0">
                <a:solidFill>
                  <a:srgbClr val="0000FF"/>
                </a:solidFill>
                <a:latin typeface="Consolas" panose="020B0609020204030204" pitchFamily="49" charset="0"/>
                <a:ea typeface="仿宋" panose="02010609060101010101" pitchFamily="49" charset="-122"/>
              </a:rPr>
              <a:t>(A)+c(A</a:t>
            </a:r>
            <a:r>
              <a:rPr lang="zh-CN" altLang="en-US" dirty="0">
                <a:solidFill>
                  <a:srgbClr val="0000FF"/>
                </a:solidFill>
                <a:latin typeface="Consolas" panose="020B0609020204030204" pitchFamily="49" charset="0"/>
                <a:ea typeface="仿宋" panose="02010609060101010101" pitchFamily="49" charset="-122"/>
              </a:rPr>
              <a:t>，</a:t>
            </a:r>
            <a:r>
              <a:rPr lang="pt-BR" altLang="zh-CN" dirty="0">
                <a:solidFill>
                  <a:srgbClr val="0000FF"/>
                </a:solidFill>
                <a:latin typeface="Consolas" panose="020B0609020204030204" pitchFamily="49" charset="0"/>
                <a:ea typeface="仿宋" panose="02010609060101010101" pitchFamily="49" charset="-122"/>
              </a:rPr>
              <a:t>B</a:t>
            </a:r>
            <a:r>
              <a:rPr lang="pt-BR" altLang="zh-CN" baseline="-25000" dirty="0">
                <a:solidFill>
                  <a:srgbClr val="0000FF"/>
                </a:solidFill>
                <a:latin typeface="Consolas" panose="020B0609020204030204" pitchFamily="49" charset="0"/>
                <a:ea typeface="仿宋" panose="02010609060101010101" pitchFamily="49" charset="-122"/>
              </a:rPr>
              <a:t>2</a:t>
            </a:r>
            <a:r>
              <a:rPr lang="pt-BR" altLang="zh-CN" dirty="0">
                <a:solidFill>
                  <a:srgbClr val="0000FF"/>
                </a:solidFill>
                <a:latin typeface="Consolas" panose="020B0609020204030204" pitchFamily="49" charset="0"/>
                <a:ea typeface="仿宋" panose="02010609060101010101" pitchFamily="49" charset="-122"/>
              </a:rPr>
              <a:t>))=4</a:t>
            </a:r>
            <a:r>
              <a:rPr lang="zh-CN" altLang="en-US" dirty="0">
                <a:solidFill>
                  <a:srgbClr val="0000FF"/>
                </a:solidFill>
                <a:latin typeface="Consolas" panose="020B0609020204030204" pitchFamily="49" charset="0"/>
                <a:ea typeface="仿宋" panose="02010609060101010101" pitchFamily="49" charset="-122"/>
              </a:rPr>
              <a:t>，</a:t>
            </a:r>
            <a:r>
              <a:rPr lang="pt-BR" altLang="zh-CN" dirty="0">
                <a:solidFill>
                  <a:srgbClr val="0000FF"/>
                </a:solidFill>
                <a:latin typeface="Consolas" panose="020B0609020204030204" pitchFamily="49" charset="0"/>
                <a:ea typeface="仿宋" panose="02010609060101010101" pitchFamily="49" charset="-122"/>
              </a:rPr>
              <a:t> </a:t>
            </a:r>
            <a:r>
              <a:rPr lang="pt-BR" altLang="zh-CN" dirty="0">
                <a:solidFill>
                  <a:srgbClr val="006600"/>
                </a:solidFill>
                <a:latin typeface="Consolas" panose="020B0609020204030204" pitchFamily="49" charset="0"/>
                <a:ea typeface="仿宋" panose="02010609060101010101" pitchFamily="49" charset="-122"/>
              </a:rPr>
              <a:t>pre(B</a:t>
            </a:r>
            <a:r>
              <a:rPr lang="pt-BR" altLang="zh-CN" baseline="-25000" dirty="0">
                <a:solidFill>
                  <a:srgbClr val="006600"/>
                </a:solidFill>
                <a:latin typeface="Consolas" panose="020B0609020204030204" pitchFamily="49" charset="0"/>
                <a:ea typeface="仿宋" panose="02010609060101010101" pitchFamily="49" charset="-122"/>
              </a:rPr>
              <a:t>2</a:t>
            </a:r>
            <a:r>
              <a:rPr lang="pt-BR" altLang="zh-CN" dirty="0">
                <a:solidFill>
                  <a:srgbClr val="006600"/>
                </a:solidFill>
                <a:latin typeface="Consolas" panose="020B0609020204030204" pitchFamily="49" charset="0"/>
                <a:ea typeface="仿宋" panose="02010609060101010101" pitchFamily="49" charset="-122"/>
              </a:rPr>
              <a:t>)=A</a:t>
            </a:r>
            <a:endParaRPr lang="zh-CN" altLang="zh-CN" dirty="0">
              <a:solidFill>
                <a:srgbClr val="006600"/>
              </a:solidFill>
              <a:latin typeface="Consolas" panose="020B0609020204030204" pitchFamily="49" charset="0"/>
              <a:ea typeface="仿宋" panose="02010609060101010101" pitchFamily="49" charset="-122"/>
            </a:endParaRPr>
          </a:p>
          <a:p>
            <a:pPr eaLnBrk="0" hangingPunct="0">
              <a:lnSpc>
                <a:spcPts val="3000"/>
              </a:lnSpc>
            </a:pPr>
            <a:r>
              <a:rPr lang="pt-BR" altLang="zh-CN" i="1" dirty="0">
                <a:solidFill>
                  <a:srgbClr val="0000FF"/>
                </a:solidFill>
                <a:latin typeface="Consolas" panose="020B0609020204030204" pitchFamily="49" charset="0"/>
                <a:ea typeface="仿宋" panose="02010609060101010101" pitchFamily="49" charset="-122"/>
              </a:rPr>
              <a:t>f</a:t>
            </a:r>
            <a:r>
              <a:rPr lang="pt-BR" altLang="zh-CN" dirty="0">
                <a:solidFill>
                  <a:srgbClr val="0000FF"/>
                </a:solidFill>
                <a:latin typeface="Consolas" panose="020B0609020204030204" pitchFamily="49" charset="0"/>
                <a:ea typeface="仿宋" panose="02010609060101010101" pitchFamily="49" charset="-122"/>
              </a:rPr>
              <a:t>(B</a:t>
            </a:r>
            <a:r>
              <a:rPr lang="pt-BR" altLang="zh-CN" baseline="-25000" dirty="0">
                <a:solidFill>
                  <a:srgbClr val="0000FF"/>
                </a:solidFill>
                <a:latin typeface="Consolas" panose="020B0609020204030204" pitchFamily="49" charset="0"/>
                <a:ea typeface="仿宋" panose="02010609060101010101" pitchFamily="49" charset="-122"/>
              </a:rPr>
              <a:t>3</a:t>
            </a:r>
            <a:r>
              <a:rPr lang="pt-BR" altLang="zh-CN" dirty="0">
                <a:solidFill>
                  <a:srgbClr val="0000FF"/>
                </a:solidFill>
                <a:latin typeface="Consolas" panose="020B0609020204030204" pitchFamily="49" charset="0"/>
                <a:ea typeface="仿宋" panose="02010609060101010101" pitchFamily="49" charset="-122"/>
              </a:rPr>
              <a:t>)=MIN(</a:t>
            </a:r>
            <a:r>
              <a:rPr lang="pt-BR" altLang="zh-CN" i="1" dirty="0">
                <a:solidFill>
                  <a:srgbClr val="0000FF"/>
                </a:solidFill>
                <a:latin typeface="Consolas" panose="020B0609020204030204" pitchFamily="49" charset="0"/>
                <a:ea typeface="仿宋" panose="02010609060101010101" pitchFamily="49" charset="-122"/>
              </a:rPr>
              <a:t>f</a:t>
            </a:r>
            <a:r>
              <a:rPr lang="pt-BR" altLang="zh-CN" dirty="0">
                <a:solidFill>
                  <a:srgbClr val="0000FF"/>
                </a:solidFill>
                <a:latin typeface="Consolas" panose="020B0609020204030204" pitchFamily="49" charset="0"/>
                <a:ea typeface="仿宋" panose="02010609060101010101" pitchFamily="49" charset="-122"/>
              </a:rPr>
              <a:t>(A)+c(A</a:t>
            </a:r>
            <a:r>
              <a:rPr lang="zh-CN" altLang="en-US" dirty="0">
                <a:solidFill>
                  <a:srgbClr val="0000FF"/>
                </a:solidFill>
                <a:latin typeface="Consolas" panose="020B0609020204030204" pitchFamily="49" charset="0"/>
                <a:ea typeface="仿宋" panose="02010609060101010101" pitchFamily="49" charset="-122"/>
              </a:rPr>
              <a:t>，</a:t>
            </a:r>
            <a:r>
              <a:rPr lang="pt-BR" altLang="zh-CN" dirty="0">
                <a:solidFill>
                  <a:srgbClr val="0000FF"/>
                </a:solidFill>
                <a:latin typeface="Consolas" panose="020B0609020204030204" pitchFamily="49" charset="0"/>
                <a:ea typeface="仿宋" panose="02010609060101010101" pitchFamily="49" charset="-122"/>
              </a:rPr>
              <a:t>B</a:t>
            </a:r>
            <a:r>
              <a:rPr lang="pt-BR" altLang="zh-CN" baseline="-25000" dirty="0">
                <a:solidFill>
                  <a:srgbClr val="0000FF"/>
                </a:solidFill>
                <a:latin typeface="Consolas" panose="020B0609020204030204" pitchFamily="49" charset="0"/>
                <a:ea typeface="仿宋" panose="02010609060101010101" pitchFamily="49" charset="-122"/>
              </a:rPr>
              <a:t>3</a:t>
            </a:r>
            <a:r>
              <a:rPr lang="pt-BR" altLang="zh-CN" dirty="0">
                <a:solidFill>
                  <a:srgbClr val="0000FF"/>
                </a:solidFill>
                <a:latin typeface="Consolas" panose="020B0609020204030204" pitchFamily="49" charset="0"/>
                <a:ea typeface="仿宋" panose="02010609060101010101" pitchFamily="49" charset="-122"/>
              </a:rPr>
              <a:t>))=3</a:t>
            </a:r>
            <a:r>
              <a:rPr lang="zh-CN" altLang="en-US" dirty="0">
                <a:solidFill>
                  <a:srgbClr val="0000FF"/>
                </a:solidFill>
                <a:latin typeface="Consolas" panose="020B0609020204030204" pitchFamily="49" charset="0"/>
                <a:ea typeface="仿宋" panose="02010609060101010101" pitchFamily="49" charset="-122"/>
              </a:rPr>
              <a:t>，</a:t>
            </a:r>
            <a:r>
              <a:rPr lang="pt-BR" altLang="zh-CN" dirty="0">
                <a:solidFill>
                  <a:srgbClr val="0000FF"/>
                </a:solidFill>
                <a:latin typeface="Consolas" panose="020B0609020204030204" pitchFamily="49" charset="0"/>
                <a:ea typeface="仿宋" panose="02010609060101010101" pitchFamily="49" charset="-122"/>
              </a:rPr>
              <a:t> </a:t>
            </a:r>
            <a:r>
              <a:rPr lang="pt-BR" altLang="zh-CN" dirty="0">
                <a:solidFill>
                  <a:srgbClr val="006600"/>
                </a:solidFill>
                <a:latin typeface="Consolas" panose="020B0609020204030204" pitchFamily="49" charset="0"/>
                <a:ea typeface="仿宋" panose="02010609060101010101" pitchFamily="49" charset="-122"/>
              </a:rPr>
              <a:t>pre(B</a:t>
            </a:r>
            <a:r>
              <a:rPr lang="pt-BR" altLang="zh-CN" baseline="-25000" dirty="0">
                <a:solidFill>
                  <a:srgbClr val="006600"/>
                </a:solidFill>
                <a:latin typeface="Consolas" panose="020B0609020204030204" pitchFamily="49" charset="0"/>
                <a:ea typeface="仿宋" panose="02010609060101010101" pitchFamily="49" charset="-122"/>
              </a:rPr>
              <a:t>3</a:t>
            </a:r>
            <a:r>
              <a:rPr lang="pt-BR" altLang="zh-CN" dirty="0">
                <a:solidFill>
                  <a:srgbClr val="006600"/>
                </a:solidFill>
                <a:latin typeface="Consolas" panose="020B0609020204030204" pitchFamily="49" charset="0"/>
                <a:ea typeface="仿宋" panose="02010609060101010101" pitchFamily="49" charset="-122"/>
              </a:rPr>
              <a:t>)=A</a:t>
            </a:r>
            <a:endParaRPr lang="zh-CN" altLang="zh-CN" dirty="0">
              <a:solidFill>
                <a:srgbClr val="006600"/>
              </a:solidFill>
              <a:latin typeface="Consolas" panose="020B0609020204030204" pitchFamily="49" charset="0"/>
              <a:ea typeface="仿宋" panose="02010609060101010101" pitchFamily="49" charset="-122"/>
            </a:endParaRPr>
          </a:p>
        </p:txBody>
      </p:sp>
      <p:sp>
        <p:nvSpPr>
          <p:cNvPr id="70659" name="TextBox 56"/>
          <p:cNvSpPr txBox="1"/>
          <p:nvPr/>
        </p:nvSpPr>
        <p:spPr>
          <a:xfrm>
            <a:off x="5892800" y="2057400"/>
            <a:ext cx="2857500" cy="708025"/>
          </a:xfrm>
          <a:prstGeom prst="rect">
            <a:avLst/>
          </a:prstGeom>
          <a:noFill/>
          <a:ln w="9525">
            <a:noFill/>
          </a:ln>
        </p:spPr>
        <p:txBody>
          <a:bodyPr anchor="t" anchorCtr="0">
            <a:spAutoFit/>
          </a:bodyPr>
          <a:p>
            <a:pPr eaLnBrk="0" hangingPunct="0"/>
            <a:r>
              <a:rPr lang="pt-BR" altLang="zh-CN" sz="2000" i="1" dirty="0">
                <a:solidFill>
                  <a:srgbClr val="0000FF"/>
                </a:solidFill>
                <a:latin typeface="Consolas" panose="020B0609020204030204" pitchFamily="49" charset="0"/>
                <a:ea typeface="仿宋" panose="02010609060101010101" pitchFamily="49" charset="-122"/>
              </a:rPr>
              <a:t>f</a:t>
            </a:r>
            <a:r>
              <a:rPr lang="pt-BR" altLang="zh-CN" sz="2000" dirty="0">
                <a:solidFill>
                  <a:srgbClr val="0000FF"/>
                </a:solidFill>
                <a:latin typeface="Consolas" panose="020B0609020204030204" pitchFamily="49" charset="0"/>
                <a:ea typeface="仿宋" panose="02010609060101010101" pitchFamily="49" charset="-122"/>
              </a:rPr>
              <a:t>(</a:t>
            </a:r>
            <a:r>
              <a:rPr lang="pt-BR" altLang="zh-CN" sz="2000" i="1" dirty="0">
                <a:solidFill>
                  <a:srgbClr val="0000FF"/>
                </a:solidFill>
                <a:latin typeface="Consolas" panose="020B0609020204030204" pitchFamily="49" charset="0"/>
                <a:ea typeface="仿宋" panose="02010609060101010101" pitchFamily="49" charset="-122"/>
              </a:rPr>
              <a:t>s</a:t>
            </a:r>
            <a:r>
              <a:rPr lang="pt-BR" altLang="zh-CN" sz="2000" dirty="0">
                <a:solidFill>
                  <a:srgbClr val="0000FF"/>
                </a:solidFill>
                <a:latin typeface="Consolas" panose="020B0609020204030204" pitchFamily="49" charset="0"/>
                <a:ea typeface="仿宋" panose="02010609060101010101" pitchFamily="49" charset="-122"/>
              </a:rPr>
              <a:t>)</a:t>
            </a:r>
            <a:r>
              <a:rPr lang="zh-CN" altLang="zh-CN" sz="2000" dirty="0">
                <a:solidFill>
                  <a:srgbClr val="0000FF"/>
                </a:solidFill>
                <a:latin typeface="Consolas" panose="020B0609020204030204" pitchFamily="49" charset="0"/>
                <a:ea typeface="仿宋" panose="02010609060101010101" pitchFamily="49" charset="-122"/>
              </a:rPr>
              <a:t>表示</a:t>
            </a:r>
            <a:r>
              <a:rPr lang="zh-CN" altLang="en-US" sz="2000" dirty="0">
                <a:solidFill>
                  <a:srgbClr val="0000FF"/>
                </a:solidFill>
                <a:latin typeface="Consolas" panose="020B0609020204030204" pitchFamily="49" charset="0"/>
                <a:ea typeface="仿宋" panose="02010609060101010101" pitchFamily="49" charset="-122"/>
              </a:rPr>
              <a:t>初始</a:t>
            </a:r>
            <a:r>
              <a:rPr lang="zh-CN" altLang="zh-CN" sz="2000" dirty="0">
                <a:solidFill>
                  <a:srgbClr val="FF0000"/>
                </a:solidFill>
                <a:latin typeface="Consolas" panose="020B0609020204030204" pitchFamily="49" charset="0"/>
                <a:ea typeface="仿宋" panose="02010609060101010101" pitchFamily="49" charset="-122"/>
              </a:rPr>
              <a:t>状态</a:t>
            </a:r>
            <a:r>
              <a:rPr lang="en-US" altLang="zh-CN" sz="2000" dirty="0">
                <a:solidFill>
                  <a:srgbClr val="FF0000"/>
                </a:solidFill>
                <a:latin typeface="Consolas" panose="020B0609020204030204" pitchFamily="49" charset="0"/>
                <a:ea typeface="仿宋" panose="02010609060101010101" pitchFamily="49" charset="-122"/>
              </a:rPr>
              <a:t>A</a:t>
            </a:r>
            <a:r>
              <a:rPr lang="zh-CN" altLang="zh-CN" sz="2000" dirty="0">
                <a:solidFill>
                  <a:srgbClr val="FF0000"/>
                </a:solidFill>
                <a:latin typeface="Consolas" panose="020B0609020204030204" pitchFamily="49" charset="0"/>
                <a:ea typeface="仿宋" panose="02010609060101010101" pitchFamily="49" charset="-122"/>
              </a:rPr>
              <a:t>到</a:t>
            </a:r>
            <a:r>
              <a:rPr lang="zh-CN" altLang="en-US" sz="2000" dirty="0">
                <a:solidFill>
                  <a:srgbClr val="FF0000"/>
                </a:solidFill>
                <a:latin typeface="Consolas" panose="020B0609020204030204" pitchFamily="49" charset="0"/>
                <a:ea typeface="仿宋" panose="02010609060101010101" pitchFamily="49" charset="-122"/>
              </a:rPr>
              <a:t>状态</a:t>
            </a:r>
            <a:r>
              <a:rPr lang="pt-BR" altLang="zh-CN" sz="2000" i="1" dirty="0">
                <a:solidFill>
                  <a:srgbClr val="FF0000"/>
                </a:solidFill>
                <a:latin typeface="Consolas" panose="020B0609020204030204" pitchFamily="49" charset="0"/>
                <a:ea typeface="仿宋" panose="02010609060101010101" pitchFamily="49" charset="-122"/>
              </a:rPr>
              <a:t>s</a:t>
            </a:r>
            <a:r>
              <a:rPr lang="zh-CN" altLang="zh-CN" sz="2000" dirty="0">
                <a:solidFill>
                  <a:srgbClr val="FF0000"/>
                </a:solidFill>
                <a:latin typeface="Consolas" panose="020B0609020204030204" pitchFamily="49" charset="0"/>
                <a:ea typeface="仿宋" panose="02010609060101010101" pitchFamily="49" charset="-122"/>
              </a:rPr>
              <a:t>的最短路径长度</a:t>
            </a:r>
            <a:endParaRPr lang="zh-CN" altLang="en-US" sz="2000" dirty="0">
              <a:latin typeface="Consolas" panose="020B0609020204030204" pitchFamily="49" charset="0"/>
              <a:ea typeface="仿宋" panose="02010609060101010101" pitchFamily="49" charset="-122"/>
            </a:endParaRPr>
          </a:p>
        </p:txBody>
      </p:sp>
      <p:grpSp>
        <p:nvGrpSpPr>
          <p:cNvPr id="70660" name="组合 106"/>
          <p:cNvGrpSpPr/>
          <p:nvPr/>
        </p:nvGrpSpPr>
        <p:grpSpPr>
          <a:xfrm>
            <a:off x="585788" y="1143000"/>
            <a:ext cx="5072062" cy="2586038"/>
            <a:chOff x="1000100" y="2786058"/>
            <a:chExt cx="6357982" cy="3088932"/>
          </a:xfrm>
        </p:grpSpPr>
        <p:sp>
          <p:nvSpPr>
            <p:cNvPr id="108" name="椭圆 107"/>
            <p:cNvSpPr/>
            <p:nvPr/>
          </p:nvSpPr>
          <p:spPr>
            <a:xfrm>
              <a:off x="1000100" y="4071691"/>
              <a:ext cx="427845" cy="500600"/>
            </a:xfrm>
            <a:prstGeom prst="ellipse">
              <a:avLst/>
            </a:prstGeom>
            <a:solidFill>
              <a:srgbClr val="FFCCCC"/>
            </a:solidFill>
            <a:ln>
              <a:solidFill>
                <a:srgbClr val="000000"/>
              </a:solidFill>
            </a:ln>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a:t>
              </a:r>
              <a:endPar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109" name="椭圆 108"/>
            <p:cNvSpPr/>
            <p:nvPr/>
          </p:nvSpPr>
          <p:spPr>
            <a:xfrm>
              <a:off x="2428905" y="2858114"/>
              <a:ext cx="427845" cy="498705"/>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B</a:t>
              </a:r>
              <a:r>
                <a:rPr kumimoji="0" lang="en-US" altLang="zh-CN"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1</a:t>
              </a:r>
              <a:endParaRPr kumimoji="0" lang="zh-CN" altLang="en-US"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110" name="椭圆 109"/>
            <p:cNvSpPr/>
            <p:nvPr/>
          </p:nvSpPr>
          <p:spPr>
            <a:xfrm>
              <a:off x="2428905" y="4071691"/>
              <a:ext cx="427845" cy="500600"/>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B</a:t>
              </a:r>
              <a:r>
                <a:rPr kumimoji="0" lang="en-US" altLang="zh-CN"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2</a:t>
              </a:r>
              <a:endParaRPr kumimoji="0" lang="zh-CN" altLang="en-US"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111" name="椭圆 110"/>
            <p:cNvSpPr/>
            <p:nvPr/>
          </p:nvSpPr>
          <p:spPr>
            <a:xfrm>
              <a:off x="2428905" y="5287164"/>
              <a:ext cx="427845" cy="498703"/>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B</a:t>
              </a:r>
              <a:r>
                <a:rPr kumimoji="0" lang="en-US" altLang="zh-CN"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3</a:t>
              </a:r>
              <a:endParaRPr kumimoji="0" lang="zh-CN" altLang="en-US"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112" name="椭圆 111"/>
            <p:cNvSpPr/>
            <p:nvPr/>
          </p:nvSpPr>
          <p:spPr>
            <a:xfrm>
              <a:off x="4072627" y="2858114"/>
              <a:ext cx="427845" cy="498705"/>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C</a:t>
              </a:r>
              <a:r>
                <a:rPr kumimoji="0" lang="en-US" altLang="zh-CN"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1</a:t>
              </a:r>
              <a:endParaRPr kumimoji="0" lang="zh-CN" altLang="en-US"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113" name="椭圆 112"/>
            <p:cNvSpPr/>
            <p:nvPr/>
          </p:nvSpPr>
          <p:spPr>
            <a:xfrm>
              <a:off x="4072627" y="4071691"/>
              <a:ext cx="427845" cy="500600"/>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C</a:t>
              </a:r>
              <a:r>
                <a:rPr kumimoji="0" lang="en-US" altLang="zh-CN"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2</a:t>
              </a:r>
              <a:endParaRPr kumimoji="0" lang="zh-CN" altLang="en-US"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114" name="椭圆 113"/>
            <p:cNvSpPr/>
            <p:nvPr/>
          </p:nvSpPr>
          <p:spPr>
            <a:xfrm>
              <a:off x="4072627" y="5287164"/>
              <a:ext cx="427845" cy="498703"/>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C</a:t>
              </a:r>
              <a:r>
                <a:rPr kumimoji="0" lang="en-US" altLang="zh-CN"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3</a:t>
              </a:r>
              <a:endParaRPr kumimoji="0" lang="zh-CN" altLang="en-US"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115" name="椭圆 114"/>
            <p:cNvSpPr/>
            <p:nvPr/>
          </p:nvSpPr>
          <p:spPr>
            <a:xfrm>
              <a:off x="5573072" y="3500931"/>
              <a:ext cx="427845" cy="498703"/>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D</a:t>
              </a:r>
              <a:r>
                <a:rPr kumimoji="0" lang="en-US" altLang="zh-CN"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1</a:t>
              </a:r>
              <a:endParaRPr kumimoji="0" lang="zh-CN" altLang="en-US"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116" name="椭圆 115"/>
            <p:cNvSpPr/>
            <p:nvPr/>
          </p:nvSpPr>
          <p:spPr>
            <a:xfrm>
              <a:off x="5573072" y="4714507"/>
              <a:ext cx="427845" cy="500600"/>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D</a:t>
              </a:r>
              <a:r>
                <a:rPr kumimoji="0" lang="en-US" altLang="zh-CN"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2</a:t>
              </a:r>
              <a:endParaRPr kumimoji="0" lang="zh-CN" altLang="en-US"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117" name="椭圆 116"/>
            <p:cNvSpPr/>
            <p:nvPr/>
          </p:nvSpPr>
          <p:spPr>
            <a:xfrm>
              <a:off x="6930237" y="4071691"/>
              <a:ext cx="427845" cy="500600"/>
            </a:xfrm>
            <a:prstGeom prst="ellipse">
              <a:avLst/>
            </a:prstGeom>
            <a:solidFill>
              <a:srgbClr val="CCCC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E</a:t>
              </a:r>
              <a:endParaRPr kumimoji="0" lang="zh-CN" altLang="en-US" sz="2000" b="0" i="0" u="none" strike="noStrike" kern="1200" cap="none" spc="0" normalizeH="0" baseline="-2500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cxnSp>
          <p:nvCxnSpPr>
            <p:cNvPr id="118" name="直接箭头连接符 117"/>
            <p:cNvCxnSpPr>
              <a:stCxn id="108" idx="7"/>
              <a:endCxn id="109" idx="2"/>
            </p:cNvCxnSpPr>
            <p:nvPr/>
          </p:nvCxnSpPr>
          <p:spPr>
            <a:xfrm rot="5400000" flipH="1" flipV="1">
              <a:off x="1378965" y="3095704"/>
              <a:ext cx="1037229" cy="10626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0672" name="TextBox 13"/>
            <p:cNvSpPr txBox="1"/>
            <p:nvPr/>
          </p:nvSpPr>
          <p:spPr>
            <a:xfrm>
              <a:off x="1698561" y="3383492"/>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2</a:t>
              </a:r>
              <a:endParaRPr lang="zh-CN" altLang="en-US" sz="1600" dirty="0">
                <a:solidFill>
                  <a:srgbClr val="0000FF"/>
                </a:solidFill>
                <a:latin typeface="Consolas" panose="020B0609020204030204" pitchFamily="49" charset="0"/>
                <a:ea typeface="楷体" panose="02010609060101010101" pitchFamily="49" charset="-122"/>
              </a:endParaRPr>
            </a:p>
          </p:txBody>
        </p:sp>
        <p:cxnSp>
          <p:nvCxnSpPr>
            <p:cNvPr id="120" name="直接箭头连接符 119"/>
            <p:cNvCxnSpPr>
              <a:stCxn id="108" idx="6"/>
              <a:endCxn id="110" idx="2"/>
            </p:cNvCxnSpPr>
            <p:nvPr/>
          </p:nvCxnSpPr>
          <p:spPr>
            <a:xfrm>
              <a:off x="1427945" y="4321991"/>
              <a:ext cx="1000960" cy="189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1" name="直接箭头连接符 120"/>
            <p:cNvCxnSpPr>
              <a:stCxn id="108" idx="5"/>
              <a:endCxn id="111" idx="2"/>
            </p:cNvCxnSpPr>
            <p:nvPr/>
          </p:nvCxnSpPr>
          <p:spPr>
            <a:xfrm rot="16200000" flipH="1">
              <a:off x="1378966" y="4485628"/>
              <a:ext cx="1037228" cy="10626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2" name="直接箭头连接符 121"/>
            <p:cNvCxnSpPr>
              <a:stCxn id="109" idx="6"/>
              <a:endCxn id="112" idx="2"/>
            </p:cNvCxnSpPr>
            <p:nvPr/>
          </p:nvCxnSpPr>
          <p:spPr>
            <a:xfrm>
              <a:off x="2856750" y="3108414"/>
              <a:ext cx="1215878" cy="0"/>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123" name="直接箭头连接符 122"/>
            <p:cNvCxnSpPr>
              <a:stCxn id="109" idx="5"/>
              <a:endCxn id="113" idx="1"/>
            </p:cNvCxnSpPr>
            <p:nvPr/>
          </p:nvCxnSpPr>
          <p:spPr>
            <a:xfrm rot="16200000" flipH="1">
              <a:off x="3034247" y="3045575"/>
              <a:ext cx="860881" cy="133925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4" name="直接箭头连接符 123"/>
            <p:cNvCxnSpPr>
              <a:stCxn id="110" idx="6"/>
              <a:endCxn id="113" idx="2"/>
            </p:cNvCxnSpPr>
            <p:nvPr/>
          </p:nvCxnSpPr>
          <p:spPr>
            <a:xfrm>
              <a:off x="2856750" y="4321991"/>
              <a:ext cx="1215878" cy="189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5" name="直接箭头连接符 124"/>
            <p:cNvCxnSpPr>
              <a:stCxn id="110" idx="7"/>
              <a:endCxn id="112" idx="3"/>
            </p:cNvCxnSpPr>
            <p:nvPr/>
          </p:nvCxnSpPr>
          <p:spPr>
            <a:xfrm rot="5400000" flipH="1" flipV="1">
              <a:off x="3034247" y="3045575"/>
              <a:ext cx="860881" cy="1339255"/>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126" name="直接箭头连接符 125"/>
            <p:cNvCxnSpPr>
              <a:stCxn id="110" idx="5"/>
              <a:endCxn id="114" idx="1"/>
            </p:cNvCxnSpPr>
            <p:nvPr/>
          </p:nvCxnSpPr>
          <p:spPr>
            <a:xfrm rot="16200000" flipH="1">
              <a:off x="3034247" y="4259151"/>
              <a:ext cx="860881" cy="133925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7" name="直接箭头连接符 126"/>
            <p:cNvCxnSpPr>
              <a:stCxn id="110" idx="5"/>
              <a:endCxn id="113" idx="3"/>
            </p:cNvCxnSpPr>
            <p:nvPr/>
          </p:nvCxnSpPr>
          <p:spPr>
            <a:xfrm flipV="1">
              <a:off x="2795061" y="4498339"/>
              <a:ext cx="1339255" cy="95948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8" name="直接箭头连接符 127"/>
            <p:cNvCxnSpPr>
              <a:stCxn id="111" idx="6"/>
              <a:endCxn id="114" idx="2"/>
            </p:cNvCxnSpPr>
            <p:nvPr/>
          </p:nvCxnSpPr>
          <p:spPr>
            <a:xfrm>
              <a:off x="2856750" y="5535567"/>
              <a:ext cx="1215878" cy="189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9" name="直接箭头连接符 128"/>
            <p:cNvCxnSpPr>
              <a:stCxn id="112" idx="6"/>
              <a:endCxn id="115" idx="1"/>
            </p:cNvCxnSpPr>
            <p:nvPr/>
          </p:nvCxnSpPr>
          <p:spPr>
            <a:xfrm>
              <a:off x="4500472" y="3108414"/>
              <a:ext cx="1134288" cy="464573"/>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130" name="直接箭头连接符 129"/>
            <p:cNvCxnSpPr>
              <a:stCxn id="112" idx="5"/>
              <a:endCxn id="116" idx="1"/>
            </p:cNvCxnSpPr>
            <p:nvPr/>
          </p:nvCxnSpPr>
          <p:spPr>
            <a:xfrm rot="16200000" flipH="1">
              <a:off x="4284923" y="3438622"/>
              <a:ext cx="1503697" cy="119597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1" name="直接箭头连接符 130"/>
            <p:cNvCxnSpPr>
              <a:stCxn id="113" idx="7"/>
              <a:endCxn id="115" idx="2"/>
            </p:cNvCxnSpPr>
            <p:nvPr/>
          </p:nvCxnSpPr>
          <p:spPr>
            <a:xfrm rot="5400000" flipH="1" flipV="1">
              <a:off x="4808722" y="3381293"/>
              <a:ext cx="394412" cy="11342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2" name="直接箭头连接符 131"/>
            <p:cNvCxnSpPr>
              <a:stCxn id="113" idx="5"/>
              <a:endCxn id="116" idx="2"/>
            </p:cNvCxnSpPr>
            <p:nvPr/>
          </p:nvCxnSpPr>
          <p:spPr>
            <a:xfrm rot="16200000" flipH="1">
              <a:off x="4772693" y="4164429"/>
              <a:ext cx="466468" cy="1134288"/>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133" name="直接箭头连接符 132"/>
            <p:cNvCxnSpPr>
              <a:stCxn id="114" idx="6"/>
              <a:endCxn id="116" idx="3"/>
            </p:cNvCxnSpPr>
            <p:nvPr/>
          </p:nvCxnSpPr>
          <p:spPr>
            <a:xfrm flipV="1">
              <a:off x="4500472" y="5141155"/>
              <a:ext cx="1134288" cy="394412"/>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134" name="直接箭头连接符 133"/>
            <p:cNvCxnSpPr>
              <a:stCxn id="114" idx="7"/>
              <a:endCxn id="115" idx="3"/>
            </p:cNvCxnSpPr>
            <p:nvPr/>
          </p:nvCxnSpPr>
          <p:spPr>
            <a:xfrm rot="5400000" flipH="1" flipV="1">
              <a:off x="4320950" y="4045411"/>
              <a:ext cx="1431642" cy="119597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5" name="直接箭头连接符 134"/>
            <p:cNvCxnSpPr>
              <a:stCxn id="115" idx="6"/>
              <a:endCxn id="117" idx="1"/>
            </p:cNvCxnSpPr>
            <p:nvPr/>
          </p:nvCxnSpPr>
          <p:spPr>
            <a:xfrm>
              <a:off x="6000916" y="3751231"/>
              <a:ext cx="991009" cy="3944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6" name="直接箭头连接符 135"/>
            <p:cNvCxnSpPr>
              <a:stCxn id="116" idx="6"/>
              <a:endCxn id="117" idx="3"/>
            </p:cNvCxnSpPr>
            <p:nvPr/>
          </p:nvCxnSpPr>
          <p:spPr>
            <a:xfrm flipV="1">
              <a:off x="6000916" y="4498339"/>
              <a:ext cx="991009" cy="46646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0690" name="TextBox 31"/>
            <p:cNvSpPr txBox="1"/>
            <p:nvPr/>
          </p:nvSpPr>
          <p:spPr>
            <a:xfrm>
              <a:off x="1866880" y="4000504"/>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4</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70691" name="TextBox 32"/>
            <p:cNvSpPr txBox="1"/>
            <p:nvPr/>
          </p:nvSpPr>
          <p:spPr>
            <a:xfrm>
              <a:off x="1928794" y="4786321"/>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3</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70692" name="TextBox 33"/>
            <p:cNvSpPr txBox="1"/>
            <p:nvPr/>
          </p:nvSpPr>
          <p:spPr>
            <a:xfrm>
              <a:off x="2928926" y="2786058"/>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7</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70693" name="TextBox 34"/>
            <p:cNvSpPr txBox="1"/>
            <p:nvPr/>
          </p:nvSpPr>
          <p:spPr>
            <a:xfrm>
              <a:off x="2954326" y="3139301"/>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4</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70694" name="TextBox 35"/>
            <p:cNvSpPr txBox="1"/>
            <p:nvPr/>
          </p:nvSpPr>
          <p:spPr>
            <a:xfrm>
              <a:off x="2908288" y="3740152"/>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3</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70695" name="TextBox 36"/>
            <p:cNvSpPr txBox="1"/>
            <p:nvPr/>
          </p:nvSpPr>
          <p:spPr>
            <a:xfrm>
              <a:off x="3000364" y="4038604"/>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2</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70696" name="TextBox 37"/>
            <p:cNvSpPr txBox="1"/>
            <p:nvPr/>
          </p:nvSpPr>
          <p:spPr>
            <a:xfrm>
              <a:off x="2781109" y="4881220"/>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6</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70697" name="TextBox 38"/>
            <p:cNvSpPr txBox="1"/>
            <p:nvPr/>
          </p:nvSpPr>
          <p:spPr>
            <a:xfrm>
              <a:off x="2997189" y="5580893"/>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5</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70698" name="TextBox 39"/>
            <p:cNvSpPr txBox="1"/>
            <p:nvPr/>
          </p:nvSpPr>
          <p:spPr>
            <a:xfrm>
              <a:off x="4786314" y="2928934"/>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3</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70699" name="TextBox 40"/>
            <p:cNvSpPr txBox="1"/>
            <p:nvPr/>
          </p:nvSpPr>
          <p:spPr>
            <a:xfrm>
              <a:off x="4714876" y="3332978"/>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4</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70700" name="TextBox 41"/>
            <p:cNvSpPr txBox="1"/>
            <p:nvPr/>
          </p:nvSpPr>
          <p:spPr>
            <a:xfrm>
              <a:off x="4500562" y="3794943"/>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6</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70701" name="TextBox 42"/>
            <p:cNvSpPr txBox="1"/>
            <p:nvPr/>
          </p:nvSpPr>
          <p:spPr>
            <a:xfrm>
              <a:off x="4572000" y="4286257"/>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3</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70702" name="TextBox 43"/>
            <p:cNvSpPr txBox="1"/>
            <p:nvPr/>
          </p:nvSpPr>
          <p:spPr>
            <a:xfrm>
              <a:off x="4441824" y="4866513"/>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3</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70703" name="TextBox 44"/>
            <p:cNvSpPr txBox="1"/>
            <p:nvPr/>
          </p:nvSpPr>
          <p:spPr>
            <a:xfrm>
              <a:off x="4760914" y="5454665"/>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3</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70704" name="TextBox 45"/>
            <p:cNvSpPr txBox="1"/>
            <p:nvPr/>
          </p:nvSpPr>
          <p:spPr>
            <a:xfrm>
              <a:off x="6143636" y="4559308"/>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4</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70705" name="TextBox 46"/>
            <p:cNvSpPr txBox="1"/>
            <p:nvPr/>
          </p:nvSpPr>
          <p:spPr>
            <a:xfrm>
              <a:off x="6215074" y="3500439"/>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3</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70706" name="TextBox 47"/>
            <p:cNvSpPr txBox="1"/>
            <p:nvPr/>
          </p:nvSpPr>
          <p:spPr>
            <a:xfrm>
              <a:off x="3000364" y="4357694"/>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4</a:t>
              </a:r>
              <a:endParaRPr lang="zh-CN" altLang="en-US" sz="1600" dirty="0">
                <a:solidFill>
                  <a:srgbClr val="0000FF"/>
                </a:solidFill>
                <a:latin typeface="Consolas" panose="020B0609020204030204" pitchFamily="49" charset="0"/>
                <a:ea typeface="楷体" panose="02010609060101010101" pitchFamily="49" charset="-122"/>
              </a:endParaRPr>
            </a:p>
          </p:txBody>
        </p:sp>
        <p:cxnSp>
          <p:nvCxnSpPr>
            <p:cNvPr id="154" name="直接箭头连接符 153"/>
            <p:cNvCxnSpPr>
              <a:stCxn id="111" idx="7"/>
              <a:endCxn id="112" idx="4"/>
            </p:cNvCxnSpPr>
            <p:nvPr/>
          </p:nvCxnSpPr>
          <p:spPr>
            <a:xfrm rot="5400000" flipH="1" flipV="1">
              <a:off x="2539108" y="3612771"/>
              <a:ext cx="2002401" cy="1490494"/>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sp>
          <p:nvSpPr>
            <p:cNvPr id="70708" name="TextBox 49"/>
            <p:cNvSpPr txBox="1"/>
            <p:nvPr/>
          </p:nvSpPr>
          <p:spPr>
            <a:xfrm>
              <a:off x="3149588" y="5214950"/>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2</a:t>
              </a:r>
              <a:endParaRPr lang="zh-CN" altLang="en-US" sz="1600" dirty="0">
                <a:solidFill>
                  <a:srgbClr val="0000FF"/>
                </a:solidFill>
                <a:latin typeface="Consolas" panose="020B0609020204030204" pitchFamily="49" charset="0"/>
                <a:ea typeface="楷体" panose="02010609060101010101" pitchFamily="49" charset="-122"/>
              </a:endParaRPr>
            </a:p>
          </p:txBody>
        </p:sp>
      </p:grpSp>
      <p:grpSp>
        <p:nvGrpSpPr>
          <p:cNvPr id="70709" name="组合 155"/>
          <p:cNvGrpSpPr/>
          <p:nvPr/>
        </p:nvGrpSpPr>
        <p:grpSpPr>
          <a:xfrm>
            <a:off x="1585913" y="1000125"/>
            <a:ext cx="928687" cy="3370263"/>
            <a:chOff x="500034" y="2428868"/>
            <a:chExt cx="928694" cy="4071755"/>
          </a:xfrm>
        </p:grpSpPr>
        <p:sp>
          <p:nvSpPr>
            <p:cNvPr id="157" name="圆角矩形 54"/>
            <p:cNvSpPr/>
            <p:nvPr/>
          </p:nvSpPr>
          <p:spPr>
            <a:xfrm>
              <a:off x="500034" y="2428868"/>
              <a:ext cx="928694" cy="3571176"/>
            </a:xfrm>
            <a:prstGeom prst="roundRect">
              <a:avLst/>
            </a:prstGeom>
            <a:noFill/>
            <a:ln>
              <a:solidFill>
                <a:srgbClr val="99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onsolas" panose="020B0609020204030204" pitchFamily="49" charset="0"/>
                <a:ea typeface="宋体" panose="02010600030101010101" pitchFamily="2" charset="-122"/>
                <a:cs typeface="+mn-cs"/>
              </a:endParaRPr>
            </a:p>
          </p:txBody>
        </p:sp>
        <p:sp>
          <p:nvSpPr>
            <p:cNvPr id="70711" name="TextBox 55"/>
            <p:cNvSpPr txBox="1"/>
            <p:nvPr/>
          </p:nvSpPr>
          <p:spPr>
            <a:xfrm>
              <a:off x="785786" y="6054347"/>
              <a:ext cx="642942" cy="446276"/>
            </a:xfrm>
            <a:prstGeom prst="rect">
              <a:avLst/>
            </a:prstGeom>
            <a:noFill/>
            <a:ln w="9525">
              <a:noFill/>
            </a:ln>
          </p:spPr>
          <p:txBody>
            <a:bodyPr anchor="t" anchorCtr="0">
              <a:spAutoFit/>
            </a:bodyPr>
            <a:p>
              <a:pPr eaLnBrk="0" hangingPunct="0"/>
              <a:r>
                <a:rPr lang="en-US" altLang="zh-CN" i="1" dirty="0">
                  <a:solidFill>
                    <a:srgbClr val="0000FF"/>
                  </a:solidFill>
                  <a:latin typeface="Consolas" panose="020B0609020204030204" pitchFamily="49" charset="0"/>
                  <a:ea typeface="宋体" panose="02010600030101010101" pitchFamily="2" charset="-122"/>
                </a:rPr>
                <a:t>k</a:t>
              </a:r>
              <a:r>
                <a:rPr lang="en-US" altLang="zh-CN" dirty="0">
                  <a:solidFill>
                    <a:srgbClr val="0000FF"/>
                  </a:solidFill>
                  <a:latin typeface="Consolas" panose="020B0609020204030204" pitchFamily="49" charset="0"/>
                  <a:ea typeface="宋体" panose="02010600030101010101" pitchFamily="2" charset="-122"/>
                </a:rPr>
                <a:t>=2</a:t>
              </a:r>
              <a:endParaRPr lang="zh-CN" altLang="en-US" dirty="0">
                <a:solidFill>
                  <a:srgbClr val="0000FF"/>
                </a:solidFill>
                <a:latin typeface="Consolas" panose="020B0609020204030204" pitchFamily="49" charset="0"/>
                <a:ea typeface="宋体" panose="02010600030101010101" pitchFamily="2" charset="-122"/>
              </a:endParaRPr>
            </a:p>
          </p:txBody>
        </p:sp>
      </p:grpSp>
      <p:sp>
        <p:nvSpPr>
          <p:cNvPr id="70712" name="TextBox 7"/>
          <p:cNvSpPr txBox="1"/>
          <p:nvPr/>
        </p:nvSpPr>
        <p:spPr>
          <a:xfrm>
            <a:off x="285750" y="506413"/>
            <a:ext cx="3500438" cy="522287"/>
          </a:xfrm>
          <a:prstGeom prst="rect">
            <a:avLst/>
          </a:prstGeom>
          <a:noFill/>
          <a:ln w="9525">
            <a:noFill/>
          </a:ln>
        </p:spPr>
        <p:txBody>
          <a:bodyPr anchor="t" anchorCtr="0">
            <a:spAutoFit/>
          </a:bodyPr>
          <a:p>
            <a:pPr algn="ctr" eaLnBrk="0" hangingPunct="0"/>
            <a:r>
              <a:rPr lang="zh-CN" altLang="zh-CN" sz="2800" dirty="0">
                <a:solidFill>
                  <a:schemeClr val="bg1"/>
                </a:solidFill>
                <a:latin typeface="微软雅黑" panose="020B0503020204020204" pitchFamily="34" charset="-122"/>
                <a:ea typeface="微软雅黑" panose="020B0503020204020204" pitchFamily="34" charset="-122"/>
              </a:rPr>
              <a:t>动态规划概述</a:t>
            </a:r>
            <a:endParaRPr lang="zh-CN" altLang="zh-CN"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TextBox 52"/>
          <p:cNvSpPr txBox="1"/>
          <p:nvPr/>
        </p:nvSpPr>
        <p:spPr>
          <a:xfrm>
            <a:off x="642938" y="3143250"/>
            <a:ext cx="2071687" cy="400050"/>
          </a:xfrm>
          <a:prstGeom prst="rect">
            <a:avLst/>
          </a:prstGeom>
          <a:noFill/>
          <a:ln w="9525">
            <a:noFill/>
          </a:ln>
        </p:spPr>
        <p:txBody>
          <a:bodyPr anchor="t" anchorCtr="0">
            <a:spAutoFit/>
          </a:bodyPr>
          <a:p>
            <a:pPr eaLnBrk="0" hangingPunct="0"/>
            <a:r>
              <a:rPr lang="zh-CN" altLang="zh-CN" sz="2000" dirty="0">
                <a:solidFill>
                  <a:srgbClr val="C00000"/>
                </a:solidFill>
                <a:latin typeface="Consolas" panose="020B0609020204030204" pitchFamily="49" charset="0"/>
                <a:ea typeface="楷体" panose="02010609060101010101" pitchFamily="49" charset="-122"/>
              </a:rPr>
              <a:t>③ 第</a:t>
            </a:r>
            <a:r>
              <a:rPr lang="en-US" altLang="zh-CN" sz="2000" dirty="0">
                <a:solidFill>
                  <a:srgbClr val="C00000"/>
                </a:solidFill>
                <a:latin typeface="Consolas" panose="020B0609020204030204" pitchFamily="49" charset="0"/>
                <a:ea typeface="楷体" panose="02010609060101010101" pitchFamily="49" charset="-122"/>
              </a:rPr>
              <a:t>3</a:t>
            </a:r>
            <a:r>
              <a:rPr lang="zh-CN" altLang="zh-CN" sz="2000" dirty="0">
                <a:solidFill>
                  <a:srgbClr val="C00000"/>
                </a:solidFill>
                <a:latin typeface="Consolas" panose="020B0609020204030204" pitchFamily="49" charset="0"/>
                <a:ea typeface="楷体" panose="02010609060101010101" pitchFamily="49" charset="-122"/>
              </a:rPr>
              <a:t>阶段</a:t>
            </a:r>
            <a:endParaRPr lang="zh-CN" altLang="zh-CN" sz="2000" dirty="0">
              <a:solidFill>
                <a:srgbClr val="C00000"/>
              </a:solidFill>
              <a:latin typeface="Consolas" panose="020B0609020204030204" pitchFamily="49" charset="0"/>
              <a:ea typeface="楷体" panose="02010609060101010101" pitchFamily="49" charset="-122"/>
            </a:endParaRPr>
          </a:p>
        </p:txBody>
      </p:sp>
      <p:pic>
        <p:nvPicPr>
          <p:cNvPr id="71682" name="Picture 2"/>
          <p:cNvPicPr>
            <a:picLocks noChangeAspect="1"/>
          </p:cNvPicPr>
          <p:nvPr/>
        </p:nvPicPr>
        <p:blipFill>
          <a:blip r:embed="rId1"/>
          <a:stretch>
            <a:fillRect/>
          </a:stretch>
        </p:blipFill>
        <p:spPr>
          <a:xfrm>
            <a:off x="1071563" y="3643313"/>
            <a:ext cx="5429250" cy="2652712"/>
          </a:xfrm>
          <a:prstGeom prst="rect">
            <a:avLst/>
          </a:prstGeom>
          <a:noFill/>
          <a:ln w="9525">
            <a:noFill/>
          </a:ln>
        </p:spPr>
      </p:pic>
      <p:grpSp>
        <p:nvGrpSpPr>
          <p:cNvPr id="71683" name="组合 56"/>
          <p:cNvGrpSpPr/>
          <p:nvPr/>
        </p:nvGrpSpPr>
        <p:grpSpPr>
          <a:xfrm>
            <a:off x="2928938" y="476250"/>
            <a:ext cx="5072062" cy="2586038"/>
            <a:chOff x="1000100" y="2786058"/>
            <a:chExt cx="6357982" cy="3088932"/>
          </a:xfrm>
        </p:grpSpPr>
        <p:sp>
          <p:nvSpPr>
            <p:cNvPr id="58" name="椭圆 57"/>
            <p:cNvSpPr/>
            <p:nvPr/>
          </p:nvSpPr>
          <p:spPr>
            <a:xfrm>
              <a:off x="1000100" y="4071691"/>
              <a:ext cx="427845" cy="500600"/>
            </a:xfrm>
            <a:prstGeom prst="ellipse">
              <a:avLst/>
            </a:prstGeom>
            <a:solidFill>
              <a:srgbClr val="FFCCCC"/>
            </a:solidFill>
            <a:ln>
              <a:solidFill>
                <a:srgbClr val="000000"/>
              </a:solidFill>
            </a:ln>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a:t>
              </a:r>
              <a:endPar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59" name="椭圆 58"/>
            <p:cNvSpPr/>
            <p:nvPr/>
          </p:nvSpPr>
          <p:spPr>
            <a:xfrm>
              <a:off x="2428905" y="2858114"/>
              <a:ext cx="427845" cy="498705"/>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B</a:t>
              </a:r>
              <a:r>
                <a:rPr kumimoji="0" lang="en-US" altLang="zh-CN"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1</a:t>
              </a:r>
              <a:endParaRPr kumimoji="0" lang="zh-CN" altLang="en-US"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60" name="椭圆 59"/>
            <p:cNvSpPr/>
            <p:nvPr/>
          </p:nvSpPr>
          <p:spPr>
            <a:xfrm>
              <a:off x="2428905" y="4071691"/>
              <a:ext cx="427845" cy="500600"/>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B</a:t>
              </a:r>
              <a:r>
                <a:rPr kumimoji="0" lang="en-US" altLang="zh-CN"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2</a:t>
              </a:r>
              <a:endParaRPr kumimoji="0" lang="zh-CN" altLang="en-US"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61" name="椭圆 60"/>
            <p:cNvSpPr/>
            <p:nvPr/>
          </p:nvSpPr>
          <p:spPr>
            <a:xfrm>
              <a:off x="2428905" y="5287164"/>
              <a:ext cx="427845" cy="498703"/>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B</a:t>
              </a:r>
              <a:r>
                <a:rPr kumimoji="0" lang="en-US" altLang="zh-CN"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3</a:t>
              </a:r>
              <a:endParaRPr kumimoji="0" lang="zh-CN" altLang="en-US"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62" name="椭圆 61"/>
            <p:cNvSpPr/>
            <p:nvPr/>
          </p:nvSpPr>
          <p:spPr>
            <a:xfrm>
              <a:off x="4072627" y="2858114"/>
              <a:ext cx="427845" cy="498705"/>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C</a:t>
              </a:r>
              <a:r>
                <a:rPr kumimoji="0" lang="en-US" altLang="zh-CN"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1</a:t>
              </a:r>
              <a:endParaRPr kumimoji="0" lang="zh-CN" altLang="en-US"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63" name="椭圆 62"/>
            <p:cNvSpPr/>
            <p:nvPr/>
          </p:nvSpPr>
          <p:spPr>
            <a:xfrm>
              <a:off x="4072627" y="4071691"/>
              <a:ext cx="427845" cy="500600"/>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C</a:t>
              </a:r>
              <a:r>
                <a:rPr kumimoji="0" lang="en-US" altLang="zh-CN"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2</a:t>
              </a:r>
              <a:endParaRPr kumimoji="0" lang="zh-CN" altLang="en-US"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64" name="椭圆 63"/>
            <p:cNvSpPr/>
            <p:nvPr/>
          </p:nvSpPr>
          <p:spPr>
            <a:xfrm>
              <a:off x="4072627" y="5287164"/>
              <a:ext cx="427845" cy="498703"/>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C</a:t>
              </a:r>
              <a:r>
                <a:rPr kumimoji="0" lang="en-US" altLang="zh-CN"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3</a:t>
              </a:r>
              <a:endParaRPr kumimoji="0" lang="zh-CN" altLang="en-US"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65" name="椭圆 64"/>
            <p:cNvSpPr/>
            <p:nvPr/>
          </p:nvSpPr>
          <p:spPr>
            <a:xfrm>
              <a:off x="5573072" y="3500931"/>
              <a:ext cx="427845" cy="498703"/>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D</a:t>
              </a:r>
              <a:r>
                <a:rPr kumimoji="0" lang="en-US" altLang="zh-CN"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1</a:t>
              </a:r>
              <a:endParaRPr kumimoji="0" lang="zh-CN" altLang="en-US"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66" name="椭圆 65"/>
            <p:cNvSpPr/>
            <p:nvPr/>
          </p:nvSpPr>
          <p:spPr>
            <a:xfrm>
              <a:off x="5573072" y="4714507"/>
              <a:ext cx="427845" cy="500600"/>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D</a:t>
              </a:r>
              <a:r>
                <a:rPr kumimoji="0" lang="en-US" altLang="zh-CN"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2</a:t>
              </a:r>
              <a:endParaRPr kumimoji="0" lang="zh-CN" altLang="en-US"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67" name="椭圆 66"/>
            <p:cNvSpPr/>
            <p:nvPr/>
          </p:nvSpPr>
          <p:spPr>
            <a:xfrm>
              <a:off x="6930237" y="4071691"/>
              <a:ext cx="427845" cy="500600"/>
            </a:xfrm>
            <a:prstGeom prst="ellipse">
              <a:avLst/>
            </a:prstGeom>
            <a:solidFill>
              <a:srgbClr val="CCCC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E</a:t>
              </a:r>
              <a:endParaRPr kumimoji="0" lang="zh-CN" altLang="en-US" sz="20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cxnSp>
          <p:nvCxnSpPr>
            <p:cNvPr id="68" name="直接箭头连接符 67"/>
            <p:cNvCxnSpPr>
              <a:stCxn id="58" idx="7"/>
              <a:endCxn id="59" idx="2"/>
            </p:cNvCxnSpPr>
            <p:nvPr/>
          </p:nvCxnSpPr>
          <p:spPr>
            <a:xfrm rot="5400000" flipH="1" flipV="1">
              <a:off x="1378965" y="3095704"/>
              <a:ext cx="1037229" cy="10626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1695" name="TextBox 13"/>
            <p:cNvSpPr txBox="1"/>
            <p:nvPr/>
          </p:nvSpPr>
          <p:spPr>
            <a:xfrm>
              <a:off x="1698561" y="3383492"/>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2</a:t>
              </a:r>
              <a:endParaRPr lang="zh-CN" altLang="en-US" sz="1600" dirty="0">
                <a:solidFill>
                  <a:srgbClr val="0000FF"/>
                </a:solidFill>
                <a:latin typeface="Consolas" panose="020B0609020204030204" pitchFamily="49" charset="0"/>
                <a:ea typeface="楷体" panose="02010609060101010101" pitchFamily="49" charset="-122"/>
              </a:endParaRPr>
            </a:p>
          </p:txBody>
        </p:sp>
        <p:cxnSp>
          <p:nvCxnSpPr>
            <p:cNvPr id="70" name="直接箭头连接符 69"/>
            <p:cNvCxnSpPr>
              <a:stCxn id="58" idx="6"/>
              <a:endCxn id="60" idx="2"/>
            </p:cNvCxnSpPr>
            <p:nvPr/>
          </p:nvCxnSpPr>
          <p:spPr>
            <a:xfrm>
              <a:off x="1427945" y="4321991"/>
              <a:ext cx="1000960" cy="189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1" name="直接箭头连接符 70"/>
            <p:cNvCxnSpPr>
              <a:stCxn id="58" idx="5"/>
              <a:endCxn id="61" idx="2"/>
            </p:cNvCxnSpPr>
            <p:nvPr/>
          </p:nvCxnSpPr>
          <p:spPr>
            <a:xfrm rot="16200000" flipH="1">
              <a:off x="1378966" y="4485628"/>
              <a:ext cx="1037228" cy="10626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2" name="直接箭头连接符 71"/>
            <p:cNvCxnSpPr>
              <a:stCxn id="59" idx="6"/>
              <a:endCxn id="62" idx="2"/>
            </p:cNvCxnSpPr>
            <p:nvPr/>
          </p:nvCxnSpPr>
          <p:spPr>
            <a:xfrm>
              <a:off x="2856750" y="3108414"/>
              <a:ext cx="1215878" cy="0"/>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73" name="直接箭头连接符 72"/>
            <p:cNvCxnSpPr>
              <a:stCxn id="59" idx="5"/>
              <a:endCxn id="63" idx="1"/>
            </p:cNvCxnSpPr>
            <p:nvPr/>
          </p:nvCxnSpPr>
          <p:spPr>
            <a:xfrm rot="16200000" flipH="1">
              <a:off x="3034247" y="3045575"/>
              <a:ext cx="860881" cy="133925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4" name="直接箭头连接符 73"/>
            <p:cNvCxnSpPr>
              <a:stCxn id="60" idx="6"/>
              <a:endCxn id="63" idx="2"/>
            </p:cNvCxnSpPr>
            <p:nvPr/>
          </p:nvCxnSpPr>
          <p:spPr>
            <a:xfrm>
              <a:off x="2856750" y="4321991"/>
              <a:ext cx="1215878" cy="189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5" name="直接箭头连接符 74"/>
            <p:cNvCxnSpPr>
              <a:stCxn id="60" idx="7"/>
              <a:endCxn id="62" idx="3"/>
            </p:cNvCxnSpPr>
            <p:nvPr/>
          </p:nvCxnSpPr>
          <p:spPr>
            <a:xfrm rot="5400000" flipH="1" flipV="1">
              <a:off x="3034247" y="3045575"/>
              <a:ext cx="860881" cy="1339255"/>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76" name="直接箭头连接符 75"/>
            <p:cNvCxnSpPr>
              <a:stCxn id="60" idx="5"/>
              <a:endCxn id="64" idx="1"/>
            </p:cNvCxnSpPr>
            <p:nvPr/>
          </p:nvCxnSpPr>
          <p:spPr>
            <a:xfrm rot="16200000" flipH="1">
              <a:off x="3034247" y="4259151"/>
              <a:ext cx="860881" cy="133925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7" name="直接箭头连接符 76"/>
            <p:cNvCxnSpPr>
              <a:stCxn id="60" idx="5"/>
              <a:endCxn id="63" idx="3"/>
            </p:cNvCxnSpPr>
            <p:nvPr/>
          </p:nvCxnSpPr>
          <p:spPr>
            <a:xfrm flipV="1">
              <a:off x="2795061" y="4498339"/>
              <a:ext cx="1339255" cy="95948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8" name="直接箭头连接符 77"/>
            <p:cNvCxnSpPr>
              <a:stCxn id="61" idx="6"/>
              <a:endCxn id="64" idx="2"/>
            </p:cNvCxnSpPr>
            <p:nvPr/>
          </p:nvCxnSpPr>
          <p:spPr>
            <a:xfrm>
              <a:off x="2856750" y="5535567"/>
              <a:ext cx="1215878" cy="189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9" name="直接箭头连接符 78"/>
            <p:cNvCxnSpPr>
              <a:stCxn id="62" idx="6"/>
              <a:endCxn id="65" idx="1"/>
            </p:cNvCxnSpPr>
            <p:nvPr/>
          </p:nvCxnSpPr>
          <p:spPr>
            <a:xfrm>
              <a:off x="4500472" y="3108414"/>
              <a:ext cx="1134288" cy="464573"/>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80" name="直接箭头连接符 79"/>
            <p:cNvCxnSpPr>
              <a:stCxn id="62" idx="5"/>
              <a:endCxn id="66" idx="1"/>
            </p:cNvCxnSpPr>
            <p:nvPr/>
          </p:nvCxnSpPr>
          <p:spPr>
            <a:xfrm rot="16200000" flipH="1">
              <a:off x="4284923" y="3438622"/>
              <a:ext cx="1503697" cy="119597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1" name="直接箭头连接符 80"/>
            <p:cNvCxnSpPr>
              <a:stCxn id="63" idx="7"/>
              <a:endCxn id="65" idx="2"/>
            </p:cNvCxnSpPr>
            <p:nvPr/>
          </p:nvCxnSpPr>
          <p:spPr>
            <a:xfrm rot="5400000" flipH="1" flipV="1">
              <a:off x="4808722" y="3381293"/>
              <a:ext cx="394412" cy="11342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2" name="直接箭头连接符 81"/>
            <p:cNvCxnSpPr>
              <a:stCxn id="63" idx="5"/>
              <a:endCxn id="66" idx="2"/>
            </p:cNvCxnSpPr>
            <p:nvPr/>
          </p:nvCxnSpPr>
          <p:spPr>
            <a:xfrm rot="16200000" flipH="1">
              <a:off x="4772693" y="4164429"/>
              <a:ext cx="466468" cy="1134288"/>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83" name="直接箭头连接符 82"/>
            <p:cNvCxnSpPr>
              <a:stCxn id="64" idx="6"/>
              <a:endCxn id="66" idx="3"/>
            </p:cNvCxnSpPr>
            <p:nvPr/>
          </p:nvCxnSpPr>
          <p:spPr>
            <a:xfrm flipV="1">
              <a:off x="4500472" y="5141155"/>
              <a:ext cx="1134288" cy="394412"/>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84" name="直接箭头连接符 83"/>
            <p:cNvCxnSpPr>
              <a:stCxn id="64" idx="7"/>
              <a:endCxn id="65" idx="3"/>
            </p:cNvCxnSpPr>
            <p:nvPr/>
          </p:nvCxnSpPr>
          <p:spPr>
            <a:xfrm rot="5400000" flipH="1" flipV="1">
              <a:off x="4320950" y="4045411"/>
              <a:ext cx="1431642" cy="119597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5" name="直接箭头连接符 84"/>
            <p:cNvCxnSpPr>
              <a:stCxn id="65" idx="6"/>
              <a:endCxn id="67" idx="1"/>
            </p:cNvCxnSpPr>
            <p:nvPr/>
          </p:nvCxnSpPr>
          <p:spPr>
            <a:xfrm>
              <a:off x="6000916" y="3751231"/>
              <a:ext cx="991009" cy="3944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6" name="直接箭头连接符 85"/>
            <p:cNvCxnSpPr>
              <a:stCxn id="66" idx="6"/>
              <a:endCxn id="67" idx="3"/>
            </p:cNvCxnSpPr>
            <p:nvPr/>
          </p:nvCxnSpPr>
          <p:spPr>
            <a:xfrm flipV="1">
              <a:off x="6000916" y="4498339"/>
              <a:ext cx="991009" cy="46646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1713" name="TextBox 31"/>
            <p:cNvSpPr txBox="1"/>
            <p:nvPr/>
          </p:nvSpPr>
          <p:spPr>
            <a:xfrm>
              <a:off x="1866880" y="4000504"/>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4</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71714" name="TextBox 32"/>
            <p:cNvSpPr txBox="1"/>
            <p:nvPr/>
          </p:nvSpPr>
          <p:spPr>
            <a:xfrm>
              <a:off x="1928794" y="4786323"/>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3</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71715" name="TextBox 33"/>
            <p:cNvSpPr txBox="1"/>
            <p:nvPr/>
          </p:nvSpPr>
          <p:spPr>
            <a:xfrm>
              <a:off x="2928926" y="2786058"/>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7</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71716" name="TextBox 34"/>
            <p:cNvSpPr txBox="1"/>
            <p:nvPr/>
          </p:nvSpPr>
          <p:spPr>
            <a:xfrm>
              <a:off x="2954326" y="3139301"/>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4</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71717" name="TextBox 35"/>
            <p:cNvSpPr txBox="1"/>
            <p:nvPr/>
          </p:nvSpPr>
          <p:spPr>
            <a:xfrm>
              <a:off x="2908288" y="3740152"/>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3</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71718" name="TextBox 36"/>
            <p:cNvSpPr txBox="1"/>
            <p:nvPr/>
          </p:nvSpPr>
          <p:spPr>
            <a:xfrm>
              <a:off x="3000364" y="4038604"/>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2</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71719" name="TextBox 37"/>
            <p:cNvSpPr txBox="1"/>
            <p:nvPr/>
          </p:nvSpPr>
          <p:spPr>
            <a:xfrm>
              <a:off x="2781109" y="4881220"/>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6</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71720" name="TextBox 38"/>
            <p:cNvSpPr txBox="1"/>
            <p:nvPr/>
          </p:nvSpPr>
          <p:spPr>
            <a:xfrm>
              <a:off x="2997189" y="5580893"/>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5</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71721" name="TextBox 39"/>
            <p:cNvSpPr txBox="1"/>
            <p:nvPr/>
          </p:nvSpPr>
          <p:spPr>
            <a:xfrm>
              <a:off x="4786314" y="2928934"/>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3</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71722" name="TextBox 40"/>
            <p:cNvSpPr txBox="1"/>
            <p:nvPr/>
          </p:nvSpPr>
          <p:spPr>
            <a:xfrm>
              <a:off x="4714876" y="3332978"/>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4</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71723" name="TextBox 41"/>
            <p:cNvSpPr txBox="1"/>
            <p:nvPr/>
          </p:nvSpPr>
          <p:spPr>
            <a:xfrm>
              <a:off x="4500562" y="3794943"/>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6</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71724" name="TextBox 42"/>
            <p:cNvSpPr txBox="1"/>
            <p:nvPr/>
          </p:nvSpPr>
          <p:spPr>
            <a:xfrm>
              <a:off x="4572000" y="4286257"/>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3</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71725" name="TextBox 43"/>
            <p:cNvSpPr txBox="1"/>
            <p:nvPr/>
          </p:nvSpPr>
          <p:spPr>
            <a:xfrm>
              <a:off x="4441824" y="4866513"/>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3</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71726" name="TextBox 44"/>
            <p:cNvSpPr txBox="1"/>
            <p:nvPr/>
          </p:nvSpPr>
          <p:spPr>
            <a:xfrm>
              <a:off x="4760914" y="5454665"/>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3</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71727" name="TextBox 45"/>
            <p:cNvSpPr txBox="1"/>
            <p:nvPr/>
          </p:nvSpPr>
          <p:spPr>
            <a:xfrm>
              <a:off x="6143636" y="4559308"/>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4</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71728" name="TextBox 46"/>
            <p:cNvSpPr txBox="1"/>
            <p:nvPr/>
          </p:nvSpPr>
          <p:spPr>
            <a:xfrm>
              <a:off x="6215074" y="3500439"/>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3</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71729" name="TextBox 47"/>
            <p:cNvSpPr txBox="1"/>
            <p:nvPr/>
          </p:nvSpPr>
          <p:spPr>
            <a:xfrm>
              <a:off x="3000364" y="4357694"/>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4</a:t>
              </a:r>
              <a:endParaRPr lang="zh-CN" altLang="en-US" sz="1600" dirty="0">
                <a:solidFill>
                  <a:srgbClr val="0000FF"/>
                </a:solidFill>
                <a:latin typeface="Consolas" panose="020B0609020204030204" pitchFamily="49" charset="0"/>
                <a:ea typeface="楷体" panose="02010609060101010101" pitchFamily="49" charset="-122"/>
              </a:endParaRPr>
            </a:p>
          </p:txBody>
        </p:sp>
        <p:cxnSp>
          <p:nvCxnSpPr>
            <p:cNvPr id="104" name="直接箭头连接符 103"/>
            <p:cNvCxnSpPr>
              <a:stCxn id="61" idx="7"/>
              <a:endCxn id="62" idx="4"/>
            </p:cNvCxnSpPr>
            <p:nvPr/>
          </p:nvCxnSpPr>
          <p:spPr>
            <a:xfrm rot="5400000" flipH="1" flipV="1">
              <a:off x="2539108" y="3612771"/>
              <a:ext cx="2002401" cy="1490494"/>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sp>
          <p:nvSpPr>
            <p:cNvPr id="71731" name="TextBox 49"/>
            <p:cNvSpPr txBox="1"/>
            <p:nvPr/>
          </p:nvSpPr>
          <p:spPr>
            <a:xfrm>
              <a:off x="3149588" y="5214950"/>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2</a:t>
              </a:r>
              <a:endParaRPr lang="zh-CN" altLang="en-US" sz="1600" dirty="0">
                <a:solidFill>
                  <a:srgbClr val="0000FF"/>
                </a:solidFill>
                <a:latin typeface="Consolas" panose="020B0609020204030204" pitchFamily="49" charset="0"/>
                <a:ea typeface="楷体" panose="02010609060101010101" pitchFamily="49" charset="-122"/>
              </a:endParaRPr>
            </a:p>
          </p:txBody>
        </p:sp>
      </p:grpSp>
      <p:grpSp>
        <p:nvGrpSpPr>
          <p:cNvPr id="71732" name="组合 105"/>
          <p:cNvGrpSpPr/>
          <p:nvPr/>
        </p:nvGrpSpPr>
        <p:grpSpPr>
          <a:xfrm>
            <a:off x="5214938" y="261938"/>
            <a:ext cx="928687" cy="3471862"/>
            <a:chOff x="500034" y="2202647"/>
            <a:chExt cx="928694" cy="4195265"/>
          </a:xfrm>
        </p:grpSpPr>
        <p:sp>
          <p:nvSpPr>
            <p:cNvPr id="107" name="圆角矩形 53"/>
            <p:cNvSpPr/>
            <p:nvPr/>
          </p:nvSpPr>
          <p:spPr>
            <a:xfrm>
              <a:off x="500034" y="2202647"/>
              <a:ext cx="928694" cy="3571826"/>
            </a:xfrm>
            <a:prstGeom prst="roundRect">
              <a:avLst/>
            </a:prstGeom>
            <a:noFill/>
            <a:ln>
              <a:solidFill>
                <a:srgbClr val="99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onsolas" panose="020B0609020204030204" pitchFamily="49" charset="0"/>
                <a:ea typeface="宋体" panose="02010600030101010101" pitchFamily="2" charset="-122"/>
                <a:cs typeface="+mn-cs"/>
              </a:endParaRPr>
            </a:p>
          </p:txBody>
        </p:sp>
        <p:sp>
          <p:nvSpPr>
            <p:cNvPr id="71734" name="TextBox 54"/>
            <p:cNvSpPr txBox="1"/>
            <p:nvPr/>
          </p:nvSpPr>
          <p:spPr>
            <a:xfrm>
              <a:off x="642910" y="5914446"/>
              <a:ext cx="642942" cy="483466"/>
            </a:xfrm>
            <a:prstGeom prst="rect">
              <a:avLst/>
            </a:prstGeom>
            <a:noFill/>
            <a:ln w="9525">
              <a:noFill/>
            </a:ln>
          </p:spPr>
          <p:txBody>
            <a:bodyPr anchor="t" anchorCtr="0">
              <a:spAutoFit/>
            </a:bodyPr>
            <a:p>
              <a:pPr eaLnBrk="0" hangingPunct="0"/>
              <a:r>
                <a:rPr lang="en-US" altLang="zh-CN" sz="2000" i="1" dirty="0">
                  <a:solidFill>
                    <a:srgbClr val="0000FF"/>
                  </a:solidFill>
                  <a:latin typeface="Consolas" panose="020B0609020204030204" pitchFamily="49" charset="0"/>
                  <a:ea typeface="宋体" panose="02010600030101010101" pitchFamily="2" charset="-122"/>
                </a:rPr>
                <a:t>k</a:t>
              </a:r>
              <a:r>
                <a:rPr lang="en-US" altLang="zh-CN" sz="2000" dirty="0">
                  <a:solidFill>
                    <a:srgbClr val="0000FF"/>
                  </a:solidFill>
                  <a:latin typeface="Consolas" panose="020B0609020204030204" pitchFamily="49" charset="0"/>
                  <a:ea typeface="宋体" panose="02010600030101010101" pitchFamily="2" charset="-122"/>
                </a:rPr>
                <a:t>=3</a:t>
              </a:r>
              <a:endParaRPr lang="zh-CN" altLang="en-US" sz="2000" dirty="0">
                <a:solidFill>
                  <a:srgbClr val="0000FF"/>
                </a:solidFill>
                <a:latin typeface="Consolas" panose="020B0609020204030204" pitchFamily="49" charset="0"/>
                <a:ea typeface="宋体" panose="02010600030101010101" pitchFamily="2" charset="-122"/>
              </a:endParaRPr>
            </a:p>
          </p:txBody>
        </p:sp>
      </p:grpSp>
      <p:sp>
        <p:nvSpPr>
          <p:cNvPr id="71735" name="TextBox 7"/>
          <p:cNvSpPr txBox="1"/>
          <p:nvPr/>
        </p:nvSpPr>
        <p:spPr>
          <a:xfrm>
            <a:off x="285750" y="506413"/>
            <a:ext cx="3500438" cy="522287"/>
          </a:xfrm>
          <a:prstGeom prst="rect">
            <a:avLst/>
          </a:prstGeom>
          <a:noFill/>
          <a:ln w="9525">
            <a:noFill/>
          </a:ln>
        </p:spPr>
        <p:txBody>
          <a:bodyPr anchor="t" anchorCtr="0">
            <a:spAutoFit/>
          </a:bodyPr>
          <a:p>
            <a:pPr algn="ctr" eaLnBrk="0" hangingPunct="0"/>
            <a:r>
              <a:rPr lang="zh-CN" altLang="zh-CN" sz="2800" dirty="0">
                <a:solidFill>
                  <a:schemeClr val="bg1"/>
                </a:solidFill>
                <a:latin typeface="微软雅黑" panose="020B0503020204020204" pitchFamily="34" charset="-122"/>
                <a:ea typeface="微软雅黑" panose="020B0503020204020204" pitchFamily="34" charset="-122"/>
              </a:rPr>
              <a:t>动态规划概述</a:t>
            </a:r>
            <a:endParaRPr lang="zh-CN" altLang="zh-CN"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TextBox 52"/>
          <p:cNvSpPr txBox="1"/>
          <p:nvPr/>
        </p:nvSpPr>
        <p:spPr>
          <a:xfrm>
            <a:off x="642938" y="3429000"/>
            <a:ext cx="2071687" cy="400050"/>
          </a:xfrm>
          <a:prstGeom prst="rect">
            <a:avLst/>
          </a:prstGeom>
          <a:noFill/>
          <a:ln w="9525">
            <a:noFill/>
          </a:ln>
        </p:spPr>
        <p:txBody>
          <a:bodyPr anchor="t" anchorCtr="0">
            <a:spAutoFit/>
          </a:bodyPr>
          <a:p>
            <a:pPr eaLnBrk="0" hangingPunct="0"/>
            <a:r>
              <a:rPr lang="zh-CN" altLang="zh-CN" sz="2000" dirty="0">
                <a:solidFill>
                  <a:srgbClr val="C00000"/>
                </a:solidFill>
                <a:latin typeface="Consolas" panose="020B0609020204030204" pitchFamily="49" charset="0"/>
                <a:ea typeface="楷体" panose="02010609060101010101" pitchFamily="49" charset="-122"/>
              </a:rPr>
              <a:t>④ 第</a:t>
            </a:r>
            <a:r>
              <a:rPr lang="en-US" altLang="zh-CN" sz="2000" dirty="0">
                <a:solidFill>
                  <a:srgbClr val="C00000"/>
                </a:solidFill>
                <a:latin typeface="Consolas" panose="020B0609020204030204" pitchFamily="49" charset="0"/>
                <a:ea typeface="楷体" panose="02010609060101010101" pitchFamily="49" charset="-122"/>
              </a:rPr>
              <a:t>4</a:t>
            </a:r>
            <a:r>
              <a:rPr lang="zh-CN" altLang="zh-CN" sz="2000" dirty="0">
                <a:solidFill>
                  <a:srgbClr val="C00000"/>
                </a:solidFill>
                <a:latin typeface="Consolas" panose="020B0609020204030204" pitchFamily="49" charset="0"/>
                <a:ea typeface="楷体" panose="02010609060101010101" pitchFamily="49" charset="-122"/>
              </a:rPr>
              <a:t>阶段</a:t>
            </a:r>
            <a:endParaRPr lang="zh-CN" altLang="zh-CN" sz="2000" dirty="0">
              <a:solidFill>
                <a:srgbClr val="C00000"/>
              </a:solidFill>
              <a:latin typeface="Consolas" panose="020B0609020204030204" pitchFamily="49" charset="0"/>
              <a:ea typeface="楷体" panose="02010609060101010101" pitchFamily="49" charset="-122"/>
            </a:endParaRPr>
          </a:p>
        </p:txBody>
      </p:sp>
      <p:pic>
        <p:nvPicPr>
          <p:cNvPr id="72706" name="Picture 2"/>
          <p:cNvPicPr>
            <a:picLocks noChangeAspect="1"/>
          </p:cNvPicPr>
          <p:nvPr/>
        </p:nvPicPr>
        <p:blipFill>
          <a:blip r:embed="rId1"/>
          <a:stretch>
            <a:fillRect/>
          </a:stretch>
        </p:blipFill>
        <p:spPr>
          <a:xfrm>
            <a:off x="1071563" y="4071938"/>
            <a:ext cx="5572125" cy="1719262"/>
          </a:xfrm>
          <a:prstGeom prst="rect">
            <a:avLst/>
          </a:prstGeom>
          <a:noFill/>
          <a:ln w="9525">
            <a:noFill/>
          </a:ln>
        </p:spPr>
      </p:pic>
      <p:grpSp>
        <p:nvGrpSpPr>
          <p:cNvPr id="72707" name="组合 56"/>
          <p:cNvGrpSpPr/>
          <p:nvPr/>
        </p:nvGrpSpPr>
        <p:grpSpPr>
          <a:xfrm>
            <a:off x="2852738" y="1204913"/>
            <a:ext cx="5072062" cy="2586037"/>
            <a:chOff x="1000100" y="2786058"/>
            <a:chExt cx="6357982" cy="3088932"/>
          </a:xfrm>
        </p:grpSpPr>
        <p:sp>
          <p:nvSpPr>
            <p:cNvPr id="58" name="椭圆 57"/>
            <p:cNvSpPr/>
            <p:nvPr/>
          </p:nvSpPr>
          <p:spPr>
            <a:xfrm>
              <a:off x="1000100" y="4071691"/>
              <a:ext cx="427845" cy="500600"/>
            </a:xfrm>
            <a:prstGeom prst="ellipse">
              <a:avLst/>
            </a:prstGeom>
            <a:solidFill>
              <a:srgbClr val="FFCCCC"/>
            </a:solidFill>
            <a:ln>
              <a:solidFill>
                <a:srgbClr val="000000"/>
              </a:solidFill>
            </a:ln>
          </p:spPr>
          <p:style>
            <a:lnRef idx="1">
              <a:schemeClr val="accent3"/>
            </a:lnRef>
            <a:fillRef idx="2">
              <a:schemeClr val="accent3"/>
            </a:fillRef>
            <a:effectRef idx="1">
              <a:schemeClr val="accent3"/>
            </a:effectRef>
            <a:fontRef idx="minor">
              <a:schemeClr val="dk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A</a:t>
              </a:r>
              <a:endParaRPr kumimoji="0" lang="zh-CN" altLang="en-US"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59" name="椭圆 58"/>
            <p:cNvSpPr/>
            <p:nvPr/>
          </p:nvSpPr>
          <p:spPr>
            <a:xfrm>
              <a:off x="2428905" y="2858114"/>
              <a:ext cx="427845" cy="498704"/>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B</a:t>
              </a:r>
              <a:r>
                <a:rPr kumimoji="0" lang="en-US" altLang="zh-CN" sz="1600" b="0" i="0" u="none" strike="noStrike" kern="1200" cap="none" spc="0" normalizeH="0" baseline="-25000" noProof="0">
                  <a:ln>
                    <a:noFill/>
                  </a:ln>
                  <a:solidFill>
                    <a:srgbClr val="000000"/>
                  </a:solidFill>
                  <a:effectLst/>
                  <a:uLnTx/>
                  <a:uFillTx/>
                  <a:latin typeface="Consolas" panose="020B0609020204030204" pitchFamily="49" charset="0"/>
                  <a:ea typeface="宋体" panose="02010600030101010101" pitchFamily="2" charset="-122"/>
                  <a:cs typeface="+mn-cs"/>
                </a:rPr>
                <a:t>1</a:t>
              </a:r>
              <a:endParaRPr kumimoji="0" lang="zh-CN" altLang="en-US" sz="1600" b="0" i="0" u="none" strike="noStrike" kern="1200" cap="none" spc="0" normalizeH="0" baseline="-2500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60" name="椭圆 59"/>
            <p:cNvSpPr/>
            <p:nvPr/>
          </p:nvSpPr>
          <p:spPr>
            <a:xfrm>
              <a:off x="2428905" y="4071691"/>
              <a:ext cx="427845" cy="500600"/>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B</a:t>
              </a:r>
              <a:r>
                <a:rPr kumimoji="0" lang="en-US" altLang="zh-CN" sz="1600" b="0" i="0" u="none" strike="noStrike" kern="1200" cap="none" spc="0" normalizeH="0" baseline="-25000" noProof="0">
                  <a:ln>
                    <a:noFill/>
                  </a:ln>
                  <a:solidFill>
                    <a:srgbClr val="000000"/>
                  </a:solidFill>
                  <a:effectLst/>
                  <a:uLnTx/>
                  <a:uFillTx/>
                  <a:latin typeface="Consolas" panose="020B0609020204030204" pitchFamily="49" charset="0"/>
                  <a:ea typeface="宋体" panose="02010600030101010101" pitchFamily="2" charset="-122"/>
                  <a:cs typeface="+mn-cs"/>
                </a:rPr>
                <a:t>2</a:t>
              </a:r>
              <a:endParaRPr kumimoji="0" lang="zh-CN" altLang="en-US" sz="1600" b="0" i="0" u="none" strike="noStrike" kern="1200" cap="none" spc="0" normalizeH="0" baseline="-2500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61" name="椭圆 60"/>
            <p:cNvSpPr/>
            <p:nvPr/>
          </p:nvSpPr>
          <p:spPr>
            <a:xfrm>
              <a:off x="2428905" y="5287164"/>
              <a:ext cx="427845" cy="498705"/>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B</a:t>
              </a:r>
              <a:r>
                <a:rPr kumimoji="0" lang="en-US" altLang="zh-CN" sz="1600" b="0" i="0" u="none" strike="noStrike" kern="1200" cap="none" spc="0" normalizeH="0" baseline="-25000" noProof="0">
                  <a:ln>
                    <a:noFill/>
                  </a:ln>
                  <a:solidFill>
                    <a:srgbClr val="000000"/>
                  </a:solidFill>
                  <a:effectLst/>
                  <a:uLnTx/>
                  <a:uFillTx/>
                  <a:latin typeface="Consolas" panose="020B0609020204030204" pitchFamily="49" charset="0"/>
                  <a:ea typeface="宋体" panose="02010600030101010101" pitchFamily="2" charset="-122"/>
                  <a:cs typeface="+mn-cs"/>
                </a:rPr>
                <a:t>3</a:t>
              </a:r>
              <a:endParaRPr kumimoji="0" lang="zh-CN" altLang="en-US" sz="1600" b="0" i="0" u="none" strike="noStrike" kern="1200" cap="none" spc="0" normalizeH="0" baseline="-2500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62" name="椭圆 61"/>
            <p:cNvSpPr/>
            <p:nvPr/>
          </p:nvSpPr>
          <p:spPr>
            <a:xfrm>
              <a:off x="4072627" y="2858114"/>
              <a:ext cx="427845" cy="498704"/>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C</a:t>
              </a:r>
              <a:r>
                <a:rPr kumimoji="0" lang="en-US" altLang="zh-CN" sz="1600" b="0" i="0" u="none" strike="noStrike" kern="1200" cap="none" spc="0" normalizeH="0" baseline="-25000" noProof="0">
                  <a:ln>
                    <a:noFill/>
                  </a:ln>
                  <a:solidFill>
                    <a:srgbClr val="000000"/>
                  </a:solidFill>
                  <a:effectLst/>
                  <a:uLnTx/>
                  <a:uFillTx/>
                  <a:latin typeface="Consolas" panose="020B0609020204030204" pitchFamily="49" charset="0"/>
                  <a:ea typeface="宋体" panose="02010600030101010101" pitchFamily="2" charset="-122"/>
                  <a:cs typeface="+mn-cs"/>
                </a:rPr>
                <a:t>1</a:t>
              </a:r>
              <a:endParaRPr kumimoji="0" lang="zh-CN" altLang="en-US" sz="1600" b="0" i="0" u="none" strike="noStrike" kern="1200" cap="none" spc="0" normalizeH="0" baseline="-2500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63" name="椭圆 62"/>
            <p:cNvSpPr/>
            <p:nvPr/>
          </p:nvSpPr>
          <p:spPr>
            <a:xfrm>
              <a:off x="4072627" y="4071691"/>
              <a:ext cx="427845" cy="500600"/>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C</a:t>
              </a:r>
              <a:r>
                <a:rPr kumimoji="0" lang="en-US" altLang="zh-CN" sz="1600" b="0" i="0" u="none" strike="noStrike" kern="1200" cap="none" spc="0" normalizeH="0" baseline="-25000" noProof="0">
                  <a:ln>
                    <a:noFill/>
                  </a:ln>
                  <a:solidFill>
                    <a:srgbClr val="000000"/>
                  </a:solidFill>
                  <a:effectLst/>
                  <a:uLnTx/>
                  <a:uFillTx/>
                  <a:latin typeface="Consolas" panose="020B0609020204030204" pitchFamily="49" charset="0"/>
                  <a:ea typeface="宋体" panose="02010600030101010101" pitchFamily="2" charset="-122"/>
                  <a:cs typeface="+mn-cs"/>
                </a:rPr>
                <a:t>2</a:t>
              </a:r>
              <a:endParaRPr kumimoji="0" lang="zh-CN" altLang="en-US" sz="1600" b="0" i="0" u="none" strike="noStrike" kern="1200" cap="none" spc="0" normalizeH="0" baseline="-2500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64" name="椭圆 63"/>
            <p:cNvSpPr/>
            <p:nvPr/>
          </p:nvSpPr>
          <p:spPr>
            <a:xfrm>
              <a:off x="4072627" y="5287164"/>
              <a:ext cx="427845" cy="498705"/>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C</a:t>
              </a:r>
              <a:r>
                <a:rPr kumimoji="0" lang="en-US" altLang="zh-CN" sz="1600" b="0" i="0" u="none" strike="noStrike" kern="1200" cap="none" spc="0" normalizeH="0" baseline="-25000" noProof="0">
                  <a:ln>
                    <a:noFill/>
                  </a:ln>
                  <a:solidFill>
                    <a:srgbClr val="000000"/>
                  </a:solidFill>
                  <a:effectLst/>
                  <a:uLnTx/>
                  <a:uFillTx/>
                  <a:latin typeface="Consolas" panose="020B0609020204030204" pitchFamily="49" charset="0"/>
                  <a:ea typeface="宋体" panose="02010600030101010101" pitchFamily="2" charset="-122"/>
                  <a:cs typeface="+mn-cs"/>
                </a:rPr>
                <a:t>3</a:t>
              </a:r>
              <a:endParaRPr kumimoji="0" lang="zh-CN" altLang="en-US" sz="1600" b="0" i="0" u="none" strike="noStrike" kern="1200" cap="none" spc="0" normalizeH="0" baseline="-2500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65" name="椭圆 64"/>
            <p:cNvSpPr/>
            <p:nvPr/>
          </p:nvSpPr>
          <p:spPr>
            <a:xfrm>
              <a:off x="5573072" y="3500930"/>
              <a:ext cx="427845" cy="498705"/>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D</a:t>
              </a:r>
              <a:r>
                <a:rPr kumimoji="0" lang="en-US" altLang="zh-CN" sz="1600" b="0" i="0" u="none" strike="noStrike" kern="1200" cap="none" spc="0" normalizeH="0" baseline="-25000" noProof="0">
                  <a:ln>
                    <a:noFill/>
                  </a:ln>
                  <a:solidFill>
                    <a:srgbClr val="000000"/>
                  </a:solidFill>
                  <a:effectLst/>
                  <a:uLnTx/>
                  <a:uFillTx/>
                  <a:latin typeface="Consolas" panose="020B0609020204030204" pitchFamily="49" charset="0"/>
                  <a:ea typeface="宋体" panose="02010600030101010101" pitchFamily="2" charset="-122"/>
                  <a:cs typeface="+mn-cs"/>
                </a:rPr>
                <a:t>1</a:t>
              </a:r>
              <a:endParaRPr kumimoji="0" lang="zh-CN" altLang="en-US" sz="1600" b="0" i="0" u="none" strike="noStrike" kern="1200" cap="none" spc="0" normalizeH="0" baseline="-2500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66" name="椭圆 65"/>
            <p:cNvSpPr/>
            <p:nvPr/>
          </p:nvSpPr>
          <p:spPr>
            <a:xfrm>
              <a:off x="5573072" y="4714507"/>
              <a:ext cx="427845" cy="500600"/>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D</a:t>
              </a:r>
              <a:r>
                <a:rPr kumimoji="0" lang="en-US" altLang="zh-CN" sz="1600" b="0" i="0" u="none" strike="noStrike" kern="1200" cap="none" spc="0" normalizeH="0" baseline="-25000" noProof="0">
                  <a:ln>
                    <a:noFill/>
                  </a:ln>
                  <a:solidFill>
                    <a:srgbClr val="000000"/>
                  </a:solidFill>
                  <a:effectLst/>
                  <a:uLnTx/>
                  <a:uFillTx/>
                  <a:latin typeface="Consolas" panose="020B0609020204030204" pitchFamily="49" charset="0"/>
                  <a:ea typeface="宋体" panose="02010600030101010101" pitchFamily="2" charset="-122"/>
                  <a:cs typeface="+mn-cs"/>
                </a:rPr>
                <a:t>2</a:t>
              </a:r>
              <a:endParaRPr kumimoji="0" lang="zh-CN" altLang="en-US" sz="1600" b="0" i="0" u="none" strike="noStrike" kern="1200" cap="none" spc="0" normalizeH="0" baseline="-2500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67" name="椭圆 66"/>
            <p:cNvSpPr/>
            <p:nvPr/>
          </p:nvSpPr>
          <p:spPr>
            <a:xfrm>
              <a:off x="6930237" y="4071691"/>
              <a:ext cx="427845" cy="500600"/>
            </a:xfrm>
            <a:prstGeom prst="ellipse">
              <a:avLst/>
            </a:prstGeom>
            <a:solidFill>
              <a:srgbClr val="CCCC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E</a:t>
              </a:r>
              <a:endParaRPr kumimoji="0" lang="zh-CN" altLang="en-US" sz="2000" b="0" i="0" u="none" strike="noStrike" kern="1200" cap="none" spc="0" normalizeH="0" baseline="-2500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cxnSp>
          <p:nvCxnSpPr>
            <p:cNvPr id="68" name="直接箭头连接符 67"/>
            <p:cNvCxnSpPr>
              <a:stCxn id="58" idx="7"/>
              <a:endCxn id="59" idx="2"/>
            </p:cNvCxnSpPr>
            <p:nvPr/>
          </p:nvCxnSpPr>
          <p:spPr>
            <a:xfrm rot="5400000" flipH="1" flipV="1">
              <a:off x="1378966" y="3095704"/>
              <a:ext cx="1037228" cy="10626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2719" name="TextBox 15"/>
            <p:cNvSpPr txBox="1"/>
            <p:nvPr/>
          </p:nvSpPr>
          <p:spPr>
            <a:xfrm>
              <a:off x="1698561" y="3383492"/>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宋体" panose="02010600030101010101" pitchFamily="2" charset="-122"/>
                </a:rPr>
                <a:t>2</a:t>
              </a:r>
              <a:endParaRPr lang="zh-CN" altLang="en-US" sz="1600" dirty="0">
                <a:solidFill>
                  <a:srgbClr val="0000FF"/>
                </a:solidFill>
                <a:latin typeface="Consolas" panose="020B0609020204030204" pitchFamily="49" charset="0"/>
                <a:ea typeface="宋体" panose="02010600030101010101" pitchFamily="2" charset="-122"/>
              </a:endParaRPr>
            </a:p>
          </p:txBody>
        </p:sp>
        <p:cxnSp>
          <p:nvCxnSpPr>
            <p:cNvPr id="70" name="直接箭头连接符 69"/>
            <p:cNvCxnSpPr>
              <a:stCxn id="58" idx="6"/>
              <a:endCxn id="60" idx="2"/>
            </p:cNvCxnSpPr>
            <p:nvPr/>
          </p:nvCxnSpPr>
          <p:spPr>
            <a:xfrm>
              <a:off x="1427945" y="4321991"/>
              <a:ext cx="1000960" cy="189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1" name="直接箭头连接符 70"/>
            <p:cNvCxnSpPr>
              <a:stCxn id="58" idx="5"/>
              <a:endCxn id="61" idx="2"/>
            </p:cNvCxnSpPr>
            <p:nvPr/>
          </p:nvCxnSpPr>
          <p:spPr>
            <a:xfrm rot="16200000" flipH="1">
              <a:off x="1378965" y="4485629"/>
              <a:ext cx="1037230" cy="10626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2" name="直接箭头连接符 71"/>
            <p:cNvCxnSpPr>
              <a:stCxn id="59" idx="6"/>
              <a:endCxn id="62" idx="2"/>
            </p:cNvCxnSpPr>
            <p:nvPr/>
          </p:nvCxnSpPr>
          <p:spPr>
            <a:xfrm>
              <a:off x="2856750" y="3108414"/>
              <a:ext cx="1215878" cy="0"/>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73" name="直接箭头连接符 72"/>
            <p:cNvCxnSpPr>
              <a:stCxn id="59" idx="5"/>
              <a:endCxn id="63" idx="1"/>
            </p:cNvCxnSpPr>
            <p:nvPr/>
          </p:nvCxnSpPr>
          <p:spPr>
            <a:xfrm rot="16200000" flipH="1">
              <a:off x="3034247" y="3045574"/>
              <a:ext cx="860881" cy="133925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4" name="直接箭头连接符 73"/>
            <p:cNvCxnSpPr>
              <a:stCxn id="60" idx="6"/>
              <a:endCxn id="63" idx="2"/>
            </p:cNvCxnSpPr>
            <p:nvPr/>
          </p:nvCxnSpPr>
          <p:spPr>
            <a:xfrm>
              <a:off x="2856750" y="4321991"/>
              <a:ext cx="1215878" cy="189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5" name="直接箭头连接符 74"/>
            <p:cNvCxnSpPr>
              <a:stCxn id="60" idx="7"/>
              <a:endCxn id="62" idx="3"/>
            </p:cNvCxnSpPr>
            <p:nvPr/>
          </p:nvCxnSpPr>
          <p:spPr>
            <a:xfrm rot="5400000" flipH="1" flipV="1">
              <a:off x="3034247" y="3045574"/>
              <a:ext cx="860881" cy="1339255"/>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76" name="直接箭头连接符 75"/>
            <p:cNvCxnSpPr>
              <a:stCxn id="60" idx="5"/>
              <a:endCxn id="64" idx="1"/>
            </p:cNvCxnSpPr>
            <p:nvPr/>
          </p:nvCxnSpPr>
          <p:spPr>
            <a:xfrm rot="16200000" flipH="1">
              <a:off x="3034247" y="4259151"/>
              <a:ext cx="860881" cy="133925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7" name="直接箭头连接符 76"/>
            <p:cNvCxnSpPr>
              <a:stCxn id="60" idx="5"/>
              <a:endCxn id="63" idx="3"/>
            </p:cNvCxnSpPr>
            <p:nvPr/>
          </p:nvCxnSpPr>
          <p:spPr>
            <a:xfrm flipV="1">
              <a:off x="2795061" y="4498339"/>
              <a:ext cx="1339255" cy="95948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8" name="直接箭头连接符 77"/>
            <p:cNvCxnSpPr>
              <a:stCxn id="61" idx="6"/>
              <a:endCxn id="64" idx="2"/>
            </p:cNvCxnSpPr>
            <p:nvPr/>
          </p:nvCxnSpPr>
          <p:spPr>
            <a:xfrm>
              <a:off x="2856750" y="5535568"/>
              <a:ext cx="1215878" cy="189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9" name="直接箭头连接符 78"/>
            <p:cNvCxnSpPr>
              <a:stCxn id="62" idx="6"/>
              <a:endCxn id="65" idx="1"/>
            </p:cNvCxnSpPr>
            <p:nvPr/>
          </p:nvCxnSpPr>
          <p:spPr>
            <a:xfrm>
              <a:off x="4500472" y="3108414"/>
              <a:ext cx="1134288" cy="464572"/>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80" name="直接箭头连接符 79"/>
            <p:cNvCxnSpPr>
              <a:stCxn id="62" idx="5"/>
              <a:endCxn id="66" idx="1"/>
            </p:cNvCxnSpPr>
            <p:nvPr/>
          </p:nvCxnSpPr>
          <p:spPr>
            <a:xfrm rot="16200000" flipH="1">
              <a:off x="4284922" y="3438622"/>
              <a:ext cx="1503698" cy="119597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1" name="直接箭头连接符 80"/>
            <p:cNvCxnSpPr>
              <a:stCxn id="63" idx="7"/>
              <a:endCxn id="65" idx="2"/>
            </p:cNvCxnSpPr>
            <p:nvPr/>
          </p:nvCxnSpPr>
          <p:spPr>
            <a:xfrm rot="5400000" flipH="1" flipV="1">
              <a:off x="4808722" y="3381291"/>
              <a:ext cx="394413" cy="11342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2" name="直接箭头连接符 81"/>
            <p:cNvCxnSpPr>
              <a:stCxn id="63" idx="5"/>
              <a:endCxn id="66" idx="2"/>
            </p:cNvCxnSpPr>
            <p:nvPr/>
          </p:nvCxnSpPr>
          <p:spPr>
            <a:xfrm rot="16200000" flipH="1">
              <a:off x="4772693" y="4164428"/>
              <a:ext cx="466469" cy="1134288"/>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83" name="直接箭头连接符 82"/>
            <p:cNvCxnSpPr>
              <a:stCxn id="64" idx="6"/>
              <a:endCxn id="66" idx="3"/>
            </p:cNvCxnSpPr>
            <p:nvPr/>
          </p:nvCxnSpPr>
          <p:spPr>
            <a:xfrm flipV="1">
              <a:off x="4500472" y="5141156"/>
              <a:ext cx="1134288" cy="394413"/>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84" name="直接箭头连接符 83"/>
            <p:cNvCxnSpPr>
              <a:stCxn id="64" idx="7"/>
              <a:endCxn id="65" idx="3"/>
            </p:cNvCxnSpPr>
            <p:nvPr/>
          </p:nvCxnSpPr>
          <p:spPr>
            <a:xfrm rot="5400000" flipH="1" flipV="1">
              <a:off x="4320951" y="4045409"/>
              <a:ext cx="1431641" cy="119597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5" name="直接箭头连接符 84"/>
            <p:cNvCxnSpPr>
              <a:stCxn id="65" idx="6"/>
              <a:endCxn id="67" idx="1"/>
            </p:cNvCxnSpPr>
            <p:nvPr/>
          </p:nvCxnSpPr>
          <p:spPr>
            <a:xfrm>
              <a:off x="6000916" y="3751230"/>
              <a:ext cx="991009" cy="3944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6" name="直接箭头连接符 85"/>
            <p:cNvCxnSpPr>
              <a:stCxn id="66" idx="6"/>
              <a:endCxn id="67" idx="3"/>
            </p:cNvCxnSpPr>
            <p:nvPr/>
          </p:nvCxnSpPr>
          <p:spPr>
            <a:xfrm flipV="1">
              <a:off x="6000916" y="4498339"/>
              <a:ext cx="991009" cy="46646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2737" name="TextBox 33"/>
            <p:cNvSpPr txBox="1"/>
            <p:nvPr/>
          </p:nvSpPr>
          <p:spPr>
            <a:xfrm>
              <a:off x="1866880" y="4000503"/>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宋体" panose="02010600030101010101" pitchFamily="2" charset="-122"/>
                </a:rPr>
                <a:t>4</a:t>
              </a:r>
              <a:endParaRPr lang="zh-CN" altLang="en-US" sz="1600" dirty="0">
                <a:solidFill>
                  <a:srgbClr val="0000FF"/>
                </a:solidFill>
                <a:latin typeface="Consolas" panose="020B0609020204030204" pitchFamily="49" charset="0"/>
                <a:ea typeface="宋体" panose="02010600030101010101" pitchFamily="2" charset="-122"/>
              </a:endParaRPr>
            </a:p>
          </p:txBody>
        </p:sp>
        <p:sp>
          <p:nvSpPr>
            <p:cNvPr id="72738" name="TextBox 34"/>
            <p:cNvSpPr txBox="1"/>
            <p:nvPr/>
          </p:nvSpPr>
          <p:spPr>
            <a:xfrm>
              <a:off x="1928794" y="4786322"/>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宋体" panose="02010600030101010101" pitchFamily="2" charset="-122"/>
                </a:rPr>
                <a:t>3</a:t>
              </a:r>
              <a:endParaRPr lang="zh-CN" altLang="en-US" sz="1600" dirty="0">
                <a:solidFill>
                  <a:srgbClr val="0000FF"/>
                </a:solidFill>
                <a:latin typeface="Consolas" panose="020B0609020204030204" pitchFamily="49" charset="0"/>
                <a:ea typeface="宋体" panose="02010600030101010101" pitchFamily="2" charset="-122"/>
              </a:endParaRPr>
            </a:p>
          </p:txBody>
        </p:sp>
        <p:sp>
          <p:nvSpPr>
            <p:cNvPr id="72739" name="TextBox 35"/>
            <p:cNvSpPr txBox="1"/>
            <p:nvPr/>
          </p:nvSpPr>
          <p:spPr>
            <a:xfrm>
              <a:off x="2928926" y="2786058"/>
              <a:ext cx="214315" cy="294097"/>
            </a:xfrm>
            <a:prstGeom prst="rect">
              <a:avLst/>
            </a:prstGeom>
            <a:noFill/>
            <a:ln w="9525">
              <a:noFill/>
            </a:ln>
          </p:spPr>
          <p:txBody>
            <a:bodyPr lIns="0" tIns="0" rIns="0" bIns="0" anchor="t" anchorCtr="0">
              <a:spAutoFit/>
            </a:bodyPr>
            <a:p>
              <a:pPr eaLnBrk="0" hangingPunct="0"/>
              <a:r>
                <a:rPr lang="en-US" altLang="zh-CN" sz="1600" dirty="0">
                  <a:solidFill>
                    <a:srgbClr val="C00000"/>
                  </a:solidFill>
                  <a:latin typeface="Consolas" panose="020B0609020204030204" pitchFamily="49" charset="0"/>
                  <a:ea typeface="宋体" panose="02010600030101010101" pitchFamily="2" charset="-122"/>
                </a:rPr>
                <a:t>7</a:t>
              </a:r>
              <a:endParaRPr lang="zh-CN" altLang="en-US" sz="1600" dirty="0">
                <a:solidFill>
                  <a:srgbClr val="C00000"/>
                </a:solidFill>
                <a:latin typeface="Consolas" panose="020B0609020204030204" pitchFamily="49" charset="0"/>
                <a:ea typeface="宋体" panose="02010600030101010101" pitchFamily="2" charset="-122"/>
              </a:endParaRPr>
            </a:p>
          </p:txBody>
        </p:sp>
        <p:sp>
          <p:nvSpPr>
            <p:cNvPr id="72740" name="TextBox 36"/>
            <p:cNvSpPr txBox="1"/>
            <p:nvPr/>
          </p:nvSpPr>
          <p:spPr>
            <a:xfrm>
              <a:off x="2954326" y="3139301"/>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宋体" panose="02010600030101010101" pitchFamily="2" charset="-122"/>
                </a:rPr>
                <a:t>4</a:t>
              </a:r>
              <a:endParaRPr lang="zh-CN" altLang="en-US" sz="1600" dirty="0">
                <a:solidFill>
                  <a:srgbClr val="0000FF"/>
                </a:solidFill>
                <a:latin typeface="Consolas" panose="020B0609020204030204" pitchFamily="49" charset="0"/>
                <a:ea typeface="宋体" panose="02010600030101010101" pitchFamily="2" charset="-122"/>
              </a:endParaRPr>
            </a:p>
          </p:txBody>
        </p:sp>
        <p:sp>
          <p:nvSpPr>
            <p:cNvPr id="72741" name="TextBox 37"/>
            <p:cNvSpPr txBox="1"/>
            <p:nvPr/>
          </p:nvSpPr>
          <p:spPr>
            <a:xfrm>
              <a:off x="2908288" y="3740152"/>
              <a:ext cx="214315" cy="294097"/>
            </a:xfrm>
            <a:prstGeom prst="rect">
              <a:avLst/>
            </a:prstGeom>
            <a:noFill/>
            <a:ln w="9525">
              <a:noFill/>
            </a:ln>
          </p:spPr>
          <p:txBody>
            <a:bodyPr lIns="0" tIns="0" rIns="0" bIns="0" anchor="t" anchorCtr="0">
              <a:spAutoFit/>
            </a:bodyPr>
            <a:p>
              <a:pPr eaLnBrk="0" hangingPunct="0"/>
              <a:r>
                <a:rPr lang="en-US" altLang="zh-CN" sz="1600" dirty="0">
                  <a:solidFill>
                    <a:srgbClr val="C00000"/>
                  </a:solidFill>
                  <a:latin typeface="Consolas" panose="020B0609020204030204" pitchFamily="49" charset="0"/>
                  <a:ea typeface="宋体" panose="02010600030101010101" pitchFamily="2" charset="-122"/>
                </a:rPr>
                <a:t>3</a:t>
              </a:r>
              <a:endParaRPr lang="zh-CN" altLang="en-US" sz="1600" dirty="0">
                <a:solidFill>
                  <a:srgbClr val="C00000"/>
                </a:solidFill>
                <a:latin typeface="Consolas" panose="020B0609020204030204" pitchFamily="49" charset="0"/>
                <a:ea typeface="宋体" panose="02010600030101010101" pitchFamily="2" charset="-122"/>
              </a:endParaRPr>
            </a:p>
          </p:txBody>
        </p:sp>
        <p:sp>
          <p:nvSpPr>
            <p:cNvPr id="72742" name="TextBox 38"/>
            <p:cNvSpPr txBox="1"/>
            <p:nvPr/>
          </p:nvSpPr>
          <p:spPr>
            <a:xfrm>
              <a:off x="3000364" y="4038604"/>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宋体" panose="02010600030101010101" pitchFamily="2" charset="-122"/>
                </a:rPr>
                <a:t>2</a:t>
              </a:r>
              <a:endParaRPr lang="zh-CN" altLang="en-US" sz="1600" dirty="0">
                <a:solidFill>
                  <a:srgbClr val="0000FF"/>
                </a:solidFill>
                <a:latin typeface="Consolas" panose="020B0609020204030204" pitchFamily="49" charset="0"/>
                <a:ea typeface="宋体" panose="02010600030101010101" pitchFamily="2" charset="-122"/>
              </a:endParaRPr>
            </a:p>
          </p:txBody>
        </p:sp>
        <p:sp>
          <p:nvSpPr>
            <p:cNvPr id="72743" name="TextBox 39"/>
            <p:cNvSpPr txBox="1"/>
            <p:nvPr/>
          </p:nvSpPr>
          <p:spPr>
            <a:xfrm>
              <a:off x="2781109" y="4881220"/>
              <a:ext cx="214315" cy="294097"/>
            </a:xfrm>
            <a:prstGeom prst="rect">
              <a:avLst/>
            </a:prstGeom>
            <a:noFill/>
            <a:ln w="9525">
              <a:noFill/>
            </a:ln>
          </p:spPr>
          <p:txBody>
            <a:bodyPr lIns="0" tIns="0" rIns="0" bIns="0" anchor="t" anchorCtr="0">
              <a:spAutoFit/>
            </a:bodyPr>
            <a:p>
              <a:pPr eaLnBrk="0" hangingPunct="0"/>
              <a:r>
                <a:rPr lang="en-US" altLang="zh-CN" sz="1600" dirty="0">
                  <a:solidFill>
                    <a:srgbClr val="C00000"/>
                  </a:solidFill>
                  <a:latin typeface="Consolas" panose="020B0609020204030204" pitchFamily="49" charset="0"/>
                  <a:ea typeface="宋体" panose="02010600030101010101" pitchFamily="2" charset="-122"/>
                </a:rPr>
                <a:t>6</a:t>
              </a:r>
              <a:endParaRPr lang="zh-CN" altLang="en-US" sz="1600" dirty="0">
                <a:solidFill>
                  <a:srgbClr val="C00000"/>
                </a:solidFill>
                <a:latin typeface="Consolas" panose="020B0609020204030204" pitchFamily="49" charset="0"/>
                <a:ea typeface="宋体" panose="02010600030101010101" pitchFamily="2" charset="-122"/>
              </a:endParaRPr>
            </a:p>
          </p:txBody>
        </p:sp>
        <p:sp>
          <p:nvSpPr>
            <p:cNvPr id="72744" name="TextBox 40"/>
            <p:cNvSpPr txBox="1"/>
            <p:nvPr/>
          </p:nvSpPr>
          <p:spPr>
            <a:xfrm>
              <a:off x="2997189" y="5580893"/>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宋体" panose="02010600030101010101" pitchFamily="2" charset="-122"/>
                </a:rPr>
                <a:t>5</a:t>
              </a:r>
              <a:endParaRPr lang="zh-CN" altLang="en-US" sz="1600" dirty="0">
                <a:solidFill>
                  <a:srgbClr val="0000FF"/>
                </a:solidFill>
                <a:latin typeface="Consolas" panose="020B0609020204030204" pitchFamily="49" charset="0"/>
                <a:ea typeface="宋体" panose="02010600030101010101" pitchFamily="2" charset="-122"/>
              </a:endParaRPr>
            </a:p>
          </p:txBody>
        </p:sp>
        <p:sp>
          <p:nvSpPr>
            <p:cNvPr id="72745" name="TextBox 41"/>
            <p:cNvSpPr txBox="1"/>
            <p:nvPr/>
          </p:nvSpPr>
          <p:spPr>
            <a:xfrm>
              <a:off x="4786314" y="2928934"/>
              <a:ext cx="214315" cy="294097"/>
            </a:xfrm>
            <a:prstGeom prst="rect">
              <a:avLst/>
            </a:prstGeom>
            <a:noFill/>
            <a:ln w="9525">
              <a:noFill/>
            </a:ln>
          </p:spPr>
          <p:txBody>
            <a:bodyPr lIns="0" tIns="0" rIns="0" bIns="0" anchor="t" anchorCtr="0">
              <a:spAutoFit/>
            </a:bodyPr>
            <a:p>
              <a:pPr eaLnBrk="0" hangingPunct="0"/>
              <a:r>
                <a:rPr lang="en-US" altLang="zh-CN" sz="1600" dirty="0">
                  <a:solidFill>
                    <a:srgbClr val="C00000"/>
                  </a:solidFill>
                  <a:latin typeface="Consolas" panose="020B0609020204030204" pitchFamily="49" charset="0"/>
                  <a:ea typeface="宋体" panose="02010600030101010101" pitchFamily="2" charset="-122"/>
                </a:rPr>
                <a:t>3</a:t>
              </a:r>
              <a:endParaRPr lang="zh-CN" altLang="en-US" sz="1600" dirty="0">
                <a:solidFill>
                  <a:srgbClr val="C00000"/>
                </a:solidFill>
                <a:latin typeface="Consolas" panose="020B0609020204030204" pitchFamily="49" charset="0"/>
                <a:ea typeface="宋体" panose="02010600030101010101" pitchFamily="2" charset="-122"/>
              </a:endParaRPr>
            </a:p>
          </p:txBody>
        </p:sp>
        <p:sp>
          <p:nvSpPr>
            <p:cNvPr id="72746" name="TextBox 42"/>
            <p:cNvSpPr txBox="1"/>
            <p:nvPr/>
          </p:nvSpPr>
          <p:spPr>
            <a:xfrm>
              <a:off x="4714876" y="3332977"/>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宋体" panose="02010600030101010101" pitchFamily="2" charset="-122"/>
                </a:rPr>
                <a:t>4</a:t>
              </a:r>
              <a:endParaRPr lang="zh-CN" altLang="en-US" sz="1600" dirty="0">
                <a:solidFill>
                  <a:srgbClr val="0000FF"/>
                </a:solidFill>
                <a:latin typeface="Consolas" panose="020B0609020204030204" pitchFamily="49" charset="0"/>
                <a:ea typeface="宋体" panose="02010600030101010101" pitchFamily="2" charset="-122"/>
              </a:endParaRPr>
            </a:p>
          </p:txBody>
        </p:sp>
        <p:sp>
          <p:nvSpPr>
            <p:cNvPr id="72747" name="TextBox 43"/>
            <p:cNvSpPr txBox="1"/>
            <p:nvPr/>
          </p:nvSpPr>
          <p:spPr>
            <a:xfrm>
              <a:off x="4500562" y="3794943"/>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宋体" panose="02010600030101010101" pitchFamily="2" charset="-122"/>
                </a:rPr>
                <a:t>6</a:t>
              </a:r>
              <a:endParaRPr lang="zh-CN" altLang="en-US" sz="1600" dirty="0">
                <a:solidFill>
                  <a:srgbClr val="0000FF"/>
                </a:solidFill>
                <a:latin typeface="Consolas" panose="020B0609020204030204" pitchFamily="49" charset="0"/>
                <a:ea typeface="宋体" panose="02010600030101010101" pitchFamily="2" charset="-122"/>
              </a:endParaRPr>
            </a:p>
          </p:txBody>
        </p:sp>
        <p:sp>
          <p:nvSpPr>
            <p:cNvPr id="72748" name="TextBox 44"/>
            <p:cNvSpPr txBox="1"/>
            <p:nvPr/>
          </p:nvSpPr>
          <p:spPr>
            <a:xfrm>
              <a:off x="4572000" y="4286256"/>
              <a:ext cx="214315" cy="294097"/>
            </a:xfrm>
            <a:prstGeom prst="rect">
              <a:avLst/>
            </a:prstGeom>
            <a:noFill/>
            <a:ln w="9525">
              <a:noFill/>
            </a:ln>
          </p:spPr>
          <p:txBody>
            <a:bodyPr lIns="0" tIns="0" rIns="0" bIns="0" anchor="t" anchorCtr="0">
              <a:spAutoFit/>
            </a:bodyPr>
            <a:p>
              <a:pPr eaLnBrk="0" hangingPunct="0"/>
              <a:r>
                <a:rPr lang="en-US" altLang="zh-CN" sz="1600" dirty="0">
                  <a:solidFill>
                    <a:srgbClr val="C00000"/>
                  </a:solidFill>
                  <a:latin typeface="Consolas" panose="020B0609020204030204" pitchFamily="49" charset="0"/>
                  <a:ea typeface="宋体" panose="02010600030101010101" pitchFamily="2" charset="-122"/>
                </a:rPr>
                <a:t>3</a:t>
              </a:r>
              <a:endParaRPr lang="zh-CN" altLang="en-US" sz="1600" dirty="0">
                <a:solidFill>
                  <a:srgbClr val="C00000"/>
                </a:solidFill>
                <a:latin typeface="Consolas" panose="020B0609020204030204" pitchFamily="49" charset="0"/>
                <a:ea typeface="宋体" panose="02010600030101010101" pitchFamily="2" charset="-122"/>
              </a:endParaRPr>
            </a:p>
          </p:txBody>
        </p:sp>
        <p:sp>
          <p:nvSpPr>
            <p:cNvPr id="72749" name="TextBox 45"/>
            <p:cNvSpPr txBox="1"/>
            <p:nvPr/>
          </p:nvSpPr>
          <p:spPr>
            <a:xfrm>
              <a:off x="4441824" y="4866512"/>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宋体" panose="02010600030101010101" pitchFamily="2" charset="-122"/>
                </a:rPr>
                <a:t>3</a:t>
              </a:r>
              <a:endParaRPr lang="zh-CN" altLang="en-US" sz="1600" dirty="0">
                <a:solidFill>
                  <a:srgbClr val="0000FF"/>
                </a:solidFill>
                <a:latin typeface="Consolas" panose="020B0609020204030204" pitchFamily="49" charset="0"/>
                <a:ea typeface="宋体" panose="02010600030101010101" pitchFamily="2" charset="-122"/>
              </a:endParaRPr>
            </a:p>
          </p:txBody>
        </p:sp>
        <p:sp>
          <p:nvSpPr>
            <p:cNvPr id="72750" name="TextBox 46"/>
            <p:cNvSpPr txBox="1"/>
            <p:nvPr/>
          </p:nvSpPr>
          <p:spPr>
            <a:xfrm>
              <a:off x="4760914" y="5454664"/>
              <a:ext cx="214315" cy="294097"/>
            </a:xfrm>
            <a:prstGeom prst="rect">
              <a:avLst/>
            </a:prstGeom>
            <a:noFill/>
            <a:ln w="9525">
              <a:noFill/>
            </a:ln>
          </p:spPr>
          <p:txBody>
            <a:bodyPr lIns="0" tIns="0" rIns="0" bIns="0" anchor="t" anchorCtr="0">
              <a:spAutoFit/>
            </a:bodyPr>
            <a:p>
              <a:pPr eaLnBrk="0" hangingPunct="0"/>
              <a:r>
                <a:rPr lang="en-US" altLang="zh-CN" sz="1600" dirty="0">
                  <a:solidFill>
                    <a:srgbClr val="C00000"/>
                  </a:solidFill>
                  <a:latin typeface="Consolas" panose="020B0609020204030204" pitchFamily="49" charset="0"/>
                  <a:ea typeface="宋体" panose="02010600030101010101" pitchFamily="2" charset="-122"/>
                </a:rPr>
                <a:t>3</a:t>
              </a:r>
              <a:endParaRPr lang="zh-CN" altLang="en-US" sz="1600" dirty="0">
                <a:solidFill>
                  <a:srgbClr val="C00000"/>
                </a:solidFill>
                <a:latin typeface="Consolas" panose="020B0609020204030204" pitchFamily="49" charset="0"/>
                <a:ea typeface="宋体" panose="02010600030101010101" pitchFamily="2" charset="-122"/>
              </a:endParaRPr>
            </a:p>
          </p:txBody>
        </p:sp>
        <p:sp>
          <p:nvSpPr>
            <p:cNvPr id="72751" name="TextBox 47"/>
            <p:cNvSpPr txBox="1"/>
            <p:nvPr/>
          </p:nvSpPr>
          <p:spPr>
            <a:xfrm>
              <a:off x="6143636" y="4559307"/>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宋体" panose="02010600030101010101" pitchFamily="2" charset="-122"/>
                </a:rPr>
                <a:t>4</a:t>
              </a:r>
              <a:endParaRPr lang="zh-CN" altLang="en-US" sz="1600" dirty="0">
                <a:solidFill>
                  <a:srgbClr val="0000FF"/>
                </a:solidFill>
                <a:latin typeface="Consolas" panose="020B0609020204030204" pitchFamily="49" charset="0"/>
                <a:ea typeface="宋体" panose="02010600030101010101" pitchFamily="2" charset="-122"/>
              </a:endParaRPr>
            </a:p>
          </p:txBody>
        </p:sp>
        <p:sp>
          <p:nvSpPr>
            <p:cNvPr id="72752" name="TextBox 48"/>
            <p:cNvSpPr txBox="1"/>
            <p:nvPr/>
          </p:nvSpPr>
          <p:spPr>
            <a:xfrm>
              <a:off x="6215074" y="3500438"/>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宋体" panose="02010600030101010101" pitchFamily="2" charset="-122"/>
                </a:rPr>
                <a:t>3</a:t>
              </a:r>
              <a:endParaRPr lang="zh-CN" altLang="en-US" sz="1600" dirty="0">
                <a:solidFill>
                  <a:srgbClr val="0000FF"/>
                </a:solidFill>
                <a:latin typeface="Consolas" panose="020B0609020204030204" pitchFamily="49" charset="0"/>
                <a:ea typeface="宋体" panose="02010600030101010101" pitchFamily="2" charset="-122"/>
              </a:endParaRPr>
            </a:p>
          </p:txBody>
        </p:sp>
        <p:sp>
          <p:nvSpPr>
            <p:cNvPr id="72753" name="TextBox 49"/>
            <p:cNvSpPr txBox="1"/>
            <p:nvPr/>
          </p:nvSpPr>
          <p:spPr>
            <a:xfrm>
              <a:off x="3000364" y="4357694"/>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宋体" panose="02010600030101010101" pitchFamily="2" charset="-122"/>
                </a:rPr>
                <a:t>4</a:t>
              </a:r>
              <a:endParaRPr lang="zh-CN" altLang="en-US" sz="1600" dirty="0">
                <a:solidFill>
                  <a:srgbClr val="0000FF"/>
                </a:solidFill>
                <a:latin typeface="Consolas" panose="020B0609020204030204" pitchFamily="49" charset="0"/>
                <a:ea typeface="宋体" panose="02010600030101010101" pitchFamily="2" charset="-122"/>
              </a:endParaRPr>
            </a:p>
          </p:txBody>
        </p:sp>
        <p:cxnSp>
          <p:nvCxnSpPr>
            <p:cNvPr id="104" name="直接箭头连接符 103"/>
            <p:cNvCxnSpPr>
              <a:stCxn id="61" idx="7"/>
              <a:endCxn id="62" idx="4"/>
            </p:cNvCxnSpPr>
            <p:nvPr/>
          </p:nvCxnSpPr>
          <p:spPr>
            <a:xfrm rot="5400000" flipH="1" flipV="1">
              <a:off x="2539107" y="3612771"/>
              <a:ext cx="2002402" cy="1490494"/>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sp>
          <p:nvSpPr>
            <p:cNvPr id="72755" name="TextBox 51"/>
            <p:cNvSpPr txBox="1"/>
            <p:nvPr/>
          </p:nvSpPr>
          <p:spPr>
            <a:xfrm>
              <a:off x="3149588" y="5214950"/>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宋体" panose="02010600030101010101" pitchFamily="2" charset="-122"/>
                </a:rPr>
                <a:t>2</a:t>
              </a:r>
              <a:endParaRPr lang="zh-CN" altLang="en-US" sz="1600" dirty="0">
                <a:solidFill>
                  <a:srgbClr val="0000FF"/>
                </a:solidFill>
                <a:latin typeface="Consolas" panose="020B0609020204030204" pitchFamily="49" charset="0"/>
                <a:ea typeface="宋体" panose="02010600030101010101" pitchFamily="2" charset="-122"/>
              </a:endParaRPr>
            </a:p>
          </p:txBody>
        </p:sp>
      </p:grpSp>
      <p:grpSp>
        <p:nvGrpSpPr>
          <p:cNvPr id="72756" name="组合 105"/>
          <p:cNvGrpSpPr/>
          <p:nvPr/>
        </p:nvGrpSpPr>
        <p:grpSpPr>
          <a:xfrm>
            <a:off x="6281738" y="1490663"/>
            <a:ext cx="928687" cy="2471737"/>
            <a:chOff x="500034" y="2428869"/>
            <a:chExt cx="928694" cy="2986771"/>
          </a:xfrm>
        </p:grpSpPr>
        <p:sp>
          <p:nvSpPr>
            <p:cNvPr id="107" name="圆角矩形 54"/>
            <p:cNvSpPr/>
            <p:nvPr/>
          </p:nvSpPr>
          <p:spPr>
            <a:xfrm>
              <a:off x="500034" y="2428869"/>
              <a:ext cx="928694" cy="2503363"/>
            </a:xfrm>
            <a:prstGeom prst="roundRect">
              <a:avLst/>
            </a:prstGeom>
            <a:noFill/>
            <a:ln>
              <a:solidFill>
                <a:srgbClr val="99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onsolas" panose="020B0609020204030204" pitchFamily="49" charset="0"/>
                <a:ea typeface="宋体" panose="02010600030101010101" pitchFamily="2" charset="-122"/>
                <a:cs typeface="+mn-cs"/>
              </a:endParaRPr>
            </a:p>
          </p:txBody>
        </p:sp>
        <p:sp>
          <p:nvSpPr>
            <p:cNvPr id="72758" name="TextBox 55"/>
            <p:cNvSpPr txBox="1"/>
            <p:nvPr/>
          </p:nvSpPr>
          <p:spPr>
            <a:xfrm>
              <a:off x="714348" y="4932174"/>
              <a:ext cx="642942" cy="483466"/>
            </a:xfrm>
            <a:prstGeom prst="rect">
              <a:avLst/>
            </a:prstGeom>
            <a:noFill/>
            <a:ln w="9525">
              <a:noFill/>
            </a:ln>
          </p:spPr>
          <p:txBody>
            <a:bodyPr anchor="t" anchorCtr="0">
              <a:spAutoFit/>
            </a:bodyPr>
            <a:p>
              <a:pPr eaLnBrk="0" hangingPunct="0"/>
              <a:r>
                <a:rPr lang="en-US" altLang="zh-CN" sz="2000" i="1" dirty="0">
                  <a:solidFill>
                    <a:srgbClr val="0000FF"/>
                  </a:solidFill>
                  <a:latin typeface="Consolas" panose="020B0609020204030204" pitchFamily="49" charset="0"/>
                  <a:ea typeface="宋体" panose="02010600030101010101" pitchFamily="2" charset="-122"/>
                </a:rPr>
                <a:t>k</a:t>
              </a:r>
              <a:r>
                <a:rPr lang="en-US" altLang="zh-CN" sz="2000" dirty="0">
                  <a:solidFill>
                    <a:srgbClr val="0000FF"/>
                  </a:solidFill>
                  <a:latin typeface="Consolas" panose="020B0609020204030204" pitchFamily="49" charset="0"/>
                  <a:ea typeface="宋体" panose="02010600030101010101" pitchFamily="2" charset="-122"/>
                </a:rPr>
                <a:t>=4</a:t>
              </a:r>
              <a:endParaRPr lang="zh-CN" altLang="en-US" sz="2000" dirty="0">
                <a:solidFill>
                  <a:srgbClr val="0000FF"/>
                </a:solidFill>
                <a:latin typeface="Consolas" panose="020B0609020204030204" pitchFamily="49" charset="0"/>
                <a:ea typeface="宋体" panose="02010600030101010101" pitchFamily="2" charset="-122"/>
              </a:endParaRPr>
            </a:p>
          </p:txBody>
        </p:sp>
      </p:grpSp>
      <p:sp>
        <p:nvSpPr>
          <p:cNvPr id="72759" name="TextBox 7"/>
          <p:cNvSpPr txBox="1"/>
          <p:nvPr/>
        </p:nvSpPr>
        <p:spPr>
          <a:xfrm>
            <a:off x="285750" y="506413"/>
            <a:ext cx="3500438" cy="522287"/>
          </a:xfrm>
          <a:prstGeom prst="rect">
            <a:avLst/>
          </a:prstGeom>
          <a:noFill/>
          <a:ln w="9525">
            <a:noFill/>
          </a:ln>
        </p:spPr>
        <p:txBody>
          <a:bodyPr anchor="t" anchorCtr="0">
            <a:spAutoFit/>
          </a:bodyPr>
          <a:p>
            <a:pPr algn="ctr" eaLnBrk="0" hangingPunct="0"/>
            <a:r>
              <a:rPr lang="zh-CN" altLang="zh-CN" sz="2800" dirty="0">
                <a:solidFill>
                  <a:schemeClr val="bg1"/>
                </a:solidFill>
                <a:latin typeface="微软雅黑" panose="020B0503020204020204" pitchFamily="34" charset="-122"/>
                <a:ea typeface="微软雅黑" panose="020B0503020204020204" pitchFamily="34" charset="-122"/>
              </a:rPr>
              <a:t>动态规划概述</a:t>
            </a:r>
            <a:endParaRPr lang="zh-CN" altLang="zh-CN"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TextBox 52"/>
          <p:cNvSpPr txBox="1"/>
          <p:nvPr/>
        </p:nvSpPr>
        <p:spPr>
          <a:xfrm>
            <a:off x="642938" y="3381375"/>
            <a:ext cx="2071687" cy="400050"/>
          </a:xfrm>
          <a:prstGeom prst="rect">
            <a:avLst/>
          </a:prstGeom>
          <a:noFill/>
          <a:ln w="9525">
            <a:noFill/>
          </a:ln>
        </p:spPr>
        <p:txBody>
          <a:bodyPr anchor="t" anchorCtr="0">
            <a:spAutoFit/>
          </a:bodyPr>
          <a:p>
            <a:pPr eaLnBrk="0" hangingPunct="0"/>
            <a:r>
              <a:rPr lang="zh-CN" altLang="zh-CN" sz="2000" dirty="0">
                <a:solidFill>
                  <a:srgbClr val="C00000"/>
                </a:solidFill>
                <a:latin typeface="Consolas" panose="020B0609020204030204" pitchFamily="49" charset="0"/>
                <a:ea typeface="楷体" panose="02010609060101010101" pitchFamily="49" charset="-122"/>
              </a:rPr>
              <a:t>⑤ 第</a:t>
            </a:r>
            <a:r>
              <a:rPr lang="en-US" altLang="zh-CN" sz="2000" dirty="0">
                <a:solidFill>
                  <a:srgbClr val="C00000"/>
                </a:solidFill>
                <a:latin typeface="Consolas" panose="020B0609020204030204" pitchFamily="49" charset="0"/>
                <a:ea typeface="楷体" panose="02010609060101010101" pitchFamily="49" charset="-122"/>
              </a:rPr>
              <a:t>5</a:t>
            </a:r>
            <a:r>
              <a:rPr lang="zh-CN" altLang="zh-CN" sz="2000" dirty="0">
                <a:solidFill>
                  <a:srgbClr val="C00000"/>
                </a:solidFill>
                <a:latin typeface="Consolas" panose="020B0609020204030204" pitchFamily="49" charset="0"/>
                <a:ea typeface="楷体" panose="02010609060101010101" pitchFamily="49" charset="-122"/>
              </a:rPr>
              <a:t>阶段</a:t>
            </a:r>
            <a:endParaRPr lang="zh-CN" altLang="zh-CN" sz="2000" dirty="0">
              <a:solidFill>
                <a:srgbClr val="C00000"/>
              </a:solidFill>
              <a:latin typeface="Consolas" panose="020B0609020204030204" pitchFamily="49" charset="0"/>
              <a:ea typeface="楷体" panose="02010609060101010101" pitchFamily="49" charset="-122"/>
            </a:endParaRPr>
          </a:p>
        </p:txBody>
      </p:sp>
      <p:grpSp>
        <p:nvGrpSpPr>
          <p:cNvPr id="73730" name="组合 53"/>
          <p:cNvGrpSpPr/>
          <p:nvPr/>
        </p:nvGrpSpPr>
        <p:grpSpPr>
          <a:xfrm>
            <a:off x="6172200" y="1446213"/>
            <a:ext cx="928688" cy="2363787"/>
            <a:chOff x="500034" y="2428869"/>
            <a:chExt cx="928694" cy="3901843"/>
          </a:xfrm>
        </p:grpSpPr>
        <p:sp>
          <p:nvSpPr>
            <p:cNvPr id="55" name="圆角矩形 54"/>
            <p:cNvSpPr/>
            <p:nvPr/>
          </p:nvSpPr>
          <p:spPr>
            <a:xfrm>
              <a:off x="500034" y="2428869"/>
              <a:ext cx="928694" cy="3419681"/>
            </a:xfrm>
            <a:prstGeom prst="roundRect">
              <a:avLst/>
            </a:prstGeom>
            <a:noFill/>
            <a:ln>
              <a:solidFill>
                <a:srgbClr val="99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onsolas" panose="020B0609020204030204" pitchFamily="49" charset="0"/>
                <a:ea typeface="宋体" panose="02010600030101010101" pitchFamily="2" charset="-122"/>
                <a:cs typeface="+mn-cs"/>
              </a:endParaRPr>
            </a:p>
          </p:txBody>
        </p:sp>
        <p:sp>
          <p:nvSpPr>
            <p:cNvPr id="73732" name="TextBox 55"/>
            <p:cNvSpPr txBox="1"/>
            <p:nvPr/>
          </p:nvSpPr>
          <p:spPr>
            <a:xfrm>
              <a:off x="642910" y="5847246"/>
              <a:ext cx="642942" cy="483466"/>
            </a:xfrm>
            <a:prstGeom prst="rect">
              <a:avLst/>
            </a:prstGeom>
            <a:noFill/>
            <a:ln w="9525">
              <a:noFill/>
            </a:ln>
          </p:spPr>
          <p:txBody>
            <a:bodyPr anchor="t" anchorCtr="0">
              <a:spAutoFit/>
            </a:bodyPr>
            <a:p>
              <a:pPr eaLnBrk="0" hangingPunct="0"/>
              <a:r>
                <a:rPr lang="en-US" altLang="zh-CN" sz="2000" i="1" dirty="0">
                  <a:solidFill>
                    <a:srgbClr val="0000FF"/>
                  </a:solidFill>
                  <a:latin typeface="Consolas" panose="020B0609020204030204" pitchFamily="49" charset="0"/>
                  <a:ea typeface="宋体" panose="02010600030101010101" pitchFamily="2" charset="-122"/>
                </a:rPr>
                <a:t>k</a:t>
              </a:r>
              <a:r>
                <a:rPr lang="en-US" altLang="zh-CN" sz="2000" dirty="0">
                  <a:solidFill>
                    <a:srgbClr val="0000FF"/>
                  </a:solidFill>
                  <a:latin typeface="Consolas" panose="020B0609020204030204" pitchFamily="49" charset="0"/>
                  <a:ea typeface="宋体" panose="02010600030101010101" pitchFamily="2" charset="-122"/>
                </a:rPr>
                <a:t>=4</a:t>
              </a:r>
              <a:endParaRPr lang="zh-CN" altLang="en-US" sz="2000" dirty="0">
                <a:solidFill>
                  <a:srgbClr val="0000FF"/>
                </a:solidFill>
                <a:latin typeface="Consolas" panose="020B0609020204030204" pitchFamily="49" charset="0"/>
                <a:ea typeface="宋体" panose="02010600030101010101" pitchFamily="2" charset="-122"/>
              </a:endParaRPr>
            </a:p>
          </p:txBody>
        </p:sp>
      </p:grpSp>
      <p:pic>
        <p:nvPicPr>
          <p:cNvPr id="297986" name="Picture 2"/>
          <p:cNvPicPr>
            <a:picLocks noChangeAspect="1"/>
          </p:cNvPicPr>
          <p:nvPr/>
        </p:nvPicPr>
        <p:blipFill>
          <a:blip r:embed="rId1"/>
          <a:stretch>
            <a:fillRect/>
          </a:stretch>
        </p:blipFill>
        <p:spPr>
          <a:xfrm>
            <a:off x="1285875" y="3881438"/>
            <a:ext cx="5516563" cy="714375"/>
          </a:xfrm>
          <a:prstGeom prst="rect">
            <a:avLst/>
          </a:prstGeom>
          <a:noFill/>
          <a:ln w="9525">
            <a:noFill/>
          </a:ln>
        </p:spPr>
      </p:pic>
      <p:sp>
        <p:nvSpPr>
          <p:cNvPr id="57" name="TextBox 56"/>
          <p:cNvSpPr txBox="1"/>
          <p:nvPr/>
        </p:nvSpPr>
        <p:spPr>
          <a:xfrm>
            <a:off x="571500" y="4881563"/>
            <a:ext cx="7715250" cy="1290637"/>
          </a:xfrm>
          <a:prstGeom prst="rect">
            <a:avLst/>
          </a:prstGeom>
          <a:noFill/>
          <a:ln w="9525">
            <a:noFill/>
          </a:ln>
        </p:spPr>
        <p:txBody>
          <a:bodyPr anchor="t" anchorCtr="0">
            <a:spAutoFit/>
          </a:bodyPr>
          <a:p>
            <a:pPr eaLnBrk="0" hangingPunct="0">
              <a:lnSpc>
                <a:spcPct val="150000"/>
              </a:lnSpc>
            </a:pPr>
            <a:r>
              <a:rPr lang="en-US" altLang="zh-CN" dirty="0">
                <a:solidFill>
                  <a:srgbClr val="0000FF"/>
                </a:solidFill>
                <a:latin typeface="Consolas" panose="020B0609020204030204" pitchFamily="49" charset="0"/>
                <a:ea typeface="仿宋" panose="02010609060101010101" pitchFamily="49" charset="-122"/>
              </a:rPr>
              <a:t>    </a:t>
            </a:r>
            <a:r>
              <a:rPr lang="zh-CN" altLang="zh-CN" dirty="0">
                <a:solidFill>
                  <a:srgbClr val="0000FF"/>
                </a:solidFill>
                <a:latin typeface="Consolas" panose="020B0609020204030204" pitchFamily="49" charset="0"/>
                <a:ea typeface="仿宋" panose="02010609060101010101" pitchFamily="49" charset="-122"/>
              </a:rPr>
              <a:t>由</a:t>
            </a:r>
            <a:r>
              <a:rPr lang="en-US" altLang="zh-CN" i="1" dirty="0">
                <a:solidFill>
                  <a:srgbClr val="0000FF"/>
                </a:solidFill>
                <a:latin typeface="Consolas" panose="020B0609020204030204" pitchFamily="49" charset="0"/>
                <a:ea typeface="仿宋" panose="02010609060101010101" pitchFamily="49" charset="-122"/>
              </a:rPr>
              <a:t>f</a:t>
            </a:r>
            <a:r>
              <a:rPr lang="en-US" altLang="zh-CN" dirty="0">
                <a:solidFill>
                  <a:srgbClr val="0000FF"/>
                </a:solidFill>
                <a:latin typeface="Consolas" panose="020B0609020204030204" pitchFamily="49" charset="0"/>
                <a:ea typeface="仿宋" panose="02010609060101010101" pitchFamily="49" charset="-122"/>
              </a:rPr>
              <a:t>(E)=12</a:t>
            </a:r>
            <a:r>
              <a:rPr lang="zh-CN" altLang="zh-CN" dirty="0">
                <a:solidFill>
                  <a:srgbClr val="0000FF"/>
                </a:solidFill>
                <a:latin typeface="Consolas" panose="020B0609020204030204" pitchFamily="49" charset="0"/>
                <a:ea typeface="仿宋" panose="02010609060101010101" pitchFamily="49" charset="-122"/>
              </a:rPr>
              <a:t>求出的最短路径长度为</a:t>
            </a:r>
            <a:r>
              <a:rPr lang="en-US" altLang="zh-CN" dirty="0">
                <a:solidFill>
                  <a:srgbClr val="0000FF"/>
                </a:solidFill>
                <a:latin typeface="Consolas" panose="020B0609020204030204" pitchFamily="49" charset="0"/>
                <a:ea typeface="仿宋" panose="02010609060101010101" pitchFamily="49" charset="-122"/>
              </a:rPr>
              <a:t>12</a:t>
            </a:r>
            <a:endParaRPr lang="en-US" altLang="zh-CN" dirty="0">
              <a:solidFill>
                <a:srgbClr val="0000FF"/>
              </a:solidFill>
              <a:latin typeface="Consolas" panose="020B0609020204030204" pitchFamily="49" charset="0"/>
              <a:ea typeface="仿宋" panose="02010609060101010101" pitchFamily="49" charset="-122"/>
            </a:endParaRPr>
          </a:p>
          <a:p>
            <a:pPr eaLnBrk="0" hangingPunct="0">
              <a:lnSpc>
                <a:spcPct val="150000"/>
              </a:lnSpc>
            </a:pPr>
            <a:r>
              <a:rPr lang="en-US" altLang="zh-CN" dirty="0">
                <a:solidFill>
                  <a:srgbClr val="0000FF"/>
                </a:solidFill>
                <a:latin typeface="Consolas" panose="020B0609020204030204" pitchFamily="49" charset="0"/>
                <a:ea typeface="仿宋" panose="02010609060101010101" pitchFamily="49" charset="-122"/>
              </a:rPr>
              <a:t>    </a:t>
            </a:r>
            <a:r>
              <a:rPr lang="zh-CN" altLang="zh-CN" dirty="0">
                <a:solidFill>
                  <a:srgbClr val="0000FF"/>
                </a:solidFill>
                <a:latin typeface="Consolas" panose="020B0609020204030204" pitchFamily="49" charset="0"/>
                <a:ea typeface="仿宋" panose="02010609060101010101" pitchFamily="49" charset="-122"/>
              </a:rPr>
              <a:t>由</a:t>
            </a:r>
            <a:r>
              <a:rPr lang="en-US" altLang="zh-CN" dirty="0">
                <a:solidFill>
                  <a:srgbClr val="0000FF"/>
                </a:solidFill>
                <a:latin typeface="Consolas" panose="020B0609020204030204" pitchFamily="49" charset="0"/>
                <a:ea typeface="仿宋" panose="02010609060101010101" pitchFamily="49" charset="-122"/>
              </a:rPr>
              <a:t>pre(E)=D</a:t>
            </a:r>
            <a:r>
              <a:rPr lang="en-US" altLang="zh-CN" baseline="-25000" dirty="0">
                <a:solidFill>
                  <a:srgbClr val="0000FF"/>
                </a:solidFill>
                <a:latin typeface="Consolas" panose="020B0609020204030204" pitchFamily="49" charset="0"/>
                <a:ea typeface="仿宋" panose="02010609060101010101" pitchFamily="49" charset="-122"/>
              </a:rPr>
              <a:t>2</a:t>
            </a:r>
            <a:r>
              <a:rPr lang="zh-CN" altLang="en-US" dirty="0">
                <a:solidFill>
                  <a:srgbClr val="0000FF"/>
                </a:solidFill>
                <a:latin typeface="Consolas" panose="020B0609020204030204" pitchFamily="49" charset="0"/>
                <a:ea typeface="仿宋" panose="02010609060101010101" pitchFamily="49" charset="-122"/>
              </a:rPr>
              <a:t>，</a:t>
            </a:r>
            <a:r>
              <a:rPr lang="en-US" altLang="zh-CN" dirty="0">
                <a:solidFill>
                  <a:srgbClr val="0000FF"/>
                </a:solidFill>
                <a:latin typeface="Consolas" panose="020B0609020204030204" pitchFamily="49" charset="0"/>
                <a:ea typeface="仿宋" panose="02010609060101010101" pitchFamily="49" charset="-122"/>
              </a:rPr>
              <a:t>pre(D</a:t>
            </a:r>
            <a:r>
              <a:rPr lang="en-US" altLang="zh-CN" baseline="-25000" dirty="0">
                <a:solidFill>
                  <a:srgbClr val="0000FF"/>
                </a:solidFill>
                <a:latin typeface="Consolas" panose="020B0609020204030204" pitchFamily="49" charset="0"/>
                <a:ea typeface="仿宋" panose="02010609060101010101" pitchFamily="49" charset="-122"/>
              </a:rPr>
              <a:t>2</a:t>
            </a:r>
            <a:r>
              <a:rPr lang="en-US" altLang="zh-CN" dirty="0">
                <a:solidFill>
                  <a:srgbClr val="0000FF"/>
                </a:solidFill>
                <a:latin typeface="Consolas" panose="020B0609020204030204" pitchFamily="49" charset="0"/>
                <a:ea typeface="仿宋" panose="02010609060101010101" pitchFamily="49" charset="-122"/>
              </a:rPr>
              <a:t>)=C</a:t>
            </a:r>
            <a:r>
              <a:rPr lang="en-US" altLang="zh-CN" baseline="-25000" dirty="0">
                <a:solidFill>
                  <a:srgbClr val="0000FF"/>
                </a:solidFill>
                <a:latin typeface="Consolas" panose="020B0609020204030204" pitchFamily="49" charset="0"/>
                <a:ea typeface="仿宋" panose="02010609060101010101" pitchFamily="49" charset="-122"/>
              </a:rPr>
              <a:t>2</a:t>
            </a:r>
            <a:r>
              <a:rPr lang="zh-CN" altLang="en-US" dirty="0">
                <a:solidFill>
                  <a:srgbClr val="0000FF"/>
                </a:solidFill>
                <a:latin typeface="Consolas" panose="020B0609020204030204" pitchFamily="49" charset="0"/>
                <a:ea typeface="仿宋" panose="02010609060101010101" pitchFamily="49" charset="-122"/>
              </a:rPr>
              <a:t>，</a:t>
            </a:r>
            <a:r>
              <a:rPr lang="en-US" altLang="zh-CN" dirty="0">
                <a:solidFill>
                  <a:srgbClr val="0000FF"/>
                </a:solidFill>
                <a:latin typeface="Consolas" panose="020B0609020204030204" pitchFamily="49" charset="0"/>
                <a:ea typeface="仿宋" panose="02010609060101010101" pitchFamily="49" charset="-122"/>
              </a:rPr>
              <a:t>pre(C</a:t>
            </a:r>
            <a:r>
              <a:rPr lang="en-US" altLang="zh-CN" baseline="-25000" dirty="0">
                <a:solidFill>
                  <a:srgbClr val="0000FF"/>
                </a:solidFill>
                <a:latin typeface="Consolas" panose="020B0609020204030204" pitchFamily="49" charset="0"/>
                <a:ea typeface="仿宋" panose="02010609060101010101" pitchFamily="49" charset="-122"/>
              </a:rPr>
              <a:t>2</a:t>
            </a:r>
            <a:r>
              <a:rPr lang="en-US" altLang="zh-CN" dirty="0">
                <a:solidFill>
                  <a:srgbClr val="0000FF"/>
                </a:solidFill>
                <a:latin typeface="Consolas" panose="020B0609020204030204" pitchFamily="49" charset="0"/>
                <a:ea typeface="仿宋" panose="02010609060101010101" pitchFamily="49" charset="-122"/>
              </a:rPr>
              <a:t>)=B</a:t>
            </a:r>
            <a:r>
              <a:rPr lang="en-US" altLang="zh-CN" baseline="-25000" dirty="0">
                <a:solidFill>
                  <a:srgbClr val="0000FF"/>
                </a:solidFill>
                <a:latin typeface="Consolas" panose="020B0609020204030204" pitchFamily="49" charset="0"/>
                <a:ea typeface="仿宋" panose="02010609060101010101" pitchFamily="49" charset="-122"/>
              </a:rPr>
              <a:t>3</a:t>
            </a:r>
            <a:r>
              <a:rPr lang="zh-CN" altLang="en-US" dirty="0">
                <a:solidFill>
                  <a:srgbClr val="0000FF"/>
                </a:solidFill>
                <a:latin typeface="Consolas" panose="020B0609020204030204" pitchFamily="49" charset="0"/>
                <a:ea typeface="仿宋" panose="02010609060101010101" pitchFamily="49" charset="-122"/>
              </a:rPr>
              <a:t>，</a:t>
            </a:r>
            <a:r>
              <a:rPr lang="en-US" altLang="zh-CN" dirty="0">
                <a:solidFill>
                  <a:srgbClr val="0000FF"/>
                </a:solidFill>
                <a:latin typeface="Consolas" panose="020B0609020204030204" pitchFamily="49" charset="0"/>
                <a:ea typeface="仿宋" panose="02010609060101010101" pitchFamily="49" charset="-122"/>
              </a:rPr>
              <a:t>pre(B</a:t>
            </a:r>
            <a:r>
              <a:rPr lang="en-US" altLang="zh-CN" baseline="-25000" dirty="0">
                <a:solidFill>
                  <a:srgbClr val="0000FF"/>
                </a:solidFill>
                <a:latin typeface="Consolas" panose="020B0609020204030204" pitchFamily="49" charset="0"/>
                <a:ea typeface="仿宋" panose="02010609060101010101" pitchFamily="49" charset="-122"/>
              </a:rPr>
              <a:t>3</a:t>
            </a:r>
            <a:r>
              <a:rPr lang="en-US" altLang="zh-CN" dirty="0">
                <a:solidFill>
                  <a:srgbClr val="0000FF"/>
                </a:solidFill>
                <a:latin typeface="Consolas" panose="020B0609020204030204" pitchFamily="49" charset="0"/>
                <a:ea typeface="仿宋" panose="02010609060101010101" pitchFamily="49" charset="-122"/>
              </a:rPr>
              <a:t>)=A</a:t>
            </a:r>
            <a:r>
              <a:rPr lang="zh-CN" altLang="en-US" dirty="0">
                <a:solidFill>
                  <a:srgbClr val="0000FF"/>
                </a:solidFill>
                <a:latin typeface="Consolas" panose="020B0609020204030204" pitchFamily="49" charset="0"/>
                <a:ea typeface="仿宋" panose="02010609060101010101" pitchFamily="49" charset="-122"/>
              </a:rPr>
              <a:t>，</a:t>
            </a:r>
            <a:r>
              <a:rPr lang="zh-CN" altLang="zh-CN" dirty="0">
                <a:solidFill>
                  <a:srgbClr val="0000FF"/>
                </a:solidFill>
                <a:latin typeface="Consolas" panose="020B0609020204030204" pitchFamily="49" charset="0"/>
                <a:ea typeface="仿宋" panose="02010609060101010101" pitchFamily="49" charset="-122"/>
              </a:rPr>
              <a:t>推出最短路径为</a:t>
            </a:r>
            <a:r>
              <a:rPr lang="en-US" altLang="zh-CN" dirty="0">
                <a:solidFill>
                  <a:srgbClr val="FF0000"/>
                </a:solidFill>
                <a:latin typeface="Consolas" panose="020B0609020204030204" pitchFamily="49" charset="0"/>
                <a:ea typeface="仿宋" panose="02010609060101010101" pitchFamily="49" charset="-122"/>
              </a:rPr>
              <a:t>A→B</a:t>
            </a:r>
            <a:r>
              <a:rPr lang="en-US" altLang="zh-CN" baseline="-25000" dirty="0">
                <a:solidFill>
                  <a:srgbClr val="FF0000"/>
                </a:solidFill>
                <a:latin typeface="Consolas" panose="020B0609020204030204" pitchFamily="49" charset="0"/>
                <a:ea typeface="仿宋" panose="02010609060101010101" pitchFamily="49" charset="-122"/>
              </a:rPr>
              <a:t>3</a:t>
            </a:r>
            <a:r>
              <a:rPr lang="en-US" altLang="zh-CN" dirty="0">
                <a:solidFill>
                  <a:srgbClr val="FF0000"/>
                </a:solidFill>
                <a:latin typeface="Consolas" panose="020B0609020204030204" pitchFamily="49" charset="0"/>
                <a:ea typeface="仿宋" panose="02010609060101010101" pitchFamily="49" charset="-122"/>
              </a:rPr>
              <a:t>→C</a:t>
            </a:r>
            <a:r>
              <a:rPr lang="en-US" altLang="zh-CN" baseline="-25000" dirty="0">
                <a:solidFill>
                  <a:srgbClr val="FF0000"/>
                </a:solidFill>
                <a:latin typeface="Consolas" panose="020B0609020204030204" pitchFamily="49" charset="0"/>
                <a:ea typeface="仿宋" panose="02010609060101010101" pitchFamily="49" charset="-122"/>
              </a:rPr>
              <a:t>2</a:t>
            </a:r>
            <a:r>
              <a:rPr lang="en-US" altLang="zh-CN" dirty="0">
                <a:solidFill>
                  <a:srgbClr val="FF0000"/>
                </a:solidFill>
                <a:latin typeface="Consolas" panose="020B0609020204030204" pitchFamily="49" charset="0"/>
                <a:ea typeface="仿宋" panose="02010609060101010101" pitchFamily="49" charset="-122"/>
              </a:rPr>
              <a:t>→D</a:t>
            </a:r>
            <a:r>
              <a:rPr lang="en-US" altLang="zh-CN" baseline="-25000" dirty="0">
                <a:solidFill>
                  <a:srgbClr val="FF0000"/>
                </a:solidFill>
                <a:latin typeface="Consolas" panose="020B0609020204030204" pitchFamily="49" charset="0"/>
                <a:ea typeface="仿宋" panose="02010609060101010101" pitchFamily="49" charset="-122"/>
              </a:rPr>
              <a:t>2</a:t>
            </a:r>
            <a:r>
              <a:rPr lang="en-US" altLang="zh-CN" dirty="0">
                <a:solidFill>
                  <a:srgbClr val="FF0000"/>
                </a:solidFill>
                <a:latin typeface="Consolas" panose="020B0609020204030204" pitchFamily="49" charset="0"/>
                <a:ea typeface="仿宋" panose="02010609060101010101" pitchFamily="49" charset="-122"/>
              </a:rPr>
              <a:t>→E</a:t>
            </a:r>
            <a:r>
              <a:rPr lang="zh-CN" altLang="zh-CN" dirty="0">
                <a:solidFill>
                  <a:srgbClr val="0000FF"/>
                </a:solidFill>
                <a:latin typeface="Consolas" panose="020B0609020204030204" pitchFamily="49" charset="0"/>
                <a:ea typeface="仿宋" panose="02010609060101010101" pitchFamily="49" charset="-122"/>
              </a:rPr>
              <a:t>。</a:t>
            </a:r>
            <a:endParaRPr lang="zh-CN" altLang="en-US" dirty="0">
              <a:solidFill>
                <a:srgbClr val="0000FF"/>
              </a:solidFill>
              <a:latin typeface="Consolas" panose="020B0609020204030204" pitchFamily="49" charset="0"/>
              <a:ea typeface="仿宋" panose="02010609060101010101" pitchFamily="49" charset="-122"/>
            </a:endParaRPr>
          </a:p>
        </p:txBody>
      </p:sp>
      <p:grpSp>
        <p:nvGrpSpPr>
          <p:cNvPr id="73735" name="组合 57"/>
          <p:cNvGrpSpPr/>
          <p:nvPr/>
        </p:nvGrpSpPr>
        <p:grpSpPr>
          <a:xfrm>
            <a:off x="2819400" y="1216025"/>
            <a:ext cx="5072063" cy="2586038"/>
            <a:chOff x="1000100" y="2786058"/>
            <a:chExt cx="6357982" cy="3088932"/>
          </a:xfrm>
        </p:grpSpPr>
        <p:sp>
          <p:nvSpPr>
            <p:cNvPr id="59" name="椭圆 58"/>
            <p:cNvSpPr/>
            <p:nvPr/>
          </p:nvSpPr>
          <p:spPr>
            <a:xfrm>
              <a:off x="1000100" y="4071691"/>
              <a:ext cx="427846" cy="500600"/>
            </a:xfrm>
            <a:prstGeom prst="ellipse">
              <a:avLst/>
            </a:prstGeom>
            <a:solidFill>
              <a:srgbClr val="FFCCCC"/>
            </a:solidFill>
            <a:ln>
              <a:solidFill>
                <a:srgbClr val="000000"/>
              </a:solidFill>
            </a:ln>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a:t>
              </a:r>
              <a:endPar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60" name="椭圆 59"/>
            <p:cNvSpPr/>
            <p:nvPr/>
          </p:nvSpPr>
          <p:spPr>
            <a:xfrm>
              <a:off x="2428905" y="2858114"/>
              <a:ext cx="427846" cy="498705"/>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B</a:t>
              </a:r>
              <a:r>
                <a:rPr kumimoji="0" lang="en-US" altLang="zh-CN"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1</a:t>
              </a:r>
              <a:endParaRPr kumimoji="0" lang="zh-CN" altLang="en-US"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61" name="椭圆 60"/>
            <p:cNvSpPr/>
            <p:nvPr/>
          </p:nvSpPr>
          <p:spPr>
            <a:xfrm>
              <a:off x="2428905" y="4071691"/>
              <a:ext cx="427846" cy="500600"/>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B</a:t>
              </a:r>
              <a:r>
                <a:rPr kumimoji="0" lang="en-US" altLang="zh-CN"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2</a:t>
              </a:r>
              <a:endParaRPr kumimoji="0" lang="zh-CN" altLang="en-US"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62" name="椭圆 61"/>
            <p:cNvSpPr/>
            <p:nvPr/>
          </p:nvSpPr>
          <p:spPr>
            <a:xfrm>
              <a:off x="2428905" y="5287164"/>
              <a:ext cx="427846" cy="498703"/>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B</a:t>
              </a:r>
              <a:r>
                <a:rPr kumimoji="0" lang="en-US" altLang="zh-CN"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3</a:t>
              </a:r>
              <a:endParaRPr kumimoji="0" lang="zh-CN" altLang="en-US"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63" name="椭圆 62"/>
            <p:cNvSpPr/>
            <p:nvPr/>
          </p:nvSpPr>
          <p:spPr>
            <a:xfrm>
              <a:off x="4072627" y="2858114"/>
              <a:ext cx="427846" cy="498705"/>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C</a:t>
              </a:r>
              <a:r>
                <a:rPr kumimoji="0" lang="en-US" altLang="zh-CN"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1</a:t>
              </a:r>
              <a:endParaRPr kumimoji="0" lang="zh-CN" altLang="en-US"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64" name="椭圆 63"/>
            <p:cNvSpPr/>
            <p:nvPr/>
          </p:nvSpPr>
          <p:spPr>
            <a:xfrm>
              <a:off x="4072627" y="4071691"/>
              <a:ext cx="427846" cy="500600"/>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C</a:t>
              </a:r>
              <a:r>
                <a:rPr kumimoji="0" lang="en-US" altLang="zh-CN"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2</a:t>
              </a:r>
              <a:endParaRPr kumimoji="0" lang="zh-CN" altLang="en-US"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65" name="椭圆 64"/>
            <p:cNvSpPr/>
            <p:nvPr/>
          </p:nvSpPr>
          <p:spPr>
            <a:xfrm>
              <a:off x="4072627" y="5287164"/>
              <a:ext cx="427846" cy="498703"/>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C</a:t>
              </a:r>
              <a:r>
                <a:rPr kumimoji="0" lang="en-US" altLang="zh-CN"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3</a:t>
              </a:r>
              <a:endParaRPr kumimoji="0" lang="zh-CN" altLang="en-US"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66" name="椭圆 65"/>
            <p:cNvSpPr/>
            <p:nvPr/>
          </p:nvSpPr>
          <p:spPr>
            <a:xfrm>
              <a:off x="5573071" y="3500931"/>
              <a:ext cx="427846" cy="498703"/>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D</a:t>
              </a:r>
              <a:r>
                <a:rPr kumimoji="0" lang="en-US" altLang="zh-CN"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1</a:t>
              </a:r>
              <a:endParaRPr kumimoji="0" lang="zh-CN" altLang="en-US"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67" name="椭圆 66"/>
            <p:cNvSpPr/>
            <p:nvPr/>
          </p:nvSpPr>
          <p:spPr>
            <a:xfrm>
              <a:off x="5573071" y="4714507"/>
              <a:ext cx="427846" cy="500600"/>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D</a:t>
              </a:r>
              <a:r>
                <a:rPr kumimoji="0" lang="en-US" altLang="zh-CN"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2</a:t>
              </a:r>
              <a:endParaRPr kumimoji="0" lang="zh-CN" altLang="en-US"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68" name="椭圆 67"/>
            <p:cNvSpPr/>
            <p:nvPr/>
          </p:nvSpPr>
          <p:spPr>
            <a:xfrm>
              <a:off x="6930236" y="4071691"/>
              <a:ext cx="427846" cy="500600"/>
            </a:xfrm>
            <a:prstGeom prst="ellipse">
              <a:avLst/>
            </a:prstGeom>
            <a:solidFill>
              <a:srgbClr val="CCCC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E</a:t>
              </a:r>
              <a:endParaRPr kumimoji="0" lang="zh-CN" altLang="en-US" sz="20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cxnSp>
          <p:nvCxnSpPr>
            <p:cNvPr id="69" name="直接箭头连接符 68"/>
            <p:cNvCxnSpPr>
              <a:stCxn id="59" idx="7"/>
              <a:endCxn id="60" idx="2"/>
            </p:cNvCxnSpPr>
            <p:nvPr/>
          </p:nvCxnSpPr>
          <p:spPr>
            <a:xfrm rot="5400000" flipH="1" flipV="1">
              <a:off x="1378965" y="3095704"/>
              <a:ext cx="1037229" cy="10626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3747" name="TextBox 13"/>
            <p:cNvSpPr txBox="1"/>
            <p:nvPr/>
          </p:nvSpPr>
          <p:spPr>
            <a:xfrm>
              <a:off x="1698561" y="3383492"/>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2</a:t>
              </a:r>
              <a:endParaRPr lang="zh-CN" altLang="en-US" sz="1600" dirty="0">
                <a:solidFill>
                  <a:srgbClr val="0000FF"/>
                </a:solidFill>
                <a:latin typeface="Consolas" panose="020B0609020204030204" pitchFamily="49" charset="0"/>
                <a:ea typeface="楷体" panose="02010609060101010101" pitchFamily="49" charset="-122"/>
              </a:endParaRPr>
            </a:p>
          </p:txBody>
        </p:sp>
        <p:cxnSp>
          <p:nvCxnSpPr>
            <p:cNvPr id="71" name="直接箭头连接符 70"/>
            <p:cNvCxnSpPr>
              <a:stCxn id="59" idx="6"/>
              <a:endCxn id="61" idx="2"/>
            </p:cNvCxnSpPr>
            <p:nvPr/>
          </p:nvCxnSpPr>
          <p:spPr>
            <a:xfrm>
              <a:off x="1427946" y="4321991"/>
              <a:ext cx="1000959" cy="189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2" name="直接箭头连接符 71"/>
            <p:cNvCxnSpPr>
              <a:stCxn id="59" idx="5"/>
              <a:endCxn id="62" idx="2"/>
            </p:cNvCxnSpPr>
            <p:nvPr/>
          </p:nvCxnSpPr>
          <p:spPr>
            <a:xfrm rot="16200000" flipH="1">
              <a:off x="1378966" y="4485628"/>
              <a:ext cx="1037228" cy="1062649"/>
            </a:xfrm>
            <a:prstGeom prst="straightConnector1">
              <a:avLst/>
            </a:prstGeom>
            <a:ln w="38100">
              <a:solidFill>
                <a:srgbClr val="FF0000"/>
              </a:solidFill>
              <a:tailEnd type="arrow"/>
            </a:ln>
          </p:spPr>
          <p:style>
            <a:lnRef idx="1">
              <a:schemeClr val="dk1"/>
            </a:lnRef>
            <a:fillRef idx="0">
              <a:schemeClr val="dk1"/>
            </a:fillRef>
            <a:effectRef idx="0">
              <a:schemeClr val="dk1"/>
            </a:effectRef>
            <a:fontRef idx="minor">
              <a:schemeClr val="tx1"/>
            </a:fontRef>
          </p:style>
        </p:cxnSp>
        <p:cxnSp>
          <p:nvCxnSpPr>
            <p:cNvPr id="73" name="直接箭头连接符 72"/>
            <p:cNvCxnSpPr>
              <a:stCxn id="60" idx="6"/>
              <a:endCxn id="63" idx="2"/>
            </p:cNvCxnSpPr>
            <p:nvPr/>
          </p:nvCxnSpPr>
          <p:spPr>
            <a:xfrm>
              <a:off x="2856751" y="3108414"/>
              <a:ext cx="1215876" cy="0"/>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74" name="直接箭头连接符 73"/>
            <p:cNvCxnSpPr>
              <a:stCxn id="60" idx="5"/>
              <a:endCxn id="64" idx="1"/>
            </p:cNvCxnSpPr>
            <p:nvPr/>
          </p:nvCxnSpPr>
          <p:spPr>
            <a:xfrm rot="16200000" flipH="1">
              <a:off x="3034248" y="3045575"/>
              <a:ext cx="860881" cy="13392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5" name="直接箭头连接符 74"/>
            <p:cNvCxnSpPr>
              <a:stCxn id="61" idx="6"/>
              <a:endCxn id="64" idx="2"/>
            </p:cNvCxnSpPr>
            <p:nvPr/>
          </p:nvCxnSpPr>
          <p:spPr>
            <a:xfrm>
              <a:off x="2856751" y="4321991"/>
              <a:ext cx="1215876" cy="189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6" name="直接箭头连接符 75"/>
            <p:cNvCxnSpPr>
              <a:stCxn id="61" idx="7"/>
              <a:endCxn id="63" idx="3"/>
            </p:cNvCxnSpPr>
            <p:nvPr/>
          </p:nvCxnSpPr>
          <p:spPr>
            <a:xfrm rot="5400000" flipH="1" flipV="1">
              <a:off x="3034248" y="3045575"/>
              <a:ext cx="860881" cy="1339256"/>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77" name="直接箭头连接符 76"/>
            <p:cNvCxnSpPr>
              <a:stCxn id="61" idx="5"/>
              <a:endCxn id="65" idx="1"/>
            </p:cNvCxnSpPr>
            <p:nvPr/>
          </p:nvCxnSpPr>
          <p:spPr>
            <a:xfrm rot="16200000" flipH="1">
              <a:off x="3034248" y="4259151"/>
              <a:ext cx="860881" cy="13392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8" name="直接箭头连接符 77"/>
            <p:cNvCxnSpPr>
              <a:stCxn id="61" idx="5"/>
              <a:endCxn id="64" idx="3"/>
            </p:cNvCxnSpPr>
            <p:nvPr/>
          </p:nvCxnSpPr>
          <p:spPr>
            <a:xfrm flipV="1">
              <a:off x="2795061" y="4498339"/>
              <a:ext cx="1339256" cy="959484"/>
            </a:xfrm>
            <a:prstGeom prst="straightConnector1">
              <a:avLst/>
            </a:prstGeom>
            <a:ln w="38100">
              <a:solidFill>
                <a:srgbClr val="FF0000"/>
              </a:solidFill>
              <a:tailEnd type="arrow"/>
            </a:ln>
          </p:spPr>
          <p:style>
            <a:lnRef idx="1">
              <a:schemeClr val="dk1"/>
            </a:lnRef>
            <a:fillRef idx="0">
              <a:schemeClr val="dk1"/>
            </a:fillRef>
            <a:effectRef idx="0">
              <a:schemeClr val="dk1"/>
            </a:effectRef>
            <a:fontRef idx="minor">
              <a:schemeClr val="tx1"/>
            </a:fontRef>
          </p:style>
        </p:cxnSp>
        <p:cxnSp>
          <p:nvCxnSpPr>
            <p:cNvPr id="79" name="直接箭头连接符 78"/>
            <p:cNvCxnSpPr>
              <a:stCxn id="62" idx="6"/>
              <a:endCxn id="65" idx="2"/>
            </p:cNvCxnSpPr>
            <p:nvPr/>
          </p:nvCxnSpPr>
          <p:spPr>
            <a:xfrm>
              <a:off x="2856751" y="5535567"/>
              <a:ext cx="1215876" cy="189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0" name="直接箭头连接符 79"/>
            <p:cNvCxnSpPr>
              <a:stCxn id="63" idx="6"/>
              <a:endCxn id="66" idx="1"/>
            </p:cNvCxnSpPr>
            <p:nvPr/>
          </p:nvCxnSpPr>
          <p:spPr>
            <a:xfrm>
              <a:off x="4500473" y="3108414"/>
              <a:ext cx="1134288" cy="464573"/>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81" name="直接箭头连接符 80"/>
            <p:cNvCxnSpPr>
              <a:stCxn id="63" idx="5"/>
              <a:endCxn id="67" idx="1"/>
            </p:cNvCxnSpPr>
            <p:nvPr/>
          </p:nvCxnSpPr>
          <p:spPr>
            <a:xfrm rot="16200000" flipH="1">
              <a:off x="4284923" y="3438622"/>
              <a:ext cx="1503697" cy="119597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2" name="直接箭头连接符 81"/>
            <p:cNvCxnSpPr>
              <a:stCxn id="64" idx="7"/>
              <a:endCxn id="66" idx="2"/>
            </p:cNvCxnSpPr>
            <p:nvPr/>
          </p:nvCxnSpPr>
          <p:spPr>
            <a:xfrm rot="5400000" flipH="1" flipV="1">
              <a:off x="4808721" y="3381293"/>
              <a:ext cx="394412" cy="11342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3" name="直接箭头连接符 82"/>
            <p:cNvCxnSpPr>
              <a:stCxn id="64" idx="5"/>
              <a:endCxn id="67" idx="2"/>
            </p:cNvCxnSpPr>
            <p:nvPr/>
          </p:nvCxnSpPr>
          <p:spPr>
            <a:xfrm rot="16200000" flipH="1">
              <a:off x="4772693" y="4164430"/>
              <a:ext cx="466468" cy="1134288"/>
            </a:xfrm>
            <a:prstGeom prst="straightConnector1">
              <a:avLst/>
            </a:prstGeom>
            <a:ln w="38100">
              <a:solidFill>
                <a:srgbClr val="FF0000"/>
              </a:solidFill>
              <a:tailEnd type="arrow"/>
            </a:ln>
          </p:spPr>
          <p:style>
            <a:lnRef idx="1">
              <a:schemeClr val="dk1"/>
            </a:lnRef>
            <a:fillRef idx="0">
              <a:schemeClr val="dk1"/>
            </a:fillRef>
            <a:effectRef idx="0">
              <a:schemeClr val="dk1"/>
            </a:effectRef>
            <a:fontRef idx="minor">
              <a:schemeClr val="tx1"/>
            </a:fontRef>
          </p:style>
        </p:cxnSp>
        <p:cxnSp>
          <p:nvCxnSpPr>
            <p:cNvPr id="84" name="直接箭头连接符 83"/>
            <p:cNvCxnSpPr>
              <a:stCxn id="65" idx="6"/>
              <a:endCxn id="67" idx="3"/>
            </p:cNvCxnSpPr>
            <p:nvPr/>
          </p:nvCxnSpPr>
          <p:spPr>
            <a:xfrm flipV="1">
              <a:off x="4500473" y="5141155"/>
              <a:ext cx="1134288" cy="394412"/>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85" name="直接箭头连接符 84"/>
            <p:cNvCxnSpPr>
              <a:stCxn id="65" idx="7"/>
              <a:endCxn id="66" idx="3"/>
            </p:cNvCxnSpPr>
            <p:nvPr/>
          </p:nvCxnSpPr>
          <p:spPr>
            <a:xfrm rot="5400000" flipH="1" flipV="1">
              <a:off x="4320950" y="4045411"/>
              <a:ext cx="1431642" cy="119597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6" name="直接箭头连接符 85"/>
            <p:cNvCxnSpPr>
              <a:stCxn id="66" idx="6"/>
              <a:endCxn id="68" idx="1"/>
            </p:cNvCxnSpPr>
            <p:nvPr/>
          </p:nvCxnSpPr>
          <p:spPr>
            <a:xfrm>
              <a:off x="6000917" y="3751231"/>
              <a:ext cx="991009" cy="3944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7" name="直接箭头连接符 86"/>
            <p:cNvCxnSpPr>
              <a:stCxn id="67" idx="6"/>
              <a:endCxn id="68" idx="3"/>
            </p:cNvCxnSpPr>
            <p:nvPr/>
          </p:nvCxnSpPr>
          <p:spPr>
            <a:xfrm flipV="1">
              <a:off x="6000917" y="4498339"/>
              <a:ext cx="991009" cy="466468"/>
            </a:xfrm>
            <a:prstGeom prst="straightConnector1">
              <a:avLst/>
            </a:prstGeom>
            <a:ln w="38100">
              <a:solidFill>
                <a:srgbClr val="FF0000"/>
              </a:solidFill>
              <a:tailEnd type="arrow"/>
            </a:ln>
          </p:spPr>
          <p:style>
            <a:lnRef idx="1">
              <a:schemeClr val="dk1"/>
            </a:lnRef>
            <a:fillRef idx="0">
              <a:schemeClr val="dk1"/>
            </a:fillRef>
            <a:effectRef idx="0">
              <a:schemeClr val="dk1"/>
            </a:effectRef>
            <a:fontRef idx="minor">
              <a:schemeClr val="tx1"/>
            </a:fontRef>
          </p:style>
        </p:cxnSp>
        <p:sp>
          <p:nvSpPr>
            <p:cNvPr id="73765" name="TextBox 31"/>
            <p:cNvSpPr txBox="1"/>
            <p:nvPr/>
          </p:nvSpPr>
          <p:spPr>
            <a:xfrm>
              <a:off x="1866880" y="4000504"/>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4</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73766" name="TextBox 32"/>
            <p:cNvSpPr txBox="1"/>
            <p:nvPr/>
          </p:nvSpPr>
          <p:spPr>
            <a:xfrm>
              <a:off x="1928794" y="4786321"/>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3</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73767" name="TextBox 33"/>
            <p:cNvSpPr txBox="1"/>
            <p:nvPr/>
          </p:nvSpPr>
          <p:spPr>
            <a:xfrm>
              <a:off x="2928926" y="2786058"/>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7</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73768" name="TextBox 34"/>
            <p:cNvSpPr txBox="1"/>
            <p:nvPr/>
          </p:nvSpPr>
          <p:spPr>
            <a:xfrm>
              <a:off x="2954326" y="3139301"/>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4</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73769" name="TextBox 35"/>
            <p:cNvSpPr txBox="1"/>
            <p:nvPr/>
          </p:nvSpPr>
          <p:spPr>
            <a:xfrm>
              <a:off x="2908288" y="3740152"/>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3</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73770" name="TextBox 36"/>
            <p:cNvSpPr txBox="1"/>
            <p:nvPr/>
          </p:nvSpPr>
          <p:spPr>
            <a:xfrm>
              <a:off x="3000364" y="4038604"/>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2</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73771" name="TextBox 37"/>
            <p:cNvSpPr txBox="1"/>
            <p:nvPr/>
          </p:nvSpPr>
          <p:spPr>
            <a:xfrm>
              <a:off x="2781109" y="4881220"/>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6</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73772" name="TextBox 38"/>
            <p:cNvSpPr txBox="1"/>
            <p:nvPr/>
          </p:nvSpPr>
          <p:spPr>
            <a:xfrm>
              <a:off x="2997189" y="5580893"/>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5</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73773" name="TextBox 39"/>
            <p:cNvSpPr txBox="1"/>
            <p:nvPr/>
          </p:nvSpPr>
          <p:spPr>
            <a:xfrm>
              <a:off x="4786314" y="2928934"/>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3</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73774" name="TextBox 40"/>
            <p:cNvSpPr txBox="1"/>
            <p:nvPr/>
          </p:nvSpPr>
          <p:spPr>
            <a:xfrm>
              <a:off x="4714876" y="3332978"/>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4</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73775" name="TextBox 41"/>
            <p:cNvSpPr txBox="1"/>
            <p:nvPr/>
          </p:nvSpPr>
          <p:spPr>
            <a:xfrm>
              <a:off x="4500562" y="3794943"/>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6</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73776" name="TextBox 42"/>
            <p:cNvSpPr txBox="1"/>
            <p:nvPr/>
          </p:nvSpPr>
          <p:spPr>
            <a:xfrm>
              <a:off x="4572000" y="4286257"/>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3</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73777" name="TextBox 43"/>
            <p:cNvSpPr txBox="1"/>
            <p:nvPr/>
          </p:nvSpPr>
          <p:spPr>
            <a:xfrm>
              <a:off x="4441824" y="4866513"/>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3</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73778" name="TextBox 44"/>
            <p:cNvSpPr txBox="1"/>
            <p:nvPr/>
          </p:nvSpPr>
          <p:spPr>
            <a:xfrm>
              <a:off x="4760914" y="5454665"/>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3</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73779" name="TextBox 45"/>
            <p:cNvSpPr txBox="1"/>
            <p:nvPr/>
          </p:nvSpPr>
          <p:spPr>
            <a:xfrm>
              <a:off x="6143636" y="4559308"/>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4</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73780" name="TextBox 46"/>
            <p:cNvSpPr txBox="1"/>
            <p:nvPr/>
          </p:nvSpPr>
          <p:spPr>
            <a:xfrm>
              <a:off x="6215074" y="3500439"/>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3</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73781" name="TextBox 47"/>
            <p:cNvSpPr txBox="1"/>
            <p:nvPr/>
          </p:nvSpPr>
          <p:spPr>
            <a:xfrm>
              <a:off x="3000364" y="4357694"/>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4</a:t>
              </a:r>
              <a:endParaRPr lang="zh-CN" altLang="en-US" sz="1600" dirty="0">
                <a:solidFill>
                  <a:srgbClr val="0000FF"/>
                </a:solidFill>
                <a:latin typeface="Consolas" panose="020B0609020204030204" pitchFamily="49" charset="0"/>
                <a:ea typeface="楷体" panose="02010609060101010101" pitchFamily="49" charset="-122"/>
              </a:endParaRPr>
            </a:p>
          </p:txBody>
        </p:sp>
        <p:cxnSp>
          <p:nvCxnSpPr>
            <p:cNvPr id="105" name="直接箭头连接符 104"/>
            <p:cNvCxnSpPr>
              <a:stCxn id="62" idx="7"/>
              <a:endCxn id="63" idx="4"/>
            </p:cNvCxnSpPr>
            <p:nvPr/>
          </p:nvCxnSpPr>
          <p:spPr>
            <a:xfrm rot="5400000" flipH="1" flipV="1">
              <a:off x="2539106" y="3612771"/>
              <a:ext cx="2002401" cy="1490495"/>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sp>
          <p:nvSpPr>
            <p:cNvPr id="73783" name="TextBox 49"/>
            <p:cNvSpPr txBox="1"/>
            <p:nvPr/>
          </p:nvSpPr>
          <p:spPr>
            <a:xfrm>
              <a:off x="3149588" y="5214950"/>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2</a:t>
              </a:r>
              <a:endParaRPr lang="zh-CN" altLang="en-US" sz="1600" dirty="0">
                <a:solidFill>
                  <a:srgbClr val="0000FF"/>
                </a:solidFill>
                <a:latin typeface="Consolas" panose="020B0609020204030204" pitchFamily="49" charset="0"/>
                <a:ea typeface="楷体" panose="02010609060101010101" pitchFamily="49" charset="-122"/>
              </a:endParaRPr>
            </a:p>
          </p:txBody>
        </p:sp>
      </p:grpSp>
      <p:sp>
        <p:nvSpPr>
          <p:cNvPr id="73784" name="TextBox 7"/>
          <p:cNvSpPr txBox="1"/>
          <p:nvPr/>
        </p:nvSpPr>
        <p:spPr>
          <a:xfrm>
            <a:off x="285750" y="506413"/>
            <a:ext cx="3500438" cy="522287"/>
          </a:xfrm>
          <a:prstGeom prst="rect">
            <a:avLst/>
          </a:prstGeom>
          <a:noFill/>
          <a:ln w="9525">
            <a:noFill/>
          </a:ln>
        </p:spPr>
        <p:txBody>
          <a:bodyPr anchor="t" anchorCtr="0">
            <a:spAutoFit/>
          </a:bodyPr>
          <a:p>
            <a:pPr algn="ctr" eaLnBrk="0" hangingPunct="0"/>
            <a:r>
              <a:rPr lang="zh-CN" altLang="zh-CN" sz="2800" dirty="0">
                <a:solidFill>
                  <a:schemeClr val="bg1"/>
                </a:solidFill>
                <a:latin typeface="微软雅黑" panose="020B0503020204020204" pitchFamily="34" charset="-122"/>
                <a:ea typeface="微软雅黑" panose="020B0503020204020204" pitchFamily="34" charset="-122"/>
              </a:rPr>
              <a:t>动态规划概述</a:t>
            </a:r>
            <a:endParaRPr lang="zh-CN" altLang="zh-CN"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79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685800" y="2079625"/>
            <a:ext cx="7848600" cy="3251200"/>
          </a:xfrm>
          <a:prstGeom prst="rect">
            <a:avLst/>
          </a:prstGeom>
          <a:noFill/>
          <a:ln w="9525">
            <a:noFill/>
          </a:ln>
        </p:spPr>
        <p:txBody>
          <a:bodyPr anchor="t" anchorCtr="0">
            <a:spAutoFit/>
          </a:bodyPr>
          <a:p>
            <a:pPr marL="457200" indent="-457200" eaLnBrk="0" hangingPunct="0">
              <a:lnSpc>
                <a:spcPct val="150000"/>
              </a:lnSpc>
              <a:buAutoNum type="arabicPeriod"/>
            </a:pPr>
            <a:r>
              <a:rPr lang="zh-CN" altLang="en-US" sz="2000" dirty="0">
                <a:solidFill>
                  <a:srgbClr val="000000"/>
                </a:solidFill>
                <a:latin typeface="黑体" panose="02010609060101010101" pitchFamily="49" charset="-122"/>
                <a:ea typeface="黑体" panose="02010609060101010101" pitchFamily="49" charset="-122"/>
              </a:rPr>
              <a:t>问题建模，优化的目标函数是什么？约束条件是什么？</a:t>
            </a:r>
            <a:endParaRPr lang="en-US" altLang="zh-CN" sz="2000" dirty="0">
              <a:solidFill>
                <a:srgbClr val="000000"/>
              </a:solidFill>
              <a:latin typeface="黑体" panose="02010609060101010101" pitchFamily="49" charset="-122"/>
              <a:ea typeface="黑体" panose="02010609060101010101" pitchFamily="49" charset="-122"/>
            </a:endParaRPr>
          </a:p>
          <a:p>
            <a:pPr marL="457200" indent="-457200" eaLnBrk="0" hangingPunct="0">
              <a:lnSpc>
                <a:spcPct val="150000"/>
              </a:lnSpc>
              <a:buAutoNum type="arabicPeriod"/>
            </a:pPr>
            <a:r>
              <a:rPr lang="zh-CN" altLang="en-US" sz="2000" dirty="0">
                <a:solidFill>
                  <a:srgbClr val="000000"/>
                </a:solidFill>
                <a:latin typeface="黑体" panose="02010609060101010101" pitchFamily="49" charset="-122"/>
                <a:ea typeface="黑体" panose="02010609060101010101" pitchFamily="49" charset="-122"/>
              </a:rPr>
              <a:t>如何划分子问题</a:t>
            </a:r>
            <a:r>
              <a:rPr lang="en-US" altLang="zh-CN" sz="2000" dirty="0">
                <a:solidFill>
                  <a:srgbClr val="000000"/>
                </a:solidFill>
                <a:latin typeface="黑体" panose="02010609060101010101" pitchFamily="49" charset="-122"/>
                <a:ea typeface="黑体" panose="02010609060101010101" pitchFamily="49" charset="-122"/>
              </a:rPr>
              <a:t>?</a:t>
            </a:r>
            <a:endParaRPr lang="en-US" altLang="zh-CN" sz="2000" dirty="0">
              <a:solidFill>
                <a:srgbClr val="000000"/>
              </a:solidFill>
              <a:latin typeface="黑体" panose="02010609060101010101" pitchFamily="49" charset="-122"/>
              <a:ea typeface="黑体" panose="02010609060101010101" pitchFamily="49" charset="-122"/>
            </a:endParaRPr>
          </a:p>
          <a:p>
            <a:pPr marL="457200" indent="-457200" eaLnBrk="0" hangingPunct="0">
              <a:lnSpc>
                <a:spcPct val="150000"/>
              </a:lnSpc>
              <a:buNone/>
            </a:pPr>
            <a:r>
              <a:rPr lang="en-US" altLang="zh-CN" sz="2000" dirty="0">
                <a:solidFill>
                  <a:srgbClr val="000000"/>
                </a:solidFill>
                <a:latin typeface="黑体" panose="02010609060101010101" pitchFamily="49" charset="-122"/>
                <a:ea typeface="黑体" panose="02010609060101010101" pitchFamily="49" charset="-122"/>
              </a:rPr>
              <a:t>  </a:t>
            </a:r>
            <a:r>
              <a:rPr lang="zh-CN" altLang="en-US" sz="2000" dirty="0">
                <a:solidFill>
                  <a:srgbClr val="000000"/>
                </a:solidFill>
                <a:latin typeface="黑体" panose="02010609060101010101" pitchFamily="49" charset="-122"/>
                <a:ea typeface="黑体" panose="02010609060101010101" pitchFamily="49" charset="-122"/>
              </a:rPr>
              <a:t>（边界）</a:t>
            </a:r>
            <a:endParaRPr lang="zh-CN" altLang="en-US" sz="2000" dirty="0">
              <a:solidFill>
                <a:srgbClr val="000000"/>
              </a:solidFill>
              <a:latin typeface="黑体" panose="02010609060101010101" pitchFamily="49" charset="-122"/>
              <a:ea typeface="黑体" panose="02010609060101010101" pitchFamily="49" charset="-122"/>
            </a:endParaRPr>
          </a:p>
          <a:p>
            <a:pPr marL="457200" indent="-457200" eaLnBrk="0" hangingPunct="0">
              <a:lnSpc>
                <a:spcPct val="150000"/>
              </a:lnSpc>
              <a:buNone/>
            </a:pPr>
            <a:r>
              <a:rPr lang="en-US" altLang="zh-CN" sz="2000" dirty="0">
                <a:solidFill>
                  <a:srgbClr val="000000"/>
                </a:solidFill>
                <a:latin typeface="黑体" panose="02010609060101010101" pitchFamily="49" charset="-122"/>
                <a:ea typeface="黑体" panose="02010609060101010101" pitchFamily="49" charset="-122"/>
              </a:rPr>
              <a:t>3. </a:t>
            </a:r>
            <a:r>
              <a:rPr lang="zh-CN" altLang="en-US" sz="2000" dirty="0">
                <a:solidFill>
                  <a:srgbClr val="000000"/>
                </a:solidFill>
                <a:latin typeface="黑体" panose="02010609060101010101" pitchFamily="49" charset="-122"/>
                <a:ea typeface="黑体" panose="02010609060101010101" pitchFamily="49" charset="-122"/>
              </a:rPr>
              <a:t>问题的优化函数值与子问题的优化函数值存在着什么依赖关系？</a:t>
            </a:r>
            <a:endParaRPr lang="zh-CN" altLang="en-US" sz="2000" dirty="0">
              <a:solidFill>
                <a:srgbClr val="000000"/>
              </a:solidFill>
              <a:latin typeface="黑体" panose="02010609060101010101" pitchFamily="49" charset="-122"/>
              <a:ea typeface="黑体" panose="02010609060101010101" pitchFamily="49" charset="-122"/>
            </a:endParaRPr>
          </a:p>
          <a:p>
            <a:pPr marL="457200" indent="-457200" eaLnBrk="0" hangingPunct="0">
              <a:lnSpc>
                <a:spcPct val="150000"/>
              </a:lnSpc>
              <a:buNone/>
            </a:pPr>
            <a:r>
              <a:rPr lang="zh-CN" altLang="en-US" sz="2000" dirty="0">
                <a:solidFill>
                  <a:srgbClr val="000000"/>
                </a:solidFill>
                <a:latin typeface="黑体" panose="02010609060101010101" pitchFamily="49" charset="-122"/>
                <a:ea typeface="黑体" panose="02010609060101010101" pitchFamily="49" charset="-122"/>
              </a:rPr>
              <a:t>   子问题和父问题的依赖关系</a:t>
            </a:r>
            <a:r>
              <a:rPr lang="en-US" altLang="zh-CN" sz="2000" dirty="0">
                <a:solidFill>
                  <a:srgbClr val="000000"/>
                </a:solidFill>
                <a:latin typeface="黑体" panose="02010609060101010101" pitchFamily="49" charset="-122"/>
                <a:ea typeface="黑体" panose="02010609060101010101" pitchFamily="49" charset="-122"/>
              </a:rPr>
              <a:t>(</a:t>
            </a:r>
            <a:r>
              <a:rPr lang="zh-CN" altLang="en-US" sz="2000" dirty="0">
                <a:solidFill>
                  <a:srgbClr val="000000"/>
                </a:solidFill>
                <a:latin typeface="黑体" panose="02010609060101010101" pitchFamily="49" charset="-122"/>
                <a:ea typeface="黑体" panose="02010609060101010101" pitchFamily="49" charset="-122"/>
              </a:rPr>
              <a:t>递推方程</a:t>
            </a:r>
            <a:r>
              <a:rPr lang="en-US" altLang="zh-CN" sz="2000" dirty="0">
                <a:solidFill>
                  <a:srgbClr val="000000"/>
                </a:solidFill>
                <a:latin typeface="黑体" panose="02010609060101010101" pitchFamily="49" charset="-122"/>
                <a:ea typeface="黑体" panose="02010609060101010101" pitchFamily="49" charset="-122"/>
              </a:rPr>
              <a:t>)</a:t>
            </a:r>
            <a:endParaRPr lang="en-US" altLang="zh-CN" sz="2000" dirty="0">
              <a:solidFill>
                <a:srgbClr val="000000"/>
              </a:solidFill>
              <a:latin typeface="黑体" panose="02010609060101010101" pitchFamily="49" charset="-122"/>
              <a:ea typeface="黑体" panose="02010609060101010101" pitchFamily="49" charset="-122"/>
            </a:endParaRPr>
          </a:p>
          <a:p>
            <a:pPr marL="457200" indent="-457200" eaLnBrk="0" hangingPunct="0">
              <a:lnSpc>
                <a:spcPct val="150000"/>
              </a:lnSpc>
              <a:buNone/>
            </a:pPr>
            <a:r>
              <a:rPr lang="en-US" altLang="zh-CN" sz="2000" dirty="0">
                <a:solidFill>
                  <a:srgbClr val="000000"/>
                </a:solidFill>
                <a:latin typeface="黑体" panose="02010609060101010101" pitchFamily="49" charset="-122"/>
                <a:ea typeface="黑体" panose="02010609060101010101" pitchFamily="49" charset="-122"/>
              </a:rPr>
              <a:t>4. </a:t>
            </a:r>
            <a:r>
              <a:rPr lang="zh-CN" altLang="en-US" sz="2000" dirty="0">
                <a:solidFill>
                  <a:srgbClr val="000000"/>
                </a:solidFill>
                <a:latin typeface="黑体" panose="02010609060101010101" pitchFamily="49" charset="-122"/>
                <a:ea typeface="黑体" panose="02010609060101010101" pitchFamily="49" charset="-122"/>
              </a:rPr>
              <a:t>是否满足优化原则？</a:t>
            </a:r>
            <a:endParaRPr lang="zh-CN" altLang="en-US" sz="2000" dirty="0">
              <a:solidFill>
                <a:srgbClr val="000000"/>
              </a:solidFill>
              <a:latin typeface="黑体" panose="02010609060101010101" pitchFamily="49" charset="-122"/>
              <a:ea typeface="黑体" panose="02010609060101010101" pitchFamily="49" charset="-122"/>
            </a:endParaRPr>
          </a:p>
          <a:p>
            <a:pPr marL="457200" indent="-457200" eaLnBrk="0" hangingPunct="0">
              <a:lnSpc>
                <a:spcPct val="150000"/>
              </a:lnSpc>
              <a:buNone/>
            </a:pPr>
            <a:r>
              <a:rPr lang="en-US" altLang="zh-CN" sz="2000" dirty="0">
                <a:solidFill>
                  <a:srgbClr val="000000"/>
                </a:solidFill>
                <a:latin typeface="黑体" panose="02010609060101010101" pitchFamily="49" charset="-122"/>
                <a:ea typeface="黑体" panose="02010609060101010101" pitchFamily="49" charset="-122"/>
              </a:rPr>
              <a:t>5. </a:t>
            </a:r>
            <a:r>
              <a:rPr lang="zh-CN" altLang="en-US" sz="2000" dirty="0">
                <a:solidFill>
                  <a:srgbClr val="000000"/>
                </a:solidFill>
                <a:latin typeface="黑体" panose="02010609060101010101" pitchFamily="49" charset="-122"/>
                <a:ea typeface="黑体" panose="02010609060101010101" pitchFamily="49" charset="-122"/>
              </a:rPr>
              <a:t>最小子问题怎样界定？其优化函数值，即初值等于什么？</a:t>
            </a:r>
            <a:endParaRPr lang="zh-CN" altLang="en-US" sz="2000" dirty="0">
              <a:solidFill>
                <a:srgbClr val="000000"/>
              </a:solidFill>
              <a:latin typeface="黑体" panose="02010609060101010101" pitchFamily="49" charset="-122"/>
              <a:ea typeface="黑体" panose="02010609060101010101" pitchFamily="49" charset="-122"/>
            </a:endParaRPr>
          </a:p>
        </p:txBody>
      </p:sp>
      <p:sp>
        <p:nvSpPr>
          <p:cNvPr id="74754" name="TextBox 7"/>
          <p:cNvSpPr txBox="1"/>
          <p:nvPr/>
        </p:nvSpPr>
        <p:spPr>
          <a:xfrm>
            <a:off x="285750" y="506413"/>
            <a:ext cx="3500438" cy="522287"/>
          </a:xfrm>
          <a:prstGeom prst="rect">
            <a:avLst/>
          </a:prstGeom>
          <a:noFill/>
          <a:ln w="9525">
            <a:noFill/>
          </a:ln>
        </p:spPr>
        <p:txBody>
          <a:bodyPr anchor="t" anchorCtr="0">
            <a:spAutoFit/>
          </a:bodyPr>
          <a:p>
            <a:pPr algn="ctr" eaLnBrk="0" hangingPunct="0"/>
            <a:r>
              <a:rPr lang="zh-CN" altLang="zh-CN" sz="2800" dirty="0">
                <a:solidFill>
                  <a:schemeClr val="bg1"/>
                </a:solidFill>
                <a:latin typeface="微软雅黑" panose="020B0503020204020204" pitchFamily="34" charset="-122"/>
                <a:ea typeface="微软雅黑" panose="020B0503020204020204" pitchFamily="34" charset="-122"/>
              </a:rPr>
              <a:t>动态规划概述</a:t>
            </a:r>
            <a:endParaRPr lang="zh-CN" altLang="zh-CN" sz="2800" dirty="0">
              <a:solidFill>
                <a:schemeClr val="bg1"/>
              </a:solidFill>
              <a:latin typeface="微软雅黑" panose="020B0503020204020204" pitchFamily="34" charset="-122"/>
              <a:ea typeface="微软雅黑" panose="020B0503020204020204" pitchFamily="34" charset="-122"/>
            </a:endParaRPr>
          </a:p>
        </p:txBody>
      </p:sp>
      <p:sp>
        <p:nvSpPr>
          <p:cNvPr id="74755" name="矩形 5"/>
          <p:cNvSpPr/>
          <p:nvPr/>
        </p:nvSpPr>
        <p:spPr>
          <a:xfrm>
            <a:off x="533400" y="1293813"/>
            <a:ext cx="6096000" cy="520700"/>
          </a:xfrm>
          <a:prstGeom prst="rect">
            <a:avLst/>
          </a:prstGeom>
          <a:noFill/>
          <a:ln w="9525">
            <a:noFill/>
          </a:ln>
        </p:spPr>
        <p:txBody>
          <a:bodyPr anchor="t" anchorCtr="0">
            <a:spAutoFit/>
          </a:bodyPr>
          <a:p>
            <a:pPr eaLnBrk="0" hangingPunct="0">
              <a:lnSpc>
                <a:spcPct val="150000"/>
              </a:lnSpc>
            </a:pPr>
            <a:r>
              <a:rPr lang="zh-CN" altLang="en-US" sz="2200" dirty="0">
                <a:solidFill>
                  <a:srgbClr val="C00000"/>
                </a:solidFill>
                <a:latin typeface="黑体" panose="02010609060101010101" pitchFamily="49" charset="-122"/>
                <a:ea typeface="黑体" panose="02010609060101010101" pitchFamily="49" charset="-122"/>
              </a:rPr>
              <a:t>动态规划设计要素 </a:t>
            </a:r>
            <a:endParaRPr lang="zh-CN" altLang="en-US" sz="2200" dirty="0">
              <a:solidFill>
                <a:srgbClr val="C00000"/>
              </a:solidFill>
              <a:latin typeface="黑体" panose="02010609060101010101" pitchFamily="49" charset="-122"/>
              <a:ea typeface="黑体" panose="02010609060101010101"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charRg st="0" end="2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charRg st="25" end="3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charRg st="34" end="4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charRg st="41" end="7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charRg st="73" end="9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charRg st="95" end="10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charRg st="108" end="13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grpSp>
        <p:nvGrpSpPr>
          <p:cNvPr id="26" name="组合 25"/>
          <p:cNvGrpSpPr/>
          <p:nvPr/>
        </p:nvGrpSpPr>
        <p:grpSpPr>
          <a:xfrm>
            <a:off x="646113" y="2255838"/>
            <a:ext cx="1174750" cy="1655762"/>
            <a:chOff x="350257" y="298212"/>
            <a:chExt cx="1565390" cy="2206700"/>
          </a:xfrm>
        </p:grpSpPr>
        <p:pic>
          <p:nvPicPr>
            <p:cNvPr id="6" name="图片 5"/>
            <p:cNvPicPr>
              <a:picLocks noChangeAspect="1"/>
            </p:cNvPicPr>
            <p:nvPr/>
          </p:nvPicPr>
          <p:blipFill>
            <a:blip r:embed="rId1"/>
            <a:stretch>
              <a:fillRect/>
            </a:stretch>
          </p:blipFill>
          <p:spPr>
            <a:xfrm flipH="1">
              <a:off x="373798" y="298212"/>
              <a:ext cx="1291490" cy="1858486"/>
            </a:xfrm>
            <a:prstGeom prst="rect">
              <a:avLst/>
            </a:prstGeom>
            <a:ln>
              <a:noFill/>
            </a:ln>
            <a:effectLst>
              <a:softEdge rad="112500"/>
            </a:effectLst>
          </p:spPr>
        </p:pic>
        <p:sp>
          <p:nvSpPr>
            <p:cNvPr id="14340" name="文本框 7"/>
            <p:cNvSpPr txBox="1"/>
            <p:nvPr/>
          </p:nvSpPr>
          <p:spPr>
            <a:xfrm>
              <a:off x="350257" y="2135580"/>
              <a:ext cx="1565390" cy="369332"/>
            </a:xfrm>
            <a:prstGeom prst="rect">
              <a:avLst/>
            </a:prstGeom>
            <a:noFill/>
            <a:ln w="9525">
              <a:noFill/>
            </a:ln>
          </p:spPr>
          <p:txBody>
            <a:bodyPr wrap="square" anchor="t" anchorCtr="0">
              <a:spAutoFit/>
            </a:bodyPr>
            <a:p>
              <a:r>
                <a:rPr lang="en-US" altLang="zh-CN" sz="1200" dirty="0">
                  <a:solidFill>
                    <a:schemeClr val="tx1">
                      <a:lumMod val="50000"/>
                    </a:schemeClr>
                  </a:solidFill>
                  <a:latin typeface="Bahnschrift Condensed" panose="020B0502040204020203" pitchFamily="34" charset="0"/>
                  <a:ea typeface="黑体" panose="02010609060101010101" pitchFamily="49" charset="-122"/>
                </a:rPr>
                <a:t>Richard Bellman</a:t>
              </a:r>
              <a:endParaRPr lang="en-US" altLang="zh-CN" sz="1200" dirty="0">
                <a:solidFill>
                  <a:schemeClr val="tx1">
                    <a:lumMod val="50000"/>
                  </a:schemeClr>
                </a:solidFill>
                <a:latin typeface="Bahnschrift Condensed" panose="020B0502040204020203" pitchFamily="34" charset="0"/>
                <a:ea typeface="黑体" panose="02010609060101010101" pitchFamily="49" charset="-122"/>
              </a:endParaRPr>
            </a:p>
          </p:txBody>
        </p:sp>
      </p:grpSp>
      <p:sp>
        <p:nvSpPr>
          <p:cNvPr id="13" name="矩形 12"/>
          <p:cNvSpPr/>
          <p:nvPr/>
        </p:nvSpPr>
        <p:spPr>
          <a:xfrm rot="185508">
            <a:off x="2596522" y="3254122"/>
            <a:ext cx="2110661" cy="69505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dirty="0">
                <a:ln w="13462">
                  <a:solidFill>
                    <a:schemeClr val="bg1"/>
                  </a:solidFill>
                  <a:prstDash val="solid"/>
                </a:ln>
                <a:solidFill>
                  <a:schemeClr val="tx1">
                    <a:lumMod val="65000"/>
                    <a:lumOff val="35000"/>
                  </a:schemeClr>
                </a:solidFill>
                <a:effectLst>
                  <a:outerShdw blurRad="50800" dist="38100" dir="2700000" algn="tl" rotWithShape="0">
                    <a:prstClr val="black">
                      <a:alpha val="40000"/>
                    </a:prstClr>
                  </a:outerShdw>
                </a:effectLst>
                <a:uLnTx/>
                <a:uFillTx/>
                <a:latin typeface="Bernard MT Condensed" panose="02050806060905020404" pitchFamily="18" charset="0"/>
                <a:ea typeface="+mn-ea"/>
                <a:cs typeface="+mn-cs"/>
              </a:rPr>
              <a:t>Viterbi</a:t>
            </a:r>
            <a:endParaRPr kumimoji="0" lang="en-US" altLang="zh-CN" sz="2400" b="1" i="0" u="none" strike="noStrike" kern="1200" cap="none" spc="0" normalizeH="0" baseline="0" noProof="0" dirty="0">
              <a:ln w="13462">
                <a:solidFill>
                  <a:schemeClr val="bg1"/>
                </a:solidFill>
                <a:prstDash val="solid"/>
              </a:ln>
              <a:solidFill>
                <a:schemeClr val="tx1">
                  <a:lumMod val="65000"/>
                  <a:lumOff val="35000"/>
                </a:schemeClr>
              </a:solidFill>
              <a:effectLst>
                <a:outerShdw blurRad="50800" dist="38100" dir="2700000" algn="tl" rotWithShape="0">
                  <a:prstClr val="black">
                    <a:alpha val="40000"/>
                  </a:prstClr>
                </a:outerShdw>
              </a:effectLst>
              <a:uLnTx/>
              <a:uFillTx/>
              <a:latin typeface="Bernard MT Condensed" panose="02050806060905020404" pitchFamily="18" charset="0"/>
              <a:ea typeface="+mn-ea"/>
              <a:cs typeface="+mn-cs"/>
            </a:endParaRPr>
          </a:p>
        </p:txBody>
      </p:sp>
      <p:sp>
        <p:nvSpPr>
          <p:cNvPr id="15" name="文本框 12"/>
          <p:cNvSpPr txBox="1"/>
          <p:nvPr/>
        </p:nvSpPr>
        <p:spPr>
          <a:xfrm rot="21247882">
            <a:off x="671830" y="4163060"/>
            <a:ext cx="2451735" cy="299085"/>
          </a:xfrm>
          <a:prstGeom prst="rect">
            <a:avLst/>
          </a:prstGeom>
          <a:solidFill>
            <a:srgbClr val="002060"/>
          </a:solid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350" b="0" i="0" u="none" strike="noStrike" kern="1200" cap="none" spc="0" normalizeH="0" baseline="0" noProof="0" dirty="0">
                <a:ln>
                  <a:noFill/>
                </a:ln>
                <a:solidFill>
                  <a:schemeClr val="bg1">
                    <a:lumMod val="95000"/>
                  </a:schemeClr>
                </a:solidFill>
                <a:effectLst>
                  <a:outerShdw blurRad="38100" dist="38100" dir="2700000" algn="tl">
                    <a:srgbClr val="000000">
                      <a:alpha val="43137"/>
                    </a:srgbClr>
                  </a:outerShdw>
                </a:effectLst>
                <a:uLnTx/>
                <a:uFillTx/>
                <a:latin typeface="Bahnschrift SemiLight Condensed" panose="020B0502040204020203" pitchFamily="34" charset="0"/>
                <a:ea typeface="+mn-ea"/>
                <a:cs typeface="+mn-cs"/>
                <a:sym typeface="+mn-ea"/>
              </a:rPr>
              <a:t>Multistep Decision Process</a:t>
            </a:r>
            <a:endParaRPr kumimoji="0" lang="en-US" altLang="zh-CN" sz="1350" b="0" i="0" u="none" strike="noStrike" kern="1200" cap="none" spc="0" normalizeH="0" baseline="0" noProof="0" dirty="0">
              <a:ln>
                <a:noFill/>
              </a:ln>
              <a:solidFill>
                <a:schemeClr val="bg1">
                  <a:lumMod val="95000"/>
                </a:schemeClr>
              </a:solidFill>
              <a:effectLst>
                <a:outerShdw blurRad="38100" dist="38100" dir="2700000" algn="tl">
                  <a:srgbClr val="000000">
                    <a:alpha val="43137"/>
                  </a:srgbClr>
                </a:outerShdw>
              </a:effectLst>
              <a:uLnTx/>
              <a:uFillTx/>
              <a:latin typeface="Bahnschrift SemiLight Condensed" panose="020B0502040204020203" pitchFamily="34" charset="0"/>
              <a:ea typeface="+mn-ea"/>
              <a:cs typeface="+mn-cs"/>
              <a:sym typeface="+mn-ea"/>
            </a:endParaRPr>
          </a:p>
        </p:txBody>
      </p:sp>
      <p:sp>
        <p:nvSpPr>
          <p:cNvPr id="16" name="文本框 26"/>
          <p:cNvSpPr txBox="1"/>
          <p:nvPr/>
        </p:nvSpPr>
        <p:spPr>
          <a:xfrm rot="-244770">
            <a:off x="2414588" y="4265613"/>
            <a:ext cx="2336800" cy="369887"/>
          </a:xfrm>
          <a:prstGeom prst="rect">
            <a:avLst/>
          </a:prstGeom>
          <a:noFill/>
          <a:ln w="9525">
            <a:noFill/>
          </a:ln>
        </p:spPr>
        <p:txBody>
          <a:bodyPr anchor="t" anchorCtr="0">
            <a:spAutoFit/>
          </a:bodyPr>
          <a:p>
            <a:pPr>
              <a:buClrTx/>
              <a:buFontTx/>
            </a:pPr>
            <a:r>
              <a:rPr lang="en-US" altLang="zh-CN" dirty="0">
                <a:solidFill>
                  <a:srgbClr val="A59B4A"/>
                </a:solidFill>
                <a:latin typeface="Bernard MT Condensed" panose="02050806060905020404" pitchFamily="18" charset="0"/>
              </a:rPr>
              <a:t>Markov Decision Process </a:t>
            </a:r>
            <a:endParaRPr lang="en-US" altLang="zh-CN" dirty="0">
              <a:solidFill>
                <a:srgbClr val="A59B4A"/>
              </a:solidFill>
              <a:latin typeface="Bernard MT Condensed" panose="02050806060905020404" pitchFamily="18" charset="0"/>
            </a:endParaRPr>
          </a:p>
        </p:txBody>
      </p:sp>
      <p:sp>
        <p:nvSpPr>
          <p:cNvPr id="19" name="文本框 62"/>
          <p:cNvSpPr txBox="1"/>
          <p:nvPr/>
        </p:nvSpPr>
        <p:spPr>
          <a:xfrm rot="207949">
            <a:off x="2084388" y="3125788"/>
            <a:ext cx="2243138" cy="300038"/>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350" b="0" i="0" u="none" strike="noStrike" kern="1200" cap="none" spc="0" normalizeH="0" baseline="0" noProof="0" dirty="0">
                <a:ln>
                  <a:noFill/>
                </a:ln>
                <a:solidFill>
                  <a:schemeClr val="accent4">
                    <a:lumMod val="90000"/>
                    <a:lumOff val="10000"/>
                  </a:schemeClr>
                </a:solidFill>
                <a:effectLst/>
                <a:uLnTx/>
                <a:uFillTx/>
                <a:latin typeface="Stencil" panose="040409050D0802020404" pitchFamily="82" charset="0"/>
                <a:ea typeface="+mn-ea"/>
                <a:cs typeface="+mn-cs"/>
              </a:rPr>
              <a:t>optimization</a:t>
            </a:r>
            <a:endParaRPr kumimoji="0" lang="en-US" sz="1350" b="0" i="0" u="none" strike="noStrike" kern="1200" cap="none" spc="0" normalizeH="0" baseline="0" noProof="0" dirty="0">
              <a:ln>
                <a:noFill/>
              </a:ln>
              <a:solidFill>
                <a:schemeClr val="accent4">
                  <a:lumMod val="90000"/>
                  <a:lumOff val="10000"/>
                </a:schemeClr>
              </a:solidFill>
              <a:effectLst/>
              <a:uLnTx/>
              <a:uFillTx/>
              <a:latin typeface="Stencil" panose="040409050D0802020404" pitchFamily="82" charset="0"/>
              <a:ea typeface="+mn-ea"/>
              <a:cs typeface="+mn-cs"/>
            </a:endParaRPr>
          </a:p>
        </p:txBody>
      </p:sp>
      <p:grpSp>
        <p:nvGrpSpPr>
          <p:cNvPr id="20" name="组合 19"/>
          <p:cNvGrpSpPr/>
          <p:nvPr/>
        </p:nvGrpSpPr>
        <p:grpSpPr>
          <a:xfrm>
            <a:off x="2254250" y="2012950"/>
            <a:ext cx="1884363" cy="714375"/>
            <a:chOff x="700" y="336"/>
            <a:chExt cx="1987" cy="912"/>
          </a:xfrm>
        </p:grpSpPr>
        <p:sp>
          <p:nvSpPr>
            <p:cNvPr id="24" name="云形 23"/>
            <p:cNvSpPr/>
            <p:nvPr/>
          </p:nvSpPr>
          <p:spPr>
            <a:xfrm>
              <a:off x="700" y="336"/>
              <a:ext cx="1987" cy="912"/>
            </a:xfrm>
            <a:prstGeom prst="cloud">
              <a:avLst/>
            </a:prstGeom>
            <a:gradFill flip="none" rotWithShape="1">
              <a:gsLst>
                <a:gs pos="18000">
                  <a:schemeClr val="accent1">
                    <a:satMod val="103000"/>
                    <a:lumMod val="102000"/>
                    <a:tint val="94000"/>
                  </a:schemeClr>
                </a:gs>
                <a:gs pos="48000">
                  <a:schemeClr val="accent1">
                    <a:satMod val="110000"/>
                    <a:lumMod val="100000"/>
                    <a:shade val="100000"/>
                  </a:schemeClr>
                </a:gs>
                <a:gs pos="84000">
                  <a:schemeClr val="accent1">
                    <a:lumMod val="99000"/>
                    <a:satMod val="120000"/>
                    <a:shade val="78000"/>
                  </a:schemeClr>
                </a:gs>
              </a:gsLst>
              <a:lin ang="0" scaled="1"/>
              <a:tileRect/>
            </a:gradFill>
            <a:effectLst>
              <a:outerShdw blurRad="50800" dist="38100" dir="18900000" algn="bl" rotWithShape="0">
                <a:prstClr val="black">
                  <a:alpha val="40000"/>
                </a:prstClr>
              </a:outerShdw>
              <a:softEdge rad="63500"/>
            </a:effectLst>
          </p:spPr>
          <p:style>
            <a:lnRef idx="0">
              <a:schemeClr val="accent1"/>
            </a:lnRef>
            <a:fillRef idx="3">
              <a:schemeClr val="accent1"/>
            </a:fillRef>
            <a:effectRef idx="3">
              <a:schemeClr val="accent1"/>
            </a:effectRef>
            <a:fontRef idx="minor">
              <a:schemeClr val="lt1"/>
            </a:fontRef>
          </p:style>
          <p:txBody>
            <a:bodyPr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fontAlgn="base" hangingPunct="1">
                <a:buNone/>
              </a:pPr>
              <a:endParaRPr lang="zh-CN" altLang="en-US" sz="1300" strike="noStrike" noProof="1" dirty="0">
                <a:solidFill>
                  <a:srgbClr val="FFFFFF"/>
                </a:solidFill>
                <a:latin typeface="Verdana" panose="020B0604030504040204" pitchFamily="34" charset="0"/>
              </a:endParaRPr>
            </a:p>
          </p:txBody>
        </p:sp>
        <p:sp>
          <p:nvSpPr>
            <p:cNvPr id="14347" name="文本框 66"/>
            <p:cNvSpPr txBox="1"/>
            <p:nvPr/>
          </p:nvSpPr>
          <p:spPr>
            <a:xfrm>
              <a:off x="792" y="430"/>
              <a:ext cx="1803" cy="766"/>
            </a:xfrm>
            <a:prstGeom prst="rect">
              <a:avLst/>
            </a:prstGeom>
            <a:noFill/>
            <a:ln w="9525">
              <a:noFill/>
            </a:ln>
          </p:spPr>
          <p:txBody>
            <a:bodyPr anchor="t" anchorCtr="0">
              <a:spAutoFit/>
            </a:bodyPr>
            <a:p>
              <a:pPr algn="ctr">
                <a:buClrTx/>
                <a:buFontTx/>
              </a:pPr>
              <a:r>
                <a:rPr lang="en-US" altLang="zh-CN" sz="1500" b="1" dirty="0">
                  <a:solidFill>
                    <a:schemeClr val="bg1"/>
                  </a:solidFill>
                  <a:latin typeface="Stencil" panose="040409050D0802020404" pitchFamily="82" charset="0"/>
                </a:rPr>
                <a:t>DYNAMIC PROGRAMMING </a:t>
              </a:r>
              <a:r>
                <a:rPr lang="en-US" altLang="zh-CN" b="1" dirty="0">
                  <a:solidFill>
                    <a:schemeClr val="bg1"/>
                  </a:solidFill>
                  <a:latin typeface="Stencil" panose="040409050D0802020404" pitchFamily="82" charset="0"/>
                </a:rPr>
                <a:t> </a:t>
              </a:r>
              <a:endParaRPr lang="en-US" altLang="zh-CN" b="1" dirty="0">
                <a:solidFill>
                  <a:schemeClr val="bg1"/>
                </a:solidFill>
                <a:latin typeface="Stencil" panose="040409050D0802020404" pitchFamily="82" charset="0"/>
                <a:ea typeface="Times New Roman" panose="02020603050405020304" pitchFamily="18" charset="0"/>
              </a:endParaRPr>
            </a:p>
          </p:txBody>
        </p:sp>
      </p:grpSp>
      <p:sp>
        <p:nvSpPr>
          <p:cNvPr id="18" name="文本框 3"/>
          <p:cNvSpPr txBox="1"/>
          <p:nvPr/>
        </p:nvSpPr>
        <p:spPr>
          <a:xfrm rot="19894803">
            <a:off x="3529013" y="3641725"/>
            <a:ext cx="1508125" cy="300038"/>
          </a:xfrm>
          <a:prstGeom prst="rect">
            <a:avLst/>
          </a:prstGeom>
          <a:noFill/>
        </p:spPr>
        <p:txBody>
          <a:bodyPr wrap="non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350" b="0" i="0" u="none" strike="noStrike" kern="1200" cap="none" spc="0" normalizeH="0" baseline="0" noProof="0" dirty="0">
                <a:ln>
                  <a:noFill/>
                </a:ln>
                <a:solidFill>
                  <a:srgbClr val="AEB593"/>
                </a:solidFill>
                <a:effectLst/>
                <a:uLnTx/>
                <a:uFillTx/>
                <a:latin typeface="Showcard Gothic" panose="04020904020102020604" pitchFamily="82" charset="0"/>
                <a:ea typeface="+mn-ea"/>
                <a:cs typeface="Showcard Gothic" panose="04020904020102020604" pitchFamily="82" charset="0"/>
                <a:sym typeface="+mn-ea"/>
              </a:rPr>
              <a:t>Route finding </a:t>
            </a:r>
            <a:endParaRPr kumimoji="0" lang="en-US" altLang="zh-CN" sz="1350" b="0" i="0" u="none" strike="noStrike" kern="1200" cap="none" spc="0" normalizeH="0" baseline="0" noProof="0" dirty="0">
              <a:ln>
                <a:noFill/>
              </a:ln>
              <a:solidFill>
                <a:srgbClr val="AEB593"/>
              </a:solidFill>
              <a:effectLst/>
              <a:uLnTx/>
              <a:uFillTx/>
              <a:latin typeface="Showcard Gothic" panose="04020904020102020604" pitchFamily="82" charset="0"/>
              <a:ea typeface="+mn-ea"/>
              <a:cs typeface="Showcard Gothic" panose="04020904020102020604" pitchFamily="82" charset="0"/>
              <a:sym typeface="+mn-ea"/>
            </a:endParaRPr>
          </a:p>
        </p:txBody>
      </p:sp>
      <p:sp>
        <p:nvSpPr>
          <p:cNvPr id="21" name="文本框 5"/>
          <p:cNvSpPr txBox="1"/>
          <p:nvPr/>
        </p:nvSpPr>
        <p:spPr>
          <a:xfrm rot="709417">
            <a:off x="3443288" y="2949575"/>
            <a:ext cx="1147763" cy="300038"/>
          </a:xfrm>
          <a:prstGeom prst="rect">
            <a:avLst/>
          </a:prstGeom>
          <a:noFill/>
        </p:spPr>
        <p:txBody>
          <a:bodyPr wrap="non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350" b="0" i="0" u="none" strike="noStrike" kern="1200" cap="none" spc="0" normalizeH="0" baseline="0" noProof="0" dirty="0">
                <a:ln>
                  <a:noFill/>
                </a:ln>
                <a:solidFill>
                  <a:srgbClr val="A1B5C9"/>
                </a:solidFill>
                <a:effectLst/>
                <a:uLnTx/>
                <a:uFillTx/>
                <a:latin typeface="Elephant" panose="02020904090505020303" pitchFamily="18" charset="0"/>
                <a:ea typeface="+mn-ea"/>
                <a:cs typeface="Elephant" panose="02020904090505020303" pitchFamily="18" charset="0"/>
                <a:sym typeface="+mn-ea"/>
              </a:rPr>
              <a:t>Scheduling</a:t>
            </a:r>
            <a:endParaRPr kumimoji="0" lang="en-US" altLang="zh-CN" sz="1350" b="0" i="0" u="none" strike="noStrike" kern="1200" cap="none" spc="0" normalizeH="0" baseline="0" noProof="0" dirty="0">
              <a:ln>
                <a:noFill/>
              </a:ln>
              <a:solidFill>
                <a:srgbClr val="A1B5C9"/>
              </a:solidFill>
              <a:effectLst/>
              <a:uLnTx/>
              <a:uFillTx/>
              <a:latin typeface="Elephant" panose="02020904090505020303" pitchFamily="18" charset="0"/>
              <a:ea typeface="+mn-ea"/>
              <a:cs typeface="Elephant" panose="02020904090505020303" pitchFamily="18" charset="0"/>
              <a:sym typeface="+mn-ea"/>
            </a:endParaRPr>
          </a:p>
        </p:txBody>
      </p:sp>
      <p:sp>
        <p:nvSpPr>
          <p:cNvPr id="23" name="文本框 22"/>
          <p:cNvSpPr txBox="1"/>
          <p:nvPr/>
        </p:nvSpPr>
        <p:spPr>
          <a:xfrm>
            <a:off x="1731963" y="3478213"/>
            <a:ext cx="1400175" cy="646112"/>
          </a:xfrm>
          <a:prstGeom prst="rect">
            <a:avLst/>
          </a:prstGeom>
          <a:noFill/>
          <a:ln w="9525">
            <a:noFill/>
          </a:ln>
        </p:spPr>
        <p:txBody>
          <a:bodyPr anchor="t" anchorCtr="0">
            <a:spAutoFit/>
          </a:bodyPr>
          <a:p>
            <a:r>
              <a:rPr lang="zh-CN" altLang="en-US" dirty="0">
                <a:solidFill>
                  <a:srgbClr val="A5A15F"/>
                </a:solidFill>
                <a:latin typeface="Tw Cen MT Condensed Extra Bold" panose="020B0803020202020204" pitchFamily="34" charset="0"/>
              </a:rPr>
              <a:t>Resource </a:t>
            </a:r>
            <a:r>
              <a:rPr lang="en-US" altLang="zh-CN" dirty="0">
                <a:solidFill>
                  <a:srgbClr val="A5A15F"/>
                </a:solidFill>
                <a:latin typeface="Tw Cen MT Condensed Extra Bold" panose="020B0803020202020204" pitchFamily="34" charset="0"/>
              </a:rPr>
              <a:t>A</a:t>
            </a:r>
            <a:r>
              <a:rPr lang="zh-CN" altLang="en-US" dirty="0">
                <a:solidFill>
                  <a:srgbClr val="A5A15F"/>
                </a:solidFill>
                <a:latin typeface="Tw Cen MT Condensed Extra Bold" panose="020B0803020202020204" pitchFamily="34" charset="0"/>
              </a:rPr>
              <a:t>llocation</a:t>
            </a:r>
            <a:endParaRPr lang="zh-CN" altLang="en-US" dirty="0">
              <a:solidFill>
                <a:srgbClr val="A5A15F"/>
              </a:solidFill>
              <a:latin typeface="Tw Cen MT Condensed Extra Bold" panose="020B0803020202020204" pitchFamily="34" charset="0"/>
            </a:endParaRPr>
          </a:p>
        </p:txBody>
      </p:sp>
      <p:sp>
        <p:nvSpPr>
          <p:cNvPr id="22" name="文本框 21"/>
          <p:cNvSpPr txBox="1"/>
          <p:nvPr/>
        </p:nvSpPr>
        <p:spPr>
          <a:xfrm>
            <a:off x="1820863" y="4711700"/>
            <a:ext cx="1820863" cy="323850"/>
          </a:xfrm>
          <a:prstGeom prst="rect">
            <a:avLst/>
          </a:prstGeom>
          <a:noFill/>
        </p:spPr>
        <p:txBody>
          <a:bodyPr wrap="square">
            <a:spAutoFit/>
          </a:bodyPr>
          <a:lstStyle/>
          <a:p>
            <a:pPr marR="0" defTabSz="914400">
              <a:buClrTx/>
              <a:buSzTx/>
              <a:buFontTx/>
              <a:buNone/>
              <a:defRPr/>
            </a:pPr>
            <a:r>
              <a:rPr kumimoji="0" lang="zh-CN" altLang="en-US" sz="1500" kern="1200" cap="none" spc="0" normalizeH="0" baseline="0" noProof="0" dirty="0">
                <a:solidFill>
                  <a:srgbClr val="FDEADA"/>
                </a:solidFill>
                <a:latin typeface="Algerian" panose="04020705040A02060702" pitchFamily="82" charset="0"/>
                <a:ea typeface="+mn-ea"/>
                <a:cs typeface="+mn-cs"/>
              </a:rPr>
              <a:t> </a:t>
            </a:r>
            <a:r>
              <a:rPr kumimoji="0" lang="zh-CN" altLang="en-US" sz="1350" kern="1200" cap="none" spc="0" normalizeH="0" baseline="0" noProof="0" dirty="0">
                <a:solidFill>
                  <a:srgbClr val="CC9900"/>
                </a:solidFill>
                <a:effectLst>
                  <a:outerShdw blurRad="38100" dist="38100" dir="2700000" algn="tl">
                    <a:srgbClr val="000000">
                      <a:alpha val="43137"/>
                    </a:srgbClr>
                  </a:outerShdw>
                </a:effectLst>
                <a:latin typeface="Copperplate Gothic Bold" panose="020E0705020206020404" pitchFamily="34" charset="0"/>
                <a:ea typeface="+mn-ea"/>
                <a:cs typeface="+mn-cs"/>
              </a:rPr>
              <a:t>bioinformatics</a:t>
            </a:r>
            <a:endParaRPr kumimoji="0" lang="zh-CN" altLang="en-US" sz="1350" kern="1200" cap="none" spc="0" normalizeH="0" baseline="0" noProof="0" dirty="0">
              <a:solidFill>
                <a:srgbClr val="CC9900"/>
              </a:solidFill>
              <a:effectLst>
                <a:outerShdw blurRad="38100" dist="38100" dir="2700000" algn="tl">
                  <a:srgbClr val="000000">
                    <a:alpha val="43137"/>
                  </a:srgbClr>
                </a:outerShdw>
              </a:effectLst>
              <a:latin typeface="Copperplate Gothic Bold" panose="020E0705020206020404" pitchFamily="34" charset="0"/>
              <a:ea typeface="+mn-ea"/>
              <a:cs typeface="+mn-cs"/>
            </a:endParaRPr>
          </a:p>
        </p:txBody>
      </p:sp>
      <p:pic>
        <p:nvPicPr>
          <p:cNvPr id="2" name="图片 1" descr="微信图片_20210622111220"/>
          <p:cNvPicPr>
            <a:picLocks noChangeAspect="1"/>
          </p:cNvPicPr>
          <p:nvPr/>
        </p:nvPicPr>
        <p:blipFill>
          <a:blip r:embed="rId2"/>
          <a:stretch>
            <a:fillRect/>
          </a:stretch>
        </p:blipFill>
        <p:spPr>
          <a:xfrm>
            <a:off x="5519738" y="1455738"/>
            <a:ext cx="2741612" cy="4387850"/>
          </a:xfrm>
          <a:prstGeom prst="rect">
            <a:avLst/>
          </a:prstGeom>
          <a:noFill/>
          <a:ln w="9525">
            <a:noFill/>
          </a:ln>
        </p:spPr>
      </p:pic>
      <p:sp>
        <p:nvSpPr>
          <p:cNvPr id="5" name="文本框 4"/>
          <p:cNvSpPr txBox="1"/>
          <p:nvPr/>
        </p:nvSpPr>
        <p:spPr>
          <a:xfrm rot="240000">
            <a:off x="2865438" y="3773488"/>
            <a:ext cx="909638" cy="276225"/>
          </a:xfrm>
          <a:prstGeom prst="rect">
            <a:avLst/>
          </a:prstGeom>
          <a:noFill/>
        </p:spPr>
        <p:txBody>
          <a:bodyPr wrap="none" rtlCol="0" anchor="t">
            <a:spAutoFit/>
          </a:bodyPr>
          <a:p>
            <a:pPr marR="0" defTabSz="914400">
              <a:buClrTx/>
              <a:buSzTx/>
              <a:buFontTx/>
              <a:buNone/>
            </a:pPr>
            <a:r>
              <a:rPr kumimoji="0" lang="en-US" altLang="zh-CN" sz="1200" kern="1200" cap="none" spc="0" normalizeH="0" baseline="0" noProof="1" dirty="0">
                <a:solidFill>
                  <a:srgbClr val="FEE6C0"/>
                </a:solidFill>
                <a:effectLst>
                  <a:outerShdw blurRad="38100" dist="38100" dir="2700000">
                    <a:srgbClr val="000000"/>
                  </a:outerShdw>
                </a:effectLst>
                <a:latin typeface="Bodoni MT Poster Compressed" panose="02070706080601050204" pitchFamily="18" charset="0"/>
                <a:ea typeface="+mn-ea"/>
                <a:cs typeface="+mn-cs"/>
                <a:sym typeface="+mn-ea"/>
              </a:rPr>
              <a:t>Computer Networks</a:t>
            </a:r>
            <a:endParaRPr kumimoji="0" lang="en-US" altLang="zh-CN" sz="1200" kern="1200" cap="none" spc="0" normalizeH="0" baseline="0" noProof="1" dirty="0">
              <a:solidFill>
                <a:srgbClr val="FEE6C0"/>
              </a:solidFill>
              <a:effectLst>
                <a:outerShdw blurRad="38100" dist="38100" dir="2700000">
                  <a:srgbClr val="000000"/>
                </a:outerShdw>
              </a:effectLst>
              <a:latin typeface="Bodoni MT Poster Compressed" panose="02070706080601050204" pitchFamily="18" charset="0"/>
              <a:ea typeface="+mn-ea"/>
              <a:cs typeface="+mn-cs"/>
            </a:endParaRPr>
          </a:p>
        </p:txBody>
      </p:sp>
      <p:sp>
        <p:nvSpPr>
          <p:cNvPr id="7" name="文本框 6"/>
          <p:cNvSpPr txBox="1"/>
          <p:nvPr/>
        </p:nvSpPr>
        <p:spPr>
          <a:xfrm rot="1020000">
            <a:off x="4265613" y="3959225"/>
            <a:ext cx="1111250" cy="368300"/>
          </a:xfrm>
          <a:prstGeom prst="rect">
            <a:avLst/>
          </a:prstGeom>
          <a:noFill/>
        </p:spPr>
        <p:txBody>
          <a:bodyPr wrap="none" rtlCol="0" anchor="t">
            <a:spAutoFit/>
          </a:bodyPr>
          <a:lstStyle/>
          <a:p>
            <a:pPr marR="0" defTabSz="914400">
              <a:buClrTx/>
              <a:buSzTx/>
              <a:buFontTx/>
              <a:buNone/>
              <a:defRPr/>
            </a:pPr>
            <a:r>
              <a:rPr kumimoji="0" lang="en-US" altLang="zh-CN" sz="900" kern="1200" cap="none" spc="0" normalizeH="0" baseline="0" noProof="0" dirty="0">
                <a:solidFill>
                  <a:srgbClr val="848B8A"/>
                </a:solidFill>
                <a:effectLst>
                  <a:outerShdw blurRad="38100" dist="38100" dir="2700000" algn="tl">
                    <a:srgbClr val="000000">
                      <a:alpha val="43137"/>
                    </a:srgbClr>
                  </a:outerShdw>
                </a:effectLst>
                <a:latin typeface="Century Gothic" panose="020B0502020202020204" pitchFamily="34" charset="0"/>
                <a:ea typeface="微软雅黑" panose="020B0503020204020204" pitchFamily="34" charset="-122"/>
                <a:cs typeface="+mn-cs"/>
                <a:sym typeface="+mn-ea"/>
              </a:rPr>
              <a:t>Computer Vision</a:t>
            </a:r>
            <a:endParaRPr kumimoji="0" lang="en-US" altLang="zh-CN" sz="900" kern="1200" cap="none" spc="0" normalizeH="0" baseline="0" noProof="0" dirty="0">
              <a:solidFill>
                <a:srgbClr val="848B8A"/>
              </a:solidFill>
              <a:effectLst>
                <a:outerShdw blurRad="38100" dist="38100" dir="2700000" algn="tl">
                  <a:srgbClr val="000000">
                    <a:alpha val="43137"/>
                  </a:srgbClr>
                </a:outerShdw>
              </a:effectLst>
              <a:latin typeface="Century Gothic" panose="020B0502020202020204" pitchFamily="34" charset="0"/>
              <a:ea typeface="微软雅黑" panose="020B0503020204020204" pitchFamily="34" charset="-122"/>
              <a:cs typeface="+mn-cs"/>
            </a:endParaRPr>
          </a:p>
          <a:p>
            <a:pPr marR="0" defTabSz="914400">
              <a:buClrTx/>
              <a:buSzTx/>
              <a:buFontTx/>
              <a:buNone/>
              <a:defRPr/>
            </a:pPr>
            <a:endParaRPr kumimoji="0" lang="en-US" altLang="zh-CN" sz="900" kern="1200" cap="none" spc="0" normalizeH="0" baseline="0" noProof="0" dirty="0">
              <a:solidFill>
                <a:srgbClr val="848B8A"/>
              </a:solidFill>
              <a:effectLst>
                <a:outerShdw blurRad="38100" dist="38100" dir="2700000" algn="tl">
                  <a:srgbClr val="000000">
                    <a:alpha val="43137"/>
                  </a:srgbClr>
                </a:outerShdw>
              </a:effectLst>
              <a:latin typeface="Century Gothic" panose="020B0502020202020204" pitchFamily="34" charset="0"/>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withEffect">
                                  <p:stCondLst>
                                    <p:cond delay="0"/>
                                  </p:stCondLst>
                                  <p:childTnLst>
                                    <p:animScale>
                                      <p:cBhvr>
                                        <p:cTn id="6" dur="1500" fill="hold"/>
                                        <p:tgtEl>
                                          <p:spTgt spid="20"/>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26" presetClass="emph" presetSubtype="0" fill="hold" nodeType="clickEffect">
                                  <p:stCondLst>
                                    <p:cond delay="0"/>
                                  </p:stCondLst>
                                  <p:childTnLst>
                                    <p:animEffect transition="out" filter="fade">
                                      <p:cBhvr>
                                        <p:cTn id="10" dur="500" tmFilter="0, 0; .2, .5; .8, .5; 1, 0"/>
                                        <p:tgtEl>
                                          <p:spTgt spid="26"/>
                                        </p:tgtEl>
                                      </p:cBhvr>
                                    </p:animEffect>
                                    <p:animScale>
                                      <p:cBhvr>
                                        <p:cTn id="11" dur="250" autoRev="1" fill="hold"/>
                                        <p:tgtEl>
                                          <p:spTgt spid="26"/>
                                        </p:tgtEl>
                                      </p:cBhvr>
                                      <p:by x="105000" y="105000"/>
                                    </p:animScale>
                                  </p:childTnLst>
                                </p:cTn>
                              </p:par>
                            </p:childTnLst>
                          </p:cTn>
                        </p:par>
                      </p:childTnLst>
                    </p:cTn>
                  </p:par>
                  <p:par>
                    <p:cTn id="12" fill="hold">
                      <p:stCondLst>
                        <p:cond delay="indefinite"/>
                      </p:stCondLst>
                      <p:childTnLst>
                        <p:par>
                          <p:cTn id="13" fill="hold">
                            <p:stCondLst>
                              <p:cond delay="0"/>
                            </p:stCondLst>
                            <p:childTnLst>
                              <p:par>
                                <p:cTn id="14" presetID="26" presetClass="emph" presetSubtype="0" fill="hold" grpId="0" nodeType="clickEffect">
                                  <p:stCondLst>
                                    <p:cond delay="0"/>
                                  </p:stCondLst>
                                  <p:childTnLst>
                                    <p:animEffect transition="out" filter="fade">
                                      <p:cBhvr>
                                        <p:cTn id="15" dur="500" tmFilter="0, 0; .2, .5; .8, .5; 1, 0"/>
                                        <p:tgtEl>
                                          <p:spTgt spid="19"/>
                                        </p:tgtEl>
                                      </p:cBhvr>
                                    </p:animEffect>
                                    <p:animScale>
                                      <p:cBhvr>
                                        <p:cTn id="16" dur="250" autoRev="1" fill="hold"/>
                                        <p:tgtEl>
                                          <p:spTgt spid="19"/>
                                        </p:tgtEl>
                                      </p:cBhvr>
                                      <p:by x="105000" y="105000"/>
                                    </p:animScale>
                                  </p:childTnLst>
                                </p:cTn>
                              </p:par>
                            </p:childTnLst>
                          </p:cTn>
                        </p:par>
                      </p:childTnLst>
                    </p:cTn>
                  </p:par>
                  <p:par>
                    <p:cTn id="17" fill="hold">
                      <p:stCondLst>
                        <p:cond delay="indefinite"/>
                      </p:stCondLst>
                      <p:childTnLst>
                        <p:par>
                          <p:cTn id="18" fill="hold">
                            <p:stCondLst>
                              <p:cond delay="0"/>
                            </p:stCondLst>
                            <p:childTnLst>
                              <p:par>
                                <p:cTn id="19" presetID="32" presetClass="emph" presetSubtype="0" fill="hold" grpId="0" nodeType="clickEffect">
                                  <p:stCondLst>
                                    <p:cond delay="0"/>
                                  </p:stCondLst>
                                  <p:childTnLst>
                                    <p:animRot by="120000">
                                      <p:cBhvr>
                                        <p:cTn id="20" dur="100" fill="hold">
                                          <p:stCondLst>
                                            <p:cond delay="0"/>
                                          </p:stCondLst>
                                        </p:cTn>
                                        <p:tgtEl>
                                          <p:spTgt spid="15"/>
                                        </p:tgtEl>
                                        <p:attrNameLst>
                                          <p:attrName>r</p:attrName>
                                        </p:attrNameLst>
                                      </p:cBhvr>
                                    </p:animRot>
                                    <p:animRot by="-240000">
                                      <p:cBhvr>
                                        <p:cTn id="21" dur="200" fill="hold">
                                          <p:stCondLst>
                                            <p:cond delay="200"/>
                                          </p:stCondLst>
                                        </p:cTn>
                                        <p:tgtEl>
                                          <p:spTgt spid="15"/>
                                        </p:tgtEl>
                                        <p:attrNameLst>
                                          <p:attrName>r</p:attrName>
                                        </p:attrNameLst>
                                      </p:cBhvr>
                                    </p:animRot>
                                    <p:animRot by="240000">
                                      <p:cBhvr>
                                        <p:cTn id="22" dur="200" fill="hold">
                                          <p:stCondLst>
                                            <p:cond delay="400"/>
                                          </p:stCondLst>
                                        </p:cTn>
                                        <p:tgtEl>
                                          <p:spTgt spid="15"/>
                                        </p:tgtEl>
                                        <p:attrNameLst>
                                          <p:attrName>r</p:attrName>
                                        </p:attrNameLst>
                                      </p:cBhvr>
                                    </p:animRot>
                                    <p:animRot by="-240000">
                                      <p:cBhvr>
                                        <p:cTn id="23" dur="200" fill="hold">
                                          <p:stCondLst>
                                            <p:cond delay="600"/>
                                          </p:stCondLst>
                                        </p:cTn>
                                        <p:tgtEl>
                                          <p:spTgt spid="15"/>
                                        </p:tgtEl>
                                        <p:attrNameLst>
                                          <p:attrName>r</p:attrName>
                                        </p:attrNameLst>
                                      </p:cBhvr>
                                    </p:animRot>
                                    <p:animRot by="120000">
                                      <p:cBhvr>
                                        <p:cTn id="24" dur="200" fill="hold">
                                          <p:stCondLst>
                                            <p:cond delay="800"/>
                                          </p:stCondLst>
                                        </p:cTn>
                                        <p:tgtEl>
                                          <p:spTgt spid="15"/>
                                        </p:tgtEl>
                                        <p:attrNameLst>
                                          <p:attrName>r</p:attrName>
                                        </p:attrNameLst>
                                      </p:cBhvr>
                                    </p:animRot>
                                  </p:childTnLst>
                                </p:cTn>
                              </p:par>
                            </p:childTnLst>
                          </p:cTn>
                        </p:par>
                      </p:childTnLst>
                    </p:cTn>
                  </p:par>
                  <p:par>
                    <p:cTn id="25" fill="hold">
                      <p:stCondLst>
                        <p:cond delay="indefinite"/>
                      </p:stCondLst>
                      <p:childTnLst>
                        <p:par>
                          <p:cTn id="26" fill="hold">
                            <p:stCondLst>
                              <p:cond delay="0"/>
                            </p:stCondLst>
                            <p:childTnLst>
                              <p:par>
                                <p:cTn id="27" presetID="32" presetClass="emph" presetSubtype="0" fill="hold" grpId="0" nodeType="clickEffect">
                                  <p:stCondLst>
                                    <p:cond delay="0"/>
                                  </p:stCondLst>
                                  <p:childTnLst>
                                    <p:animRot by="120000">
                                      <p:cBhvr>
                                        <p:cTn id="28" dur="100" fill="hold">
                                          <p:stCondLst>
                                            <p:cond delay="0"/>
                                          </p:stCondLst>
                                        </p:cTn>
                                        <p:tgtEl>
                                          <p:spTgt spid="22"/>
                                        </p:tgtEl>
                                        <p:attrNameLst>
                                          <p:attrName>r</p:attrName>
                                        </p:attrNameLst>
                                      </p:cBhvr>
                                    </p:animRot>
                                    <p:animRot by="-240000">
                                      <p:cBhvr>
                                        <p:cTn id="29" dur="200" fill="hold">
                                          <p:stCondLst>
                                            <p:cond delay="200"/>
                                          </p:stCondLst>
                                        </p:cTn>
                                        <p:tgtEl>
                                          <p:spTgt spid="22"/>
                                        </p:tgtEl>
                                        <p:attrNameLst>
                                          <p:attrName>r</p:attrName>
                                        </p:attrNameLst>
                                      </p:cBhvr>
                                    </p:animRot>
                                    <p:animRot by="240000">
                                      <p:cBhvr>
                                        <p:cTn id="30" dur="200" fill="hold">
                                          <p:stCondLst>
                                            <p:cond delay="400"/>
                                          </p:stCondLst>
                                        </p:cTn>
                                        <p:tgtEl>
                                          <p:spTgt spid="22"/>
                                        </p:tgtEl>
                                        <p:attrNameLst>
                                          <p:attrName>r</p:attrName>
                                        </p:attrNameLst>
                                      </p:cBhvr>
                                    </p:animRot>
                                    <p:animRot by="-240000">
                                      <p:cBhvr>
                                        <p:cTn id="31" dur="200" fill="hold">
                                          <p:stCondLst>
                                            <p:cond delay="600"/>
                                          </p:stCondLst>
                                        </p:cTn>
                                        <p:tgtEl>
                                          <p:spTgt spid="22"/>
                                        </p:tgtEl>
                                        <p:attrNameLst>
                                          <p:attrName>r</p:attrName>
                                        </p:attrNameLst>
                                      </p:cBhvr>
                                    </p:animRot>
                                    <p:animRot by="120000">
                                      <p:cBhvr>
                                        <p:cTn id="32" dur="200" fill="hold">
                                          <p:stCondLst>
                                            <p:cond delay="800"/>
                                          </p:stCondLst>
                                        </p:cTn>
                                        <p:tgtEl>
                                          <p:spTgt spid="22"/>
                                        </p:tgtEl>
                                        <p:attrNameLst>
                                          <p:attrName>r</p:attrName>
                                        </p:attrNameLst>
                                      </p:cBhvr>
                                    </p:animRot>
                                  </p:childTnLst>
                                </p:cTn>
                              </p:par>
                            </p:childTnLst>
                          </p:cTn>
                        </p:par>
                      </p:childTnLst>
                    </p:cTn>
                  </p:par>
                  <p:par>
                    <p:cTn id="33" fill="hold">
                      <p:stCondLst>
                        <p:cond delay="indefinite"/>
                      </p:stCondLst>
                      <p:childTnLst>
                        <p:par>
                          <p:cTn id="34" fill="hold">
                            <p:stCondLst>
                              <p:cond delay="0"/>
                            </p:stCondLst>
                            <p:childTnLst>
                              <p:par>
                                <p:cTn id="35" presetID="32" presetClass="emph" presetSubtype="0" fill="hold" grpId="0" nodeType="clickEffect">
                                  <p:stCondLst>
                                    <p:cond delay="0"/>
                                  </p:stCondLst>
                                  <p:childTnLst>
                                    <p:animRot by="120000">
                                      <p:cBhvr>
                                        <p:cTn id="36" dur="100" fill="hold">
                                          <p:stCondLst>
                                            <p:cond delay="0"/>
                                          </p:stCondLst>
                                        </p:cTn>
                                        <p:tgtEl>
                                          <p:spTgt spid="16"/>
                                        </p:tgtEl>
                                        <p:attrNameLst>
                                          <p:attrName>r</p:attrName>
                                        </p:attrNameLst>
                                      </p:cBhvr>
                                    </p:animRot>
                                    <p:animRot by="-240000">
                                      <p:cBhvr>
                                        <p:cTn id="37" dur="200" fill="hold">
                                          <p:stCondLst>
                                            <p:cond delay="200"/>
                                          </p:stCondLst>
                                        </p:cTn>
                                        <p:tgtEl>
                                          <p:spTgt spid="16"/>
                                        </p:tgtEl>
                                        <p:attrNameLst>
                                          <p:attrName>r</p:attrName>
                                        </p:attrNameLst>
                                      </p:cBhvr>
                                    </p:animRot>
                                    <p:animRot by="240000">
                                      <p:cBhvr>
                                        <p:cTn id="38" dur="200" fill="hold">
                                          <p:stCondLst>
                                            <p:cond delay="400"/>
                                          </p:stCondLst>
                                        </p:cTn>
                                        <p:tgtEl>
                                          <p:spTgt spid="16"/>
                                        </p:tgtEl>
                                        <p:attrNameLst>
                                          <p:attrName>r</p:attrName>
                                        </p:attrNameLst>
                                      </p:cBhvr>
                                    </p:animRot>
                                    <p:animRot by="-240000">
                                      <p:cBhvr>
                                        <p:cTn id="39" dur="200" fill="hold">
                                          <p:stCondLst>
                                            <p:cond delay="600"/>
                                          </p:stCondLst>
                                        </p:cTn>
                                        <p:tgtEl>
                                          <p:spTgt spid="16"/>
                                        </p:tgtEl>
                                        <p:attrNameLst>
                                          <p:attrName>r</p:attrName>
                                        </p:attrNameLst>
                                      </p:cBhvr>
                                    </p:animRot>
                                    <p:animRot by="120000">
                                      <p:cBhvr>
                                        <p:cTn id="40" dur="200" fill="hold">
                                          <p:stCondLst>
                                            <p:cond delay="800"/>
                                          </p:stCondLst>
                                        </p:cTn>
                                        <p:tgtEl>
                                          <p:spTgt spid="16"/>
                                        </p:tgtEl>
                                        <p:attrNameLst>
                                          <p:attrName>r</p:attrName>
                                        </p:attrNameLst>
                                      </p:cBhvr>
                                    </p:animRot>
                                  </p:childTnLst>
                                </p:cTn>
                              </p:par>
                            </p:childTnLst>
                          </p:cTn>
                        </p:par>
                      </p:childTnLst>
                    </p:cTn>
                  </p:par>
                  <p:par>
                    <p:cTn id="41" fill="hold">
                      <p:stCondLst>
                        <p:cond delay="indefinite"/>
                      </p:stCondLst>
                      <p:childTnLst>
                        <p:par>
                          <p:cTn id="42" fill="hold">
                            <p:stCondLst>
                              <p:cond delay="0"/>
                            </p:stCondLst>
                            <p:childTnLst>
                              <p:par>
                                <p:cTn id="43" presetID="16" presetClass="emph" presetSubtype="0" fill="hold" grpId="0" nodeType="clickEffect">
                                  <p:stCondLst>
                                    <p:cond delay="0"/>
                                  </p:stCondLst>
                                  <p:iterate type="lt">
                                    <p:tmPct val="4000"/>
                                  </p:iterate>
                                  <p:childTnLst>
                                    <p:set>
                                      <p:cBhvr override="childStyle">
                                        <p:cTn id="44" dur="500" fill="hold"/>
                                        <p:tgtEl>
                                          <p:spTgt spid="18"/>
                                        </p:tgtEl>
                                        <p:attrNameLst>
                                          <p:attrName>style.color</p:attrName>
                                        </p:attrNameLst>
                                      </p:cBhvr>
                                      <p:to>
                                        <p:clrVal>
                                          <a:srgbClr val="ffcc00"/>
                                        </p:clrVal>
                                      </p:to>
                                    </p:set>
                                    <p:set>
                                      <p:cBhvr>
                                        <p:cTn id="45" dur="500" fill="hold"/>
                                        <p:tgtEl>
                                          <p:spTgt spid="18"/>
                                        </p:tgtEl>
                                        <p:attrNameLst>
                                          <p:attrName>fillcolor</p:attrName>
                                        </p:attrNameLst>
                                      </p:cBhvr>
                                      <p:to>
                                        <p:clrVal>
                                          <a:srgbClr val="ffcc00"/>
                                        </p:clrVal>
                                      </p:to>
                                    </p:set>
                                    <p:set>
                                      <p:cBhvr>
                                        <p:cTn id="46" dur="500" fill="hold"/>
                                        <p:tgtEl>
                                          <p:spTgt spid="18"/>
                                        </p:tgtEl>
                                        <p:attrNameLst>
                                          <p:attrName>fill.type</p:attrName>
                                        </p:attrNameLst>
                                      </p:cBhvr>
                                      <p:to>
                                        <p:strVal val="solid"/>
                                      </p:to>
                                    </p:set>
                                  </p:childTnLst>
                                </p:cTn>
                              </p:par>
                            </p:childTnLst>
                          </p:cTn>
                        </p:par>
                      </p:childTnLst>
                    </p:cTn>
                  </p:par>
                  <p:par>
                    <p:cTn id="47" fill="hold">
                      <p:stCondLst>
                        <p:cond delay="indefinite"/>
                      </p:stCondLst>
                      <p:childTnLst>
                        <p:par>
                          <p:cTn id="48" fill="hold">
                            <p:stCondLst>
                              <p:cond delay="0"/>
                            </p:stCondLst>
                            <p:childTnLst>
                              <p:par>
                                <p:cTn id="49" presetID="26" presetClass="emph" presetSubtype="0" fill="hold" grpId="0" nodeType="clickEffect">
                                  <p:stCondLst>
                                    <p:cond delay="0"/>
                                  </p:stCondLst>
                                  <p:childTnLst>
                                    <p:animEffect transition="out" filter="fade">
                                      <p:cBhvr>
                                        <p:cTn id="50" dur="500" tmFilter="0, 0; .2, .5; .8, .5; 1, 0"/>
                                        <p:tgtEl>
                                          <p:spTgt spid="23"/>
                                        </p:tgtEl>
                                      </p:cBhvr>
                                    </p:animEffect>
                                    <p:animScale>
                                      <p:cBhvr>
                                        <p:cTn id="51" dur="250" autoRev="1" fill="hold"/>
                                        <p:tgtEl>
                                          <p:spTgt spid="23"/>
                                        </p:tgtEl>
                                      </p:cBhvr>
                                      <p:by x="105000" y="105000"/>
                                    </p:animScale>
                                  </p:childTnLst>
                                </p:cTn>
                              </p:par>
                            </p:childTnLst>
                          </p:cTn>
                        </p:par>
                      </p:childTnLst>
                    </p:cTn>
                  </p:par>
                  <p:par>
                    <p:cTn id="52" fill="hold">
                      <p:stCondLst>
                        <p:cond delay="indefinite"/>
                      </p:stCondLst>
                      <p:childTnLst>
                        <p:par>
                          <p:cTn id="53" fill="hold">
                            <p:stCondLst>
                              <p:cond delay="0"/>
                            </p:stCondLst>
                            <p:childTnLst>
                              <p:par>
                                <p:cTn id="54" presetID="8" presetClass="emph" presetSubtype="0" fill="hold" grpId="0" nodeType="clickEffect">
                                  <p:stCondLst>
                                    <p:cond delay="0"/>
                                  </p:stCondLst>
                                  <p:childTnLst>
                                    <p:animRot by="21600000">
                                      <p:cBhvr>
                                        <p:cTn id="55" dur="500" fill="hold"/>
                                        <p:tgtEl>
                                          <p:spTgt spid="21"/>
                                        </p:tgtEl>
                                        <p:attrNameLst>
                                          <p:attrName>r</p:attrName>
                                        </p:attrNameLst>
                                      </p:cBhvr>
                                    </p:animRot>
                                  </p:childTnLst>
                                </p:cTn>
                              </p:par>
                            </p:childTnLst>
                          </p:cTn>
                        </p:par>
                      </p:childTnLst>
                    </p:cTn>
                  </p:par>
                  <p:par>
                    <p:cTn id="56" fill="hold">
                      <p:stCondLst>
                        <p:cond delay="indefinite"/>
                      </p:stCondLst>
                      <p:childTnLst>
                        <p:par>
                          <p:cTn id="57" fill="hold">
                            <p:stCondLst>
                              <p:cond delay="0"/>
                            </p:stCondLst>
                            <p:childTnLst>
                              <p:par>
                                <p:cTn id="58" presetID="14" presetClass="entr" presetSubtype="10" fill="hold" nodeType="clickEffect">
                                  <p:stCondLst>
                                    <p:cond delay="0"/>
                                  </p:stCondLst>
                                  <p:childTnLst>
                                    <p:set>
                                      <p:cBhvr>
                                        <p:cTn id="59" dur="1" fill="hold">
                                          <p:stCondLst>
                                            <p:cond delay="0"/>
                                          </p:stCondLst>
                                        </p:cTn>
                                        <p:tgtEl>
                                          <p:spTgt spid="2"/>
                                        </p:tgtEl>
                                        <p:attrNameLst>
                                          <p:attrName>style.visibility</p:attrName>
                                        </p:attrNameLst>
                                      </p:cBhvr>
                                      <p:to>
                                        <p:strVal val="visible"/>
                                      </p:to>
                                    </p:set>
                                    <p:animEffect transition="in" filter="randombar(horizontal)">
                                      <p:cBhvr>
                                        <p:cTn id="6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6" grpId="0"/>
      <p:bldP spid="19" grpId="0"/>
      <p:bldP spid="18" grpId="0"/>
      <p:bldP spid="21" grpId="0"/>
      <p:bldP spid="23" grpId="0"/>
      <p:bldP spid="2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544513" y="1152525"/>
            <a:ext cx="5500688" cy="460375"/>
          </a:xfrm>
          <a:prstGeom prst="rect">
            <a:avLst/>
          </a:prstGeom>
          <a:ln>
            <a:noFill/>
          </a:ln>
        </p:spPr>
        <p:style>
          <a:lnRef idx="2">
            <a:schemeClr val="accent2"/>
          </a:lnRef>
          <a:fillRef idx="1">
            <a:schemeClr val="lt1"/>
          </a:fillRef>
          <a:effectRef idx="0">
            <a:schemeClr val="accent2"/>
          </a:effectRef>
          <a:fontRef idx="minor">
            <a:schemeClr val="dk1"/>
          </a:fontRef>
        </p:style>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2400" b="0" i="0" u="none" strike="noStrike" kern="1200" cap="none" spc="0" normalizeH="0" baseline="0" noProof="0" dirty="0">
                <a:ln>
                  <a:noFill/>
                </a:ln>
                <a:solidFill>
                  <a:srgbClr val="FF0000"/>
                </a:solidFill>
                <a:effectLst/>
                <a:uLnTx/>
                <a:uFillTx/>
                <a:latin typeface="Consolas" panose="020B0609020204030204" pitchFamily="49" charset="0"/>
                <a:ea typeface="微软雅黑" panose="020B0503020204020204" pitchFamily="34" charset="-122"/>
                <a:cs typeface="Consolas" panose="020B0609020204030204" pitchFamily="49" charset="0"/>
              </a:rPr>
              <a:t>动态规划求解的基本步骤</a:t>
            </a:r>
            <a:endParaRPr kumimoji="0" lang="zh-CN" altLang="zh-CN" sz="2400" b="0" i="0" u="none" strike="noStrike" kern="1200" cap="none" spc="0" normalizeH="0" baseline="0" noProof="0" dirty="0">
              <a:ln>
                <a:noFill/>
              </a:ln>
              <a:solidFill>
                <a:srgbClr val="FF0000"/>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75778" name="TextBox 2"/>
          <p:cNvSpPr txBox="1"/>
          <p:nvPr/>
        </p:nvSpPr>
        <p:spPr>
          <a:xfrm>
            <a:off x="685800" y="1816100"/>
            <a:ext cx="6786563" cy="400050"/>
          </a:xfrm>
          <a:prstGeom prst="rect">
            <a:avLst/>
          </a:prstGeom>
          <a:noFill/>
          <a:ln w="9525">
            <a:noFill/>
          </a:ln>
        </p:spPr>
        <p:txBody>
          <a:bodyPr anchor="t" anchorCtr="0">
            <a:spAutoFit/>
          </a:bodyPr>
          <a:p>
            <a:pPr eaLnBrk="0" hangingPunct="0"/>
            <a:r>
              <a:rPr lang="zh-CN" altLang="zh-CN" sz="2000" dirty="0">
                <a:solidFill>
                  <a:srgbClr val="000000"/>
                </a:solidFill>
                <a:latin typeface="黑体" panose="02010609060101010101" pitchFamily="49" charset="-122"/>
                <a:ea typeface="黑体" panose="02010609060101010101" pitchFamily="49" charset="-122"/>
              </a:rPr>
              <a:t>能采用动态规划求解的问题的一般要具有</a:t>
            </a:r>
            <a:r>
              <a:rPr lang="en-US" altLang="zh-CN" sz="2000" dirty="0">
                <a:solidFill>
                  <a:srgbClr val="000000"/>
                </a:solidFill>
                <a:latin typeface="黑体" panose="02010609060101010101" pitchFamily="49" charset="-122"/>
                <a:ea typeface="黑体" panose="02010609060101010101" pitchFamily="49" charset="-122"/>
              </a:rPr>
              <a:t>3</a:t>
            </a:r>
            <a:r>
              <a:rPr lang="zh-CN" altLang="zh-CN" sz="2000" dirty="0">
                <a:solidFill>
                  <a:srgbClr val="000000"/>
                </a:solidFill>
                <a:latin typeface="黑体" panose="02010609060101010101" pitchFamily="49" charset="-122"/>
                <a:ea typeface="黑体" panose="02010609060101010101" pitchFamily="49" charset="-122"/>
              </a:rPr>
              <a:t>个性质：</a:t>
            </a:r>
            <a:endParaRPr lang="zh-CN" altLang="zh-CN" sz="2000" dirty="0">
              <a:solidFill>
                <a:srgbClr val="000000"/>
              </a:solidFill>
              <a:latin typeface="黑体" panose="02010609060101010101" pitchFamily="49" charset="-122"/>
              <a:ea typeface="黑体" panose="02010609060101010101" pitchFamily="49" charset="-122"/>
            </a:endParaRPr>
          </a:p>
        </p:txBody>
      </p:sp>
      <p:sp>
        <p:nvSpPr>
          <p:cNvPr id="4" name="TextBox 3"/>
          <p:cNvSpPr txBox="1"/>
          <p:nvPr/>
        </p:nvSpPr>
        <p:spPr>
          <a:xfrm>
            <a:off x="544513" y="2303463"/>
            <a:ext cx="8001000" cy="822325"/>
          </a:xfrm>
          <a:prstGeom prst="rect">
            <a:avLst/>
          </a:prstGeom>
          <a:solidFill>
            <a:schemeClr val="accent2">
              <a:lumMod val="20000"/>
              <a:lumOff val="80000"/>
            </a:schemeClr>
          </a:solidFill>
        </p:spPr>
        <p:style>
          <a:lnRef idx="2">
            <a:schemeClr val="accent2"/>
          </a:lnRef>
          <a:fillRef idx="1">
            <a:schemeClr val="lt1"/>
          </a:fillRef>
          <a:effectRef idx="0">
            <a:schemeClr val="accent2"/>
          </a:effectRef>
          <a:fontRef idx="minor">
            <a:schemeClr val="dk1"/>
          </a:fontRef>
        </p:style>
        <p:txBody>
          <a:bodyPr>
            <a:spAutoFit/>
          </a:bodyPr>
          <a:lstStyle/>
          <a:p>
            <a:pPr marL="457200" marR="0" lvl="0" indent="-457200" algn="l" defTabSz="914400" rtl="0" eaLnBrk="0" fontAlgn="base" latinLnBrk="0" hangingPunct="0">
              <a:lnSpc>
                <a:spcPts val="3000"/>
              </a:lnSpc>
              <a:spcBef>
                <a:spcPts val="600"/>
              </a:spcBef>
              <a:spcAft>
                <a:spcPct val="0"/>
              </a:spcAft>
              <a:buClrTx/>
              <a:buSzTx/>
              <a:buFontTx/>
              <a:buBlip>
                <a:blip r:embed="rId1"/>
              </a:buBlip>
              <a:defRPr/>
            </a:pPr>
            <a:r>
              <a:rPr kumimoji="0" lang="zh-CN" altLang="zh-CN" sz="1800" b="0" i="0" u="none" strike="noStrike" kern="12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Consolas" panose="020B0609020204030204" pitchFamily="49" charset="0"/>
              </a:rPr>
              <a:t>最优性原理：</a:t>
            </a:r>
            <a:r>
              <a:rPr kumimoji="0" lang="zh-CN"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如果问题的最优解所包含的子问题的解也是最优的</a:t>
            </a: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就称该问题具有最优子结构</a:t>
            </a: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即满足最优性原理。</a:t>
            </a:r>
            <a:endParaRPr kumimoji="0" lang="zh-CN"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endParaRPr>
          </a:p>
        </p:txBody>
      </p:sp>
      <p:grpSp>
        <p:nvGrpSpPr>
          <p:cNvPr id="18" name="组合 17"/>
          <p:cNvGrpSpPr/>
          <p:nvPr/>
        </p:nvGrpSpPr>
        <p:grpSpPr>
          <a:xfrm>
            <a:off x="914400" y="3352800"/>
            <a:ext cx="7072313" cy="2928938"/>
            <a:chOff x="785786" y="3571876"/>
            <a:chExt cx="7072362" cy="2928958"/>
          </a:xfrm>
        </p:grpSpPr>
        <p:graphicFrame>
          <p:nvGraphicFramePr>
            <p:cNvPr id="75781" name="Object 1"/>
            <p:cNvGraphicFramePr>
              <a:graphicFrameLocks noChangeAspect="1"/>
            </p:cNvGraphicFramePr>
            <p:nvPr/>
          </p:nvGraphicFramePr>
          <p:xfrm>
            <a:off x="818443" y="3571876"/>
            <a:ext cx="867462" cy="357190"/>
          </p:xfrm>
          <a:graphic>
            <a:graphicData uri="http://schemas.openxmlformats.org/presentationml/2006/ole">
              <mc:AlternateContent xmlns:mc="http://schemas.openxmlformats.org/markup-compatibility/2006">
                <mc:Choice xmlns:v="urn:schemas-microsoft-com:vml" Requires="v">
                  <p:oleObj spid="_x0000_s3080" name="" r:id="rId2" imgW="12192000" imgH="4572000" progId="Equation.3">
                    <p:embed/>
                  </p:oleObj>
                </mc:Choice>
                <mc:Fallback>
                  <p:oleObj name="" r:id="rId2" imgW="12192000" imgH="4572000" progId="Equation.3">
                    <p:embed/>
                    <p:pic>
                      <p:nvPicPr>
                        <p:cNvPr id="0" name="图片 3079"/>
                        <p:cNvPicPr/>
                        <p:nvPr/>
                      </p:nvPicPr>
                      <p:blipFill>
                        <a:blip r:embed="rId3"/>
                        <a:stretch>
                          <a:fillRect/>
                        </a:stretch>
                      </p:blipFill>
                      <p:spPr>
                        <a:xfrm>
                          <a:off x="818443" y="3571876"/>
                          <a:ext cx="867462" cy="357190"/>
                        </a:xfrm>
                        <a:prstGeom prst="rect">
                          <a:avLst/>
                        </a:prstGeom>
                        <a:noFill/>
                        <a:ln w="38100">
                          <a:noFill/>
                          <a:miter/>
                        </a:ln>
                      </p:spPr>
                    </p:pic>
                  </p:oleObj>
                </mc:Fallback>
              </mc:AlternateContent>
            </a:graphicData>
          </a:graphic>
        </p:graphicFrame>
        <p:graphicFrame>
          <p:nvGraphicFramePr>
            <p:cNvPr id="75782" name="Object 3"/>
            <p:cNvGraphicFramePr>
              <a:graphicFrameLocks noChangeAspect="1"/>
            </p:cNvGraphicFramePr>
            <p:nvPr/>
          </p:nvGraphicFramePr>
          <p:xfrm>
            <a:off x="785786" y="4000504"/>
            <a:ext cx="3941407" cy="571504"/>
          </p:xfrm>
          <a:graphic>
            <a:graphicData uri="http://schemas.openxmlformats.org/presentationml/2006/ole">
              <mc:AlternateContent xmlns:mc="http://schemas.openxmlformats.org/markup-compatibility/2006">
                <mc:Choice xmlns:v="urn:schemas-microsoft-com:vml" Requires="v">
                  <p:oleObj spid="_x0000_s3081" name="" r:id="rId4" imgW="45720000" imgH="6705600" progId="Equation.3">
                    <p:embed/>
                  </p:oleObj>
                </mc:Choice>
                <mc:Fallback>
                  <p:oleObj name="" r:id="rId4" imgW="45720000" imgH="6705600" progId="Equation.3">
                    <p:embed/>
                    <p:pic>
                      <p:nvPicPr>
                        <p:cNvPr id="0" name="图片 3080"/>
                        <p:cNvPicPr/>
                        <p:nvPr/>
                      </p:nvPicPr>
                      <p:blipFill>
                        <a:blip r:embed="rId5"/>
                        <a:stretch>
                          <a:fillRect/>
                        </a:stretch>
                      </p:blipFill>
                      <p:spPr>
                        <a:xfrm>
                          <a:off x="785786" y="4000504"/>
                          <a:ext cx="3941407" cy="571504"/>
                        </a:xfrm>
                        <a:prstGeom prst="rect">
                          <a:avLst/>
                        </a:prstGeom>
                        <a:noFill/>
                        <a:ln w="38100">
                          <a:noFill/>
                          <a:miter/>
                        </a:ln>
                      </p:spPr>
                    </p:pic>
                  </p:oleObj>
                </mc:Fallback>
              </mc:AlternateContent>
            </a:graphicData>
          </a:graphic>
        </p:graphicFrame>
        <p:sp>
          <p:nvSpPr>
            <p:cNvPr id="75783" name="TextBox 6"/>
            <p:cNvSpPr txBox="1"/>
            <p:nvPr/>
          </p:nvSpPr>
          <p:spPr>
            <a:xfrm>
              <a:off x="5000628" y="3786190"/>
              <a:ext cx="2857520" cy="707886"/>
            </a:xfrm>
            <a:prstGeom prst="rect">
              <a:avLst/>
            </a:prstGeom>
            <a:noFill/>
            <a:ln w="9525">
              <a:noFill/>
            </a:ln>
          </p:spPr>
          <p:txBody>
            <a:bodyPr anchor="t" anchorCtr="0">
              <a:spAutoFit/>
            </a:bodyPr>
            <a:p>
              <a:pPr eaLnBrk="0" hangingPunct="0"/>
              <a:r>
                <a:rPr lang="pt-BR" altLang="zh-CN" sz="2000" i="1" dirty="0">
                  <a:solidFill>
                    <a:srgbClr val="0000FF"/>
                  </a:solidFill>
                  <a:latin typeface="Consolas" panose="020B0609020204030204" pitchFamily="49" charset="0"/>
                  <a:ea typeface="仿宋" panose="02010609060101010101" pitchFamily="49" charset="-122"/>
                </a:rPr>
                <a:t>f</a:t>
              </a:r>
              <a:r>
                <a:rPr lang="pt-BR" altLang="zh-CN" sz="2000" dirty="0">
                  <a:solidFill>
                    <a:srgbClr val="0000FF"/>
                  </a:solidFill>
                  <a:latin typeface="Consolas" panose="020B0609020204030204" pitchFamily="49" charset="0"/>
                  <a:ea typeface="仿宋" panose="02010609060101010101" pitchFamily="49" charset="-122"/>
                </a:rPr>
                <a:t>(</a:t>
              </a:r>
              <a:r>
                <a:rPr lang="pt-BR" altLang="zh-CN" sz="2000" i="1" dirty="0">
                  <a:solidFill>
                    <a:srgbClr val="0000FF"/>
                  </a:solidFill>
                  <a:latin typeface="Consolas" panose="020B0609020204030204" pitchFamily="49" charset="0"/>
                  <a:ea typeface="仿宋" panose="02010609060101010101" pitchFamily="49" charset="-122"/>
                </a:rPr>
                <a:t>s</a:t>
              </a:r>
              <a:r>
                <a:rPr lang="pt-BR" altLang="zh-CN" sz="2000" dirty="0">
                  <a:solidFill>
                    <a:srgbClr val="0000FF"/>
                  </a:solidFill>
                  <a:latin typeface="Consolas" panose="020B0609020204030204" pitchFamily="49" charset="0"/>
                  <a:ea typeface="仿宋" panose="02010609060101010101" pitchFamily="49" charset="-122"/>
                </a:rPr>
                <a:t>)</a:t>
              </a:r>
              <a:r>
                <a:rPr lang="zh-CN" altLang="zh-CN" sz="2000" dirty="0">
                  <a:solidFill>
                    <a:srgbClr val="0000FF"/>
                  </a:solidFill>
                  <a:latin typeface="Consolas" panose="020B0609020204030204" pitchFamily="49" charset="0"/>
                  <a:ea typeface="仿宋" panose="02010609060101010101" pitchFamily="49" charset="-122"/>
                </a:rPr>
                <a:t>表示</a:t>
              </a:r>
              <a:r>
                <a:rPr lang="zh-CN" altLang="en-US" sz="2000" dirty="0">
                  <a:solidFill>
                    <a:srgbClr val="0000FF"/>
                  </a:solidFill>
                  <a:latin typeface="Consolas" panose="020B0609020204030204" pitchFamily="49" charset="0"/>
                  <a:ea typeface="仿宋" panose="02010609060101010101" pitchFamily="49" charset="-122"/>
                </a:rPr>
                <a:t>初始</a:t>
              </a:r>
              <a:r>
                <a:rPr lang="zh-CN" altLang="zh-CN" sz="2000" dirty="0">
                  <a:solidFill>
                    <a:srgbClr val="FF0000"/>
                  </a:solidFill>
                  <a:latin typeface="Consolas" panose="020B0609020204030204" pitchFamily="49" charset="0"/>
                  <a:ea typeface="仿宋" panose="02010609060101010101" pitchFamily="49" charset="-122"/>
                </a:rPr>
                <a:t>状态</a:t>
              </a:r>
              <a:r>
                <a:rPr lang="en-US" altLang="zh-CN" sz="2000" dirty="0">
                  <a:solidFill>
                    <a:srgbClr val="FF0000"/>
                  </a:solidFill>
                  <a:latin typeface="Consolas" panose="020B0609020204030204" pitchFamily="49" charset="0"/>
                  <a:ea typeface="仿宋" panose="02010609060101010101" pitchFamily="49" charset="-122"/>
                </a:rPr>
                <a:t>A</a:t>
              </a:r>
              <a:r>
                <a:rPr lang="zh-CN" altLang="zh-CN" sz="2000" dirty="0">
                  <a:solidFill>
                    <a:srgbClr val="FF0000"/>
                  </a:solidFill>
                  <a:latin typeface="Consolas" panose="020B0609020204030204" pitchFamily="49" charset="0"/>
                  <a:ea typeface="仿宋" panose="02010609060101010101" pitchFamily="49" charset="-122"/>
                </a:rPr>
                <a:t>到</a:t>
              </a:r>
              <a:r>
                <a:rPr lang="zh-CN" altLang="en-US" sz="2000" dirty="0">
                  <a:solidFill>
                    <a:srgbClr val="FF0000"/>
                  </a:solidFill>
                  <a:latin typeface="Consolas" panose="020B0609020204030204" pitchFamily="49" charset="0"/>
                  <a:ea typeface="仿宋" panose="02010609060101010101" pitchFamily="49" charset="-122"/>
                </a:rPr>
                <a:t>状态</a:t>
              </a:r>
              <a:r>
                <a:rPr lang="pt-BR" altLang="zh-CN" sz="2000" i="1" dirty="0">
                  <a:solidFill>
                    <a:srgbClr val="FF0000"/>
                  </a:solidFill>
                  <a:latin typeface="Consolas" panose="020B0609020204030204" pitchFamily="49" charset="0"/>
                  <a:ea typeface="仿宋" panose="02010609060101010101" pitchFamily="49" charset="-122"/>
                </a:rPr>
                <a:t>s</a:t>
              </a:r>
              <a:r>
                <a:rPr lang="zh-CN" altLang="zh-CN" sz="2000" dirty="0">
                  <a:solidFill>
                    <a:srgbClr val="FF0000"/>
                  </a:solidFill>
                  <a:latin typeface="Consolas" panose="020B0609020204030204" pitchFamily="49" charset="0"/>
                  <a:ea typeface="仿宋" panose="02010609060101010101" pitchFamily="49" charset="-122"/>
                </a:rPr>
                <a:t>的最短路径长度</a:t>
              </a:r>
              <a:endParaRPr lang="zh-CN" altLang="en-US" sz="2000" dirty="0">
                <a:latin typeface="Consolas" panose="020B0609020204030204" pitchFamily="49" charset="0"/>
                <a:ea typeface="仿宋" panose="02010609060101010101" pitchFamily="49" charset="-122"/>
              </a:endParaRPr>
            </a:p>
          </p:txBody>
        </p:sp>
        <p:cxnSp>
          <p:nvCxnSpPr>
            <p:cNvPr id="9" name="直接箭头连接符 8"/>
            <p:cNvCxnSpPr/>
            <p:nvPr/>
          </p:nvCxnSpPr>
          <p:spPr>
            <a:xfrm rot="5400000" flipH="1" flipV="1">
              <a:off x="3250397" y="4679164"/>
              <a:ext cx="500065" cy="31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5785" name="TextBox 9"/>
            <p:cNvSpPr txBox="1"/>
            <p:nvPr/>
          </p:nvSpPr>
          <p:spPr>
            <a:xfrm>
              <a:off x="2285984" y="5000636"/>
              <a:ext cx="2571768" cy="369332"/>
            </a:xfrm>
            <a:prstGeom prst="rect">
              <a:avLst/>
            </a:prstGeom>
            <a:noFill/>
            <a:ln w="9525">
              <a:noFill/>
            </a:ln>
          </p:spPr>
          <p:txBody>
            <a:bodyPr anchor="t" anchorCtr="0">
              <a:spAutoFit/>
            </a:bodyPr>
            <a:p>
              <a:pPr eaLnBrk="0" hangingPunct="0"/>
              <a:r>
                <a:rPr lang="zh-CN" altLang="zh-CN" dirty="0">
                  <a:solidFill>
                    <a:srgbClr val="000000"/>
                  </a:solidFill>
                  <a:latin typeface="黑体" panose="02010609060101010101" pitchFamily="49" charset="-122"/>
                  <a:ea typeface="黑体" panose="02010609060101010101" pitchFamily="49" charset="-122"/>
                </a:rPr>
                <a:t>子问题的解也是最优的</a:t>
              </a:r>
              <a:endParaRPr lang="zh-CN" altLang="en-US" dirty="0">
                <a:solidFill>
                  <a:srgbClr val="000000"/>
                </a:solidFill>
                <a:latin typeface="黑体" panose="02010609060101010101" pitchFamily="49" charset="-122"/>
                <a:ea typeface="黑体" panose="02010609060101010101" pitchFamily="49" charset="-122"/>
              </a:endParaRPr>
            </a:p>
          </p:txBody>
        </p:sp>
        <p:sp>
          <p:nvSpPr>
            <p:cNvPr id="11" name="椭圆 10"/>
            <p:cNvSpPr/>
            <p:nvPr/>
          </p:nvSpPr>
          <p:spPr>
            <a:xfrm>
              <a:off x="2571736" y="5715016"/>
              <a:ext cx="341314" cy="419103"/>
            </a:xfrm>
            <a:prstGeom prst="ellipse">
              <a:avLst/>
            </a:prstGeom>
            <a:solidFill>
              <a:srgbClr val="FFCCCC"/>
            </a:solidFill>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1"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t</a:t>
              </a:r>
              <a:endParaRPr kumimoji="0" lang="zh-CN" altLang="en-US" sz="1600" b="0" i="1" u="none" strike="noStrike" kern="1200" cap="none" spc="0" normalizeH="0" baseline="-2500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12" name="椭圆 11"/>
            <p:cNvSpPr/>
            <p:nvPr/>
          </p:nvSpPr>
          <p:spPr>
            <a:xfrm>
              <a:off x="4016371" y="5715016"/>
              <a:ext cx="341314" cy="419103"/>
            </a:xfrm>
            <a:prstGeom prst="ellipse">
              <a:avLst/>
            </a:prstGeom>
            <a:solidFill>
              <a:srgbClr val="FFCCCC"/>
            </a:solidFill>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1"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s</a:t>
              </a:r>
              <a:endParaRPr kumimoji="0" lang="zh-CN" altLang="en-US" sz="1600" b="0" i="1" u="none" strike="noStrike" kern="1200" cap="none" spc="0" normalizeH="0" baseline="-2500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cxnSp>
          <p:nvCxnSpPr>
            <p:cNvPr id="14" name="直接箭头连接符 13"/>
            <p:cNvCxnSpPr>
              <a:stCxn id="11" idx="6"/>
              <a:endCxn id="12" idx="2"/>
            </p:cNvCxnSpPr>
            <p:nvPr/>
          </p:nvCxnSpPr>
          <p:spPr>
            <a:xfrm>
              <a:off x="2913051" y="5924567"/>
              <a:ext cx="1103321" cy="1588"/>
            </a:xfrm>
            <a:prstGeom prst="straightConnector1">
              <a:avLst/>
            </a:prstGeom>
            <a:ln w="19050">
              <a:tailEnd type="arrow"/>
            </a:ln>
          </p:spPr>
          <p:style>
            <a:lnRef idx="2">
              <a:schemeClr val="accent6"/>
            </a:lnRef>
            <a:fillRef idx="0">
              <a:schemeClr val="accent6"/>
            </a:fillRef>
            <a:effectRef idx="1">
              <a:schemeClr val="accent6"/>
            </a:effectRef>
            <a:fontRef idx="minor">
              <a:schemeClr val="tx1"/>
            </a:fontRef>
          </p:style>
        </p:cxnSp>
        <p:sp>
          <p:nvSpPr>
            <p:cNvPr id="75789" name="TextBox 14"/>
            <p:cNvSpPr txBox="1"/>
            <p:nvPr/>
          </p:nvSpPr>
          <p:spPr>
            <a:xfrm>
              <a:off x="3000364" y="5572140"/>
              <a:ext cx="1071570" cy="338554"/>
            </a:xfrm>
            <a:prstGeom prst="rect">
              <a:avLst/>
            </a:prstGeom>
            <a:noFill/>
            <a:ln w="9525">
              <a:noFill/>
            </a:ln>
          </p:spPr>
          <p:txBody>
            <a:bodyPr anchor="t" anchorCtr="0">
              <a:spAutoFit/>
            </a:bodyPr>
            <a:p>
              <a:pPr eaLnBrk="0" hangingPunct="0"/>
              <a:r>
                <a:rPr lang="en-US" altLang="zh-CN" sz="1600" i="1" dirty="0">
                  <a:solidFill>
                    <a:srgbClr val="0000FF"/>
                  </a:solidFill>
                  <a:latin typeface="Consolas" panose="020B0609020204030204" pitchFamily="49" charset="0"/>
                  <a:ea typeface="宋体" panose="02010600030101010101" pitchFamily="2" charset="-122"/>
                </a:rPr>
                <a:t>c</a:t>
              </a:r>
              <a:r>
                <a:rPr lang="en-US" altLang="zh-CN" sz="1600" dirty="0">
                  <a:solidFill>
                    <a:srgbClr val="0000FF"/>
                  </a:solidFill>
                  <a:latin typeface="Consolas" panose="020B0609020204030204" pitchFamily="49" charset="0"/>
                  <a:ea typeface="宋体" panose="02010600030101010101" pitchFamily="2" charset="-122"/>
                </a:rPr>
                <a:t>(</a:t>
              </a:r>
              <a:r>
                <a:rPr lang="en-US" altLang="zh-CN" sz="1600" i="1" dirty="0">
                  <a:solidFill>
                    <a:srgbClr val="0000FF"/>
                  </a:solidFill>
                  <a:latin typeface="Consolas" panose="020B0609020204030204" pitchFamily="49" charset="0"/>
                  <a:ea typeface="宋体" panose="02010600030101010101" pitchFamily="2" charset="-122"/>
                </a:rPr>
                <a:t>t</a:t>
              </a:r>
              <a:r>
                <a:rPr lang="en-US" altLang="zh-CN" sz="1600" dirty="0">
                  <a:solidFill>
                    <a:srgbClr val="0000FF"/>
                  </a:solidFill>
                  <a:latin typeface="Consolas" panose="020B0609020204030204" pitchFamily="49" charset="0"/>
                  <a:ea typeface="宋体" panose="02010600030101010101" pitchFamily="2" charset="-122"/>
                </a:rPr>
                <a:t>,</a:t>
              </a:r>
              <a:r>
                <a:rPr lang="en-US" altLang="zh-CN" sz="1600" i="1" dirty="0">
                  <a:solidFill>
                    <a:srgbClr val="0000FF"/>
                  </a:solidFill>
                  <a:latin typeface="Consolas" panose="020B0609020204030204" pitchFamily="49" charset="0"/>
                  <a:ea typeface="宋体" panose="02010600030101010101" pitchFamily="2" charset="-122"/>
                </a:rPr>
                <a:t>s</a:t>
              </a:r>
              <a:r>
                <a:rPr lang="en-US" altLang="zh-CN" sz="1600" dirty="0">
                  <a:solidFill>
                    <a:srgbClr val="0000FF"/>
                  </a:solidFill>
                  <a:latin typeface="Consolas" panose="020B0609020204030204" pitchFamily="49" charset="0"/>
                  <a:ea typeface="宋体" panose="02010600030101010101" pitchFamily="2" charset="-122"/>
                </a:rPr>
                <a:t>)</a:t>
              </a:r>
              <a:endParaRPr lang="zh-CN" altLang="en-US" sz="1600" dirty="0">
                <a:solidFill>
                  <a:srgbClr val="0000FF"/>
                </a:solidFill>
                <a:latin typeface="Consolas" panose="020B0609020204030204" pitchFamily="49" charset="0"/>
                <a:ea typeface="宋体" panose="02010600030101010101" pitchFamily="2" charset="-122"/>
              </a:endParaRPr>
            </a:p>
          </p:txBody>
        </p:sp>
        <p:sp>
          <p:nvSpPr>
            <p:cNvPr id="75790" name="TextBox 15"/>
            <p:cNvSpPr txBox="1"/>
            <p:nvPr/>
          </p:nvSpPr>
          <p:spPr>
            <a:xfrm>
              <a:off x="2428860" y="6162280"/>
              <a:ext cx="785818" cy="338554"/>
            </a:xfrm>
            <a:prstGeom prst="rect">
              <a:avLst/>
            </a:prstGeom>
            <a:noFill/>
            <a:ln w="9525">
              <a:noFill/>
            </a:ln>
          </p:spPr>
          <p:txBody>
            <a:bodyPr anchor="t" anchorCtr="0">
              <a:spAutoFit/>
            </a:bodyPr>
            <a:p>
              <a:pPr eaLnBrk="0" hangingPunct="0"/>
              <a:r>
                <a:rPr lang="en-US" altLang="zh-CN" sz="1600" i="1" dirty="0">
                  <a:solidFill>
                    <a:srgbClr val="0000FF"/>
                  </a:solidFill>
                  <a:latin typeface="Consolas" panose="020B0609020204030204" pitchFamily="49" charset="0"/>
                  <a:ea typeface="宋体" panose="02010600030101010101" pitchFamily="2" charset="-122"/>
                </a:rPr>
                <a:t>f</a:t>
              </a:r>
              <a:r>
                <a:rPr lang="en-US" altLang="zh-CN" sz="1600" dirty="0">
                  <a:solidFill>
                    <a:srgbClr val="0000FF"/>
                  </a:solidFill>
                  <a:latin typeface="Consolas" panose="020B0609020204030204" pitchFamily="49" charset="0"/>
                  <a:ea typeface="宋体" panose="02010600030101010101" pitchFamily="2" charset="-122"/>
                </a:rPr>
                <a:t>(</a:t>
              </a:r>
              <a:r>
                <a:rPr lang="en-US" altLang="zh-CN" sz="1600" i="1" dirty="0">
                  <a:solidFill>
                    <a:srgbClr val="0000FF"/>
                  </a:solidFill>
                  <a:latin typeface="Consolas" panose="020B0609020204030204" pitchFamily="49" charset="0"/>
                  <a:ea typeface="宋体" panose="02010600030101010101" pitchFamily="2" charset="-122"/>
                </a:rPr>
                <a:t>t</a:t>
              </a:r>
              <a:r>
                <a:rPr lang="en-US" altLang="zh-CN" sz="1600" dirty="0">
                  <a:solidFill>
                    <a:srgbClr val="0000FF"/>
                  </a:solidFill>
                  <a:latin typeface="Consolas" panose="020B0609020204030204" pitchFamily="49" charset="0"/>
                  <a:ea typeface="宋体" panose="02010600030101010101" pitchFamily="2" charset="-122"/>
                </a:rPr>
                <a:t>)</a:t>
              </a:r>
              <a:endParaRPr lang="zh-CN" altLang="en-US" sz="1600" dirty="0">
                <a:solidFill>
                  <a:srgbClr val="0000FF"/>
                </a:solidFill>
                <a:latin typeface="Consolas" panose="020B0609020204030204" pitchFamily="49" charset="0"/>
                <a:ea typeface="宋体" panose="02010600030101010101" pitchFamily="2" charset="-122"/>
              </a:endParaRPr>
            </a:p>
          </p:txBody>
        </p:sp>
        <p:sp>
          <p:nvSpPr>
            <p:cNvPr id="75791" name="TextBox 16"/>
            <p:cNvSpPr txBox="1"/>
            <p:nvPr/>
          </p:nvSpPr>
          <p:spPr>
            <a:xfrm>
              <a:off x="3857620" y="6162280"/>
              <a:ext cx="785818" cy="338554"/>
            </a:xfrm>
            <a:prstGeom prst="rect">
              <a:avLst/>
            </a:prstGeom>
            <a:noFill/>
            <a:ln w="9525">
              <a:noFill/>
            </a:ln>
          </p:spPr>
          <p:txBody>
            <a:bodyPr anchor="t" anchorCtr="0">
              <a:spAutoFit/>
            </a:bodyPr>
            <a:p>
              <a:pPr eaLnBrk="0" hangingPunct="0"/>
              <a:r>
                <a:rPr lang="en-US" altLang="zh-CN" sz="1600" i="1" dirty="0">
                  <a:solidFill>
                    <a:srgbClr val="0000FF"/>
                  </a:solidFill>
                  <a:latin typeface="Consolas" panose="020B0609020204030204" pitchFamily="49" charset="0"/>
                  <a:ea typeface="宋体" panose="02010600030101010101" pitchFamily="2" charset="-122"/>
                </a:rPr>
                <a:t>f</a:t>
              </a:r>
              <a:r>
                <a:rPr lang="en-US" altLang="zh-CN" sz="1600" dirty="0">
                  <a:solidFill>
                    <a:srgbClr val="0000FF"/>
                  </a:solidFill>
                  <a:latin typeface="Consolas" panose="020B0609020204030204" pitchFamily="49" charset="0"/>
                  <a:ea typeface="宋体" panose="02010600030101010101" pitchFamily="2" charset="-122"/>
                </a:rPr>
                <a:t>(</a:t>
              </a:r>
              <a:r>
                <a:rPr lang="en-US" altLang="zh-CN" sz="1600" i="1" dirty="0">
                  <a:solidFill>
                    <a:srgbClr val="0000FF"/>
                  </a:solidFill>
                  <a:latin typeface="Consolas" panose="020B0609020204030204" pitchFamily="49" charset="0"/>
                  <a:ea typeface="宋体" panose="02010600030101010101" pitchFamily="2" charset="-122"/>
                </a:rPr>
                <a:t>s</a:t>
              </a:r>
              <a:r>
                <a:rPr lang="en-US" altLang="zh-CN" sz="1600" dirty="0">
                  <a:solidFill>
                    <a:srgbClr val="0000FF"/>
                  </a:solidFill>
                  <a:latin typeface="Consolas" panose="020B0609020204030204" pitchFamily="49" charset="0"/>
                  <a:ea typeface="宋体" panose="02010600030101010101" pitchFamily="2" charset="-122"/>
                </a:rPr>
                <a:t>)</a:t>
              </a:r>
              <a:endParaRPr lang="zh-CN" altLang="en-US" sz="1600" dirty="0">
                <a:solidFill>
                  <a:srgbClr val="0000FF"/>
                </a:solidFill>
                <a:latin typeface="Consolas" panose="020B0609020204030204" pitchFamily="49" charset="0"/>
                <a:ea typeface="宋体" panose="02010600030101010101" pitchFamily="2" charset="-122"/>
              </a:endParaRPr>
            </a:p>
          </p:txBody>
        </p:sp>
      </p:grpSp>
      <p:sp>
        <p:nvSpPr>
          <p:cNvPr id="75792" name="TextBox 7"/>
          <p:cNvSpPr txBox="1"/>
          <p:nvPr/>
        </p:nvSpPr>
        <p:spPr>
          <a:xfrm>
            <a:off x="285750" y="506413"/>
            <a:ext cx="3500438" cy="522287"/>
          </a:xfrm>
          <a:prstGeom prst="rect">
            <a:avLst/>
          </a:prstGeom>
          <a:noFill/>
          <a:ln w="9525">
            <a:noFill/>
          </a:ln>
        </p:spPr>
        <p:txBody>
          <a:bodyPr anchor="t" anchorCtr="0">
            <a:spAutoFit/>
          </a:bodyPr>
          <a:p>
            <a:pPr algn="ctr" eaLnBrk="0" hangingPunct="0"/>
            <a:r>
              <a:rPr lang="zh-CN" altLang="zh-CN" sz="2800" dirty="0">
                <a:solidFill>
                  <a:schemeClr val="bg1"/>
                </a:solidFill>
                <a:latin typeface="微软雅黑" panose="020B0503020204020204" pitchFamily="34" charset="-122"/>
                <a:ea typeface="微软雅黑" panose="020B0503020204020204" pitchFamily="34" charset="-122"/>
              </a:rPr>
              <a:t>动态规划概述</a:t>
            </a:r>
            <a:endParaRPr lang="zh-CN" altLang="zh-CN"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grpSp>
        <p:nvGrpSpPr>
          <p:cNvPr id="77826" name="组合 5"/>
          <p:cNvGrpSpPr/>
          <p:nvPr/>
        </p:nvGrpSpPr>
        <p:grpSpPr>
          <a:xfrm>
            <a:off x="509588" y="1183323"/>
            <a:ext cx="2808287" cy="2522537"/>
            <a:chOff x="1309617" y="1043940"/>
            <a:chExt cx="3744629" cy="3362527"/>
          </a:xfrm>
        </p:grpSpPr>
        <p:pic>
          <p:nvPicPr>
            <p:cNvPr id="3" name="图片 2"/>
            <p:cNvPicPr>
              <a:picLocks noChangeAspect="1"/>
            </p:cNvPicPr>
            <p:nvPr/>
          </p:nvPicPr>
          <p:blipFill>
            <a:blip r:embed="rId1"/>
            <a:stretch>
              <a:fillRect/>
            </a:stretch>
          </p:blipFill>
          <p:spPr>
            <a:xfrm>
              <a:off x="1309617" y="1410764"/>
              <a:ext cx="3744629" cy="2995703"/>
            </a:xfrm>
            <a:prstGeom prst="rect">
              <a:avLst/>
            </a:prstGeom>
            <a:effectLst>
              <a:outerShdw blurRad="50800" dist="38100" dir="2700000" sx="105000" sy="105000" algn="tl" rotWithShape="0">
                <a:prstClr val="black">
                  <a:alpha val="40000"/>
                </a:prstClr>
              </a:outerShdw>
            </a:effectLst>
          </p:spPr>
        </p:pic>
        <p:pic>
          <p:nvPicPr>
            <p:cNvPr id="77828" name="图片 4"/>
            <p:cNvPicPr>
              <a:picLocks noChangeAspect="1"/>
            </p:cNvPicPr>
            <p:nvPr/>
          </p:nvPicPr>
          <p:blipFill>
            <a:blip r:embed="rId2"/>
            <a:stretch>
              <a:fillRect/>
            </a:stretch>
          </p:blipFill>
          <p:spPr>
            <a:xfrm>
              <a:off x="3299460" y="1043940"/>
              <a:ext cx="491490" cy="491490"/>
            </a:xfrm>
            <a:prstGeom prst="rect">
              <a:avLst/>
            </a:prstGeom>
            <a:noFill/>
            <a:ln w="9525">
              <a:noFill/>
            </a:ln>
          </p:spPr>
        </p:pic>
        <p:pic>
          <p:nvPicPr>
            <p:cNvPr id="77829" name="图片 54"/>
            <p:cNvPicPr>
              <a:picLocks noChangeAspect="1"/>
            </p:cNvPicPr>
            <p:nvPr/>
          </p:nvPicPr>
          <p:blipFill>
            <a:blip r:embed="rId2"/>
            <a:stretch>
              <a:fillRect/>
            </a:stretch>
          </p:blipFill>
          <p:spPr>
            <a:xfrm>
              <a:off x="2034540" y="2097105"/>
              <a:ext cx="491490" cy="491490"/>
            </a:xfrm>
            <a:prstGeom prst="rect">
              <a:avLst/>
            </a:prstGeom>
            <a:noFill/>
            <a:ln w="9525">
              <a:noFill/>
            </a:ln>
          </p:spPr>
        </p:pic>
        <p:pic>
          <p:nvPicPr>
            <p:cNvPr id="77830" name="图片 55"/>
            <p:cNvPicPr>
              <a:picLocks noChangeAspect="1"/>
            </p:cNvPicPr>
            <p:nvPr/>
          </p:nvPicPr>
          <p:blipFill>
            <a:blip r:embed="rId2"/>
            <a:stretch>
              <a:fillRect/>
            </a:stretch>
          </p:blipFill>
          <p:spPr>
            <a:xfrm>
              <a:off x="2191518" y="1348975"/>
              <a:ext cx="491490" cy="491490"/>
            </a:xfrm>
            <a:prstGeom prst="rect">
              <a:avLst/>
            </a:prstGeom>
            <a:noFill/>
            <a:ln w="9525">
              <a:noFill/>
            </a:ln>
          </p:spPr>
        </p:pic>
      </p:grpSp>
      <p:grpSp>
        <p:nvGrpSpPr>
          <p:cNvPr id="77831" name="组合 1"/>
          <p:cNvGrpSpPr/>
          <p:nvPr/>
        </p:nvGrpSpPr>
        <p:grpSpPr>
          <a:xfrm>
            <a:off x="4298950" y="1550035"/>
            <a:ext cx="3803650" cy="1939925"/>
            <a:chOff x="6269990" y="1537335"/>
            <a:chExt cx="5072063" cy="2586044"/>
          </a:xfrm>
        </p:grpSpPr>
        <p:cxnSp>
          <p:nvCxnSpPr>
            <p:cNvPr id="57" name="直接箭头连接符 56"/>
            <p:cNvCxnSpPr/>
            <p:nvPr/>
          </p:nvCxnSpPr>
          <p:spPr>
            <a:xfrm rot="16200000" flipH="1">
              <a:off x="6527279" y="2980212"/>
              <a:ext cx="868362" cy="847725"/>
            </a:xfrm>
            <a:prstGeom prst="straightConnector1">
              <a:avLst/>
            </a:prstGeom>
            <a:ln>
              <a:solidFill>
                <a:schemeClr val="tx1">
                  <a:lumMod val="75000"/>
                </a:schemeClr>
              </a:solidFill>
              <a:tailEnd type="arrow"/>
            </a:ln>
          </p:spPr>
          <p:style>
            <a:lnRef idx="1">
              <a:schemeClr val="dk1"/>
            </a:lnRef>
            <a:fillRef idx="0">
              <a:schemeClr val="dk1"/>
            </a:fillRef>
            <a:effectRef idx="0">
              <a:schemeClr val="dk1"/>
            </a:effectRef>
            <a:fontRef idx="minor">
              <a:schemeClr val="tx1"/>
            </a:fontRef>
          </p:style>
        </p:cxnSp>
        <p:cxnSp>
          <p:nvCxnSpPr>
            <p:cNvPr id="58" name="直接箭头连接符 57"/>
            <p:cNvCxnSpPr/>
            <p:nvPr/>
          </p:nvCxnSpPr>
          <p:spPr>
            <a:xfrm flipV="1">
              <a:off x="7710445" y="2970212"/>
              <a:ext cx="1036320" cy="788035"/>
            </a:xfrm>
            <a:prstGeom prst="straightConnector1">
              <a:avLst/>
            </a:prstGeom>
            <a:ln>
              <a:solidFill>
                <a:schemeClr val="tx1">
                  <a:lumMod val="75000"/>
                </a:schemeClr>
              </a:solidFill>
              <a:tailEnd type="arrow"/>
            </a:ln>
          </p:spPr>
          <p:style>
            <a:lnRef idx="1">
              <a:schemeClr val="dk1"/>
            </a:lnRef>
            <a:fillRef idx="0">
              <a:schemeClr val="dk1"/>
            </a:fillRef>
            <a:effectRef idx="0">
              <a:schemeClr val="dk1"/>
            </a:effectRef>
            <a:fontRef idx="minor">
              <a:schemeClr val="tx1"/>
            </a:fontRef>
          </p:style>
        </p:cxnSp>
        <p:cxnSp>
          <p:nvCxnSpPr>
            <p:cNvPr id="70" name="直接箭头连接符 69"/>
            <p:cNvCxnSpPr/>
            <p:nvPr/>
          </p:nvCxnSpPr>
          <p:spPr>
            <a:xfrm flipV="1">
              <a:off x="10234888" y="2969895"/>
              <a:ext cx="790575" cy="390525"/>
            </a:xfrm>
            <a:prstGeom prst="straightConnector1">
              <a:avLst/>
            </a:prstGeom>
            <a:ln>
              <a:solidFill>
                <a:schemeClr val="tx1">
                  <a:lumMod val="75000"/>
                </a:schemeClr>
              </a:solidFill>
              <a:tailEnd type="arrow"/>
            </a:ln>
          </p:spPr>
          <p:style>
            <a:lnRef idx="1">
              <a:schemeClr val="dk1"/>
            </a:lnRef>
            <a:fillRef idx="0">
              <a:schemeClr val="dk1"/>
            </a:fillRef>
            <a:effectRef idx="0">
              <a:schemeClr val="dk1"/>
            </a:effectRef>
            <a:fontRef idx="minor">
              <a:schemeClr val="tx1"/>
            </a:fontRef>
          </p:style>
        </p:cxnSp>
        <p:cxnSp>
          <p:nvCxnSpPr>
            <p:cNvPr id="88" name="直接箭头连接符 87"/>
            <p:cNvCxnSpPr/>
            <p:nvPr/>
          </p:nvCxnSpPr>
          <p:spPr>
            <a:xfrm rot="16200000" flipH="1">
              <a:off x="9245874" y="2712719"/>
              <a:ext cx="390525" cy="904875"/>
            </a:xfrm>
            <a:prstGeom prst="straightConnector1">
              <a:avLst/>
            </a:prstGeom>
            <a:ln>
              <a:solidFill>
                <a:schemeClr val="tx1">
                  <a:lumMod val="75000"/>
                </a:schemeClr>
              </a:solidFill>
              <a:tailEnd type="arrow"/>
            </a:ln>
          </p:spPr>
          <p:style>
            <a:lnRef idx="1">
              <a:schemeClr val="dk1"/>
            </a:lnRef>
            <a:fillRef idx="0">
              <a:schemeClr val="dk1"/>
            </a:fillRef>
            <a:effectRef idx="0">
              <a:schemeClr val="dk1"/>
            </a:effectRef>
            <a:fontRef idx="minor">
              <a:schemeClr val="tx1"/>
            </a:fontRef>
          </p:style>
        </p:cxnSp>
        <p:sp>
          <p:nvSpPr>
            <p:cNvPr id="59" name="椭圆 58"/>
            <p:cNvSpPr/>
            <p:nvPr/>
          </p:nvSpPr>
          <p:spPr>
            <a:xfrm>
              <a:off x="6269990" y="2613660"/>
              <a:ext cx="341313" cy="419100"/>
            </a:xfrm>
            <a:prstGeom prst="ellipse">
              <a:avLst/>
            </a:prstGeom>
            <a:solidFill>
              <a:srgbClr val="CCCC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685800" rtl="0" eaLnBrk="0" fontAlgn="base" latinLnBrk="0" hangingPunct="0">
                <a:lnSpc>
                  <a:spcPct val="100000"/>
                </a:lnSpc>
                <a:spcBef>
                  <a:spcPct val="0"/>
                </a:spcBef>
                <a:spcAft>
                  <a:spcPct val="0"/>
                </a:spcAft>
                <a:buClrTx/>
                <a:buSzTx/>
                <a:buFontTx/>
                <a:buNone/>
                <a:defRPr/>
              </a:pPr>
              <a:r>
                <a:rPr kumimoji="0" lang="en-US" altLang="zh-CN" sz="15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MV Boli" panose="02000500030200090000" pitchFamily="2" charset="0"/>
                  <a:ea typeface="楷体" panose="02010609060101010101" pitchFamily="49" charset="-122"/>
                  <a:cs typeface="MV Boli" panose="02000500030200090000" pitchFamily="2" charset="0"/>
                </a:rPr>
                <a:t>A</a:t>
              </a:r>
              <a:endParaRPr kumimoji="0" lang="zh-CN" altLang="en-US" sz="15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MV Boli" panose="02000500030200090000" pitchFamily="2" charset="0"/>
                <a:ea typeface="楷体" panose="02010609060101010101" pitchFamily="49" charset="-122"/>
                <a:cs typeface="MV Boli" panose="02000500030200090000" pitchFamily="2" charset="0"/>
              </a:endParaRPr>
            </a:p>
          </p:txBody>
        </p:sp>
        <p:sp>
          <p:nvSpPr>
            <p:cNvPr id="60" name="椭圆 59"/>
            <p:cNvSpPr/>
            <p:nvPr/>
          </p:nvSpPr>
          <p:spPr>
            <a:xfrm>
              <a:off x="7409815" y="1597660"/>
              <a:ext cx="341313" cy="417513"/>
            </a:xfrm>
            <a:prstGeom prst="ellipse">
              <a:avLst/>
            </a:prstGeom>
            <a:solidFill>
              <a:srgbClr val="E7D3B9"/>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hemeClr val="accent3"/>
            </a:lnRef>
            <a:fillRef idx="3">
              <a:schemeClr val="accent3"/>
            </a:fillRef>
            <a:effectRef idx="3">
              <a:schemeClr val="accent3"/>
            </a:effectRef>
            <a:fontRef idx="minor">
              <a:schemeClr val="lt1"/>
            </a:fontRef>
          </p:style>
          <p:txBody>
            <a:bodyPr lIns="0" rIns="0" anchor="ctr"/>
            <a:lstStyle/>
            <a:p>
              <a:pPr marL="0" marR="0" lvl="0" indent="0" algn="ctr" defTabSz="6858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MV Boli" panose="02000500030200090000" pitchFamily="2" charset="0"/>
                  <a:ea typeface="楷体" panose="02010609060101010101" pitchFamily="49" charset="-122"/>
                  <a:cs typeface="MV Boli" panose="02000500030200090000" pitchFamily="2" charset="0"/>
                </a:rPr>
                <a:t>B</a:t>
              </a:r>
              <a:r>
                <a:rPr kumimoji="0" lang="en-US" altLang="zh-CN" sz="1200" b="1" i="0" u="none" strike="noStrike" kern="1200" cap="none" spc="0" normalizeH="0" baseline="-25000" noProof="0" dirty="0">
                  <a:ln>
                    <a:noFill/>
                  </a:ln>
                  <a:solidFill>
                    <a:srgbClr val="000000"/>
                  </a:solidFill>
                  <a:effectLst>
                    <a:outerShdw blurRad="38100" dist="38100" dir="2700000" algn="tl">
                      <a:srgbClr val="000000">
                        <a:alpha val="43137"/>
                      </a:srgbClr>
                    </a:outerShdw>
                  </a:effectLst>
                  <a:uLnTx/>
                  <a:uFillTx/>
                  <a:latin typeface="MV Boli" panose="02000500030200090000" pitchFamily="2" charset="0"/>
                  <a:ea typeface="楷体" panose="02010609060101010101" pitchFamily="49" charset="-122"/>
                  <a:cs typeface="MV Boli" panose="02000500030200090000" pitchFamily="2" charset="0"/>
                </a:rPr>
                <a:t>1</a:t>
              </a:r>
              <a:endParaRPr kumimoji="0" lang="zh-CN" altLang="en-US" sz="1200" b="1" i="0" u="none" strike="noStrike" kern="1200" cap="none" spc="0" normalizeH="0" baseline="-25000" noProof="0" dirty="0">
                <a:ln>
                  <a:noFill/>
                </a:ln>
                <a:solidFill>
                  <a:srgbClr val="000000"/>
                </a:solidFill>
                <a:effectLst>
                  <a:outerShdw blurRad="38100" dist="38100" dir="2700000" algn="tl">
                    <a:srgbClr val="000000">
                      <a:alpha val="43137"/>
                    </a:srgbClr>
                  </a:outerShdw>
                </a:effectLst>
                <a:uLnTx/>
                <a:uFillTx/>
                <a:latin typeface="MV Boli" panose="02000500030200090000" pitchFamily="2" charset="0"/>
                <a:ea typeface="楷体" panose="02010609060101010101" pitchFamily="49" charset="-122"/>
                <a:cs typeface="MV Boli" panose="02000500030200090000" pitchFamily="2" charset="0"/>
              </a:endParaRPr>
            </a:p>
          </p:txBody>
        </p:sp>
        <p:sp>
          <p:nvSpPr>
            <p:cNvPr id="61" name="椭圆 60"/>
            <p:cNvSpPr/>
            <p:nvPr/>
          </p:nvSpPr>
          <p:spPr>
            <a:xfrm>
              <a:off x="7409815" y="2613660"/>
              <a:ext cx="341313" cy="419100"/>
            </a:xfrm>
            <a:prstGeom prst="ellipse">
              <a:avLst/>
            </a:prstGeom>
            <a:solidFill>
              <a:srgbClr val="E7D3B9"/>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hemeClr val="accent3"/>
            </a:lnRef>
            <a:fillRef idx="3">
              <a:schemeClr val="accent3"/>
            </a:fillRef>
            <a:effectRef idx="3">
              <a:schemeClr val="accent3"/>
            </a:effectRef>
            <a:fontRef idx="minor">
              <a:schemeClr val="lt1"/>
            </a:fontRef>
          </p:style>
          <p:txBody>
            <a:bodyPr lIns="0" rIns="0" anchor="ctr"/>
            <a:lstStyle/>
            <a:p>
              <a:pPr marL="0" marR="0" lvl="0" indent="0" algn="ctr" defTabSz="6858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MV Boli" panose="02000500030200090000" pitchFamily="2" charset="0"/>
                  <a:ea typeface="楷体" panose="02010609060101010101" pitchFamily="49" charset="-122"/>
                  <a:cs typeface="MV Boli" panose="02000500030200090000" pitchFamily="2" charset="0"/>
                </a:rPr>
                <a:t>B</a:t>
              </a:r>
              <a:r>
                <a:rPr kumimoji="0" lang="en-US" altLang="zh-CN" sz="1200" b="1" i="0" u="none" strike="noStrike" kern="1200" cap="none" spc="0" normalizeH="0" baseline="-25000" noProof="0">
                  <a:ln>
                    <a:noFill/>
                  </a:ln>
                  <a:solidFill>
                    <a:srgbClr val="000000"/>
                  </a:solidFill>
                  <a:effectLst>
                    <a:outerShdw blurRad="38100" dist="38100" dir="2700000" algn="tl">
                      <a:srgbClr val="000000">
                        <a:alpha val="43137"/>
                      </a:srgbClr>
                    </a:outerShdw>
                  </a:effectLst>
                  <a:uLnTx/>
                  <a:uFillTx/>
                  <a:latin typeface="MV Boli" panose="02000500030200090000" pitchFamily="2" charset="0"/>
                  <a:ea typeface="楷体" panose="02010609060101010101" pitchFamily="49" charset="-122"/>
                  <a:cs typeface="MV Boli" panose="02000500030200090000" pitchFamily="2" charset="0"/>
                </a:rPr>
                <a:t>2</a:t>
              </a:r>
              <a:endParaRPr kumimoji="0" lang="zh-CN" altLang="en-US" sz="1200" b="1" i="0" u="none" strike="noStrike" kern="1200" cap="none" spc="0" normalizeH="0" baseline="-25000" noProof="0">
                <a:ln>
                  <a:noFill/>
                </a:ln>
                <a:solidFill>
                  <a:srgbClr val="000000"/>
                </a:solidFill>
                <a:effectLst>
                  <a:outerShdw blurRad="38100" dist="38100" dir="2700000" algn="tl">
                    <a:srgbClr val="000000">
                      <a:alpha val="43137"/>
                    </a:srgbClr>
                  </a:outerShdw>
                </a:effectLst>
                <a:uLnTx/>
                <a:uFillTx/>
                <a:latin typeface="MV Boli" panose="02000500030200090000" pitchFamily="2" charset="0"/>
                <a:ea typeface="楷体" panose="02010609060101010101" pitchFamily="49" charset="-122"/>
                <a:cs typeface="MV Boli" panose="02000500030200090000" pitchFamily="2" charset="0"/>
              </a:endParaRPr>
            </a:p>
          </p:txBody>
        </p:sp>
        <p:sp>
          <p:nvSpPr>
            <p:cNvPr id="62" name="椭圆 61"/>
            <p:cNvSpPr/>
            <p:nvPr/>
          </p:nvSpPr>
          <p:spPr>
            <a:xfrm>
              <a:off x="7409815" y="3631248"/>
              <a:ext cx="341313" cy="417512"/>
            </a:xfrm>
            <a:prstGeom prst="ellipse">
              <a:avLst/>
            </a:prstGeom>
            <a:solidFill>
              <a:srgbClr val="E7D3B9"/>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hemeClr val="accent3"/>
            </a:lnRef>
            <a:fillRef idx="3">
              <a:schemeClr val="accent3"/>
            </a:fillRef>
            <a:effectRef idx="3">
              <a:schemeClr val="accent3"/>
            </a:effectRef>
            <a:fontRef idx="minor">
              <a:schemeClr val="lt1"/>
            </a:fontRef>
          </p:style>
          <p:txBody>
            <a:bodyPr lIns="0" rIns="0" anchor="ctr"/>
            <a:lstStyle/>
            <a:p>
              <a:pPr marL="0" marR="0" lvl="0" indent="0" algn="ctr" defTabSz="6858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MV Boli" panose="02000500030200090000" pitchFamily="2" charset="0"/>
                  <a:ea typeface="楷体" panose="02010609060101010101" pitchFamily="49" charset="-122"/>
                  <a:cs typeface="MV Boli" panose="02000500030200090000" pitchFamily="2" charset="0"/>
                </a:rPr>
                <a:t>B</a:t>
              </a:r>
              <a:r>
                <a:rPr kumimoji="0" lang="en-US" altLang="zh-CN" sz="1200" b="1" i="0" u="none" strike="noStrike" kern="1200" cap="none" spc="0" normalizeH="0" baseline="-25000" noProof="0">
                  <a:ln>
                    <a:noFill/>
                  </a:ln>
                  <a:solidFill>
                    <a:srgbClr val="000000"/>
                  </a:solidFill>
                  <a:effectLst>
                    <a:outerShdw blurRad="38100" dist="38100" dir="2700000" algn="tl">
                      <a:srgbClr val="000000">
                        <a:alpha val="43137"/>
                      </a:srgbClr>
                    </a:outerShdw>
                  </a:effectLst>
                  <a:uLnTx/>
                  <a:uFillTx/>
                  <a:latin typeface="MV Boli" panose="02000500030200090000" pitchFamily="2" charset="0"/>
                  <a:ea typeface="楷体" panose="02010609060101010101" pitchFamily="49" charset="-122"/>
                  <a:cs typeface="MV Boli" panose="02000500030200090000" pitchFamily="2" charset="0"/>
                </a:rPr>
                <a:t>3</a:t>
              </a:r>
              <a:endParaRPr kumimoji="0" lang="zh-CN" altLang="en-US" sz="1200" b="1" i="0" u="none" strike="noStrike" kern="1200" cap="none" spc="0" normalizeH="0" baseline="-25000" noProof="0">
                <a:ln>
                  <a:noFill/>
                </a:ln>
                <a:solidFill>
                  <a:srgbClr val="000000"/>
                </a:solidFill>
                <a:effectLst>
                  <a:outerShdw blurRad="38100" dist="38100" dir="2700000" algn="tl">
                    <a:srgbClr val="000000">
                      <a:alpha val="43137"/>
                    </a:srgbClr>
                  </a:outerShdw>
                </a:effectLst>
                <a:uLnTx/>
                <a:uFillTx/>
                <a:latin typeface="MV Boli" panose="02000500030200090000" pitchFamily="2" charset="0"/>
                <a:ea typeface="楷体" panose="02010609060101010101" pitchFamily="49" charset="-122"/>
                <a:cs typeface="MV Boli" panose="02000500030200090000" pitchFamily="2" charset="0"/>
              </a:endParaRPr>
            </a:p>
          </p:txBody>
        </p:sp>
        <p:sp>
          <p:nvSpPr>
            <p:cNvPr id="63" name="椭圆 62"/>
            <p:cNvSpPr/>
            <p:nvPr/>
          </p:nvSpPr>
          <p:spPr>
            <a:xfrm>
              <a:off x="8721090" y="1597660"/>
              <a:ext cx="341313" cy="417513"/>
            </a:xfrm>
            <a:prstGeom prst="ellipse">
              <a:avLst/>
            </a:prstGeom>
            <a:solidFill>
              <a:srgbClr val="E7D3B9"/>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hemeClr val="accent3"/>
            </a:lnRef>
            <a:fillRef idx="3">
              <a:schemeClr val="accent3"/>
            </a:fillRef>
            <a:effectRef idx="3">
              <a:schemeClr val="accent3"/>
            </a:effectRef>
            <a:fontRef idx="minor">
              <a:schemeClr val="lt1"/>
            </a:fontRef>
          </p:style>
          <p:txBody>
            <a:bodyPr lIns="0" rIns="0" anchor="ctr"/>
            <a:lstStyle/>
            <a:p>
              <a:pPr marL="0" marR="0" lvl="0" indent="0" algn="ctr" defTabSz="6858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MV Boli" panose="02000500030200090000" pitchFamily="2" charset="0"/>
                  <a:ea typeface="楷体" panose="02010609060101010101" pitchFamily="49" charset="-122"/>
                  <a:cs typeface="MV Boli" panose="02000500030200090000" pitchFamily="2" charset="0"/>
                </a:rPr>
                <a:t>C</a:t>
              </a:r>
              <a:r>
                <a:rPr kumimoji="0" lang="en-US" altLang="zh-CN" sz="1200" b="1" i="0" u="none" strike="noStrike" kern="1200" cap="none" spc="0" normalizeH="0" baseline="-25000" noProof="0">
                  <a:ln>
                    <a:noFill/>
                  </a:ln>
                  <a:solidFill>
                    <a:srgbClr val="000000"/>
                  </a:solidFill>
                  <a:effectLst>
                    <a:outerShdw blurRad="38100" dist="38100" dir="2700000" algn="tl">
                      <a:srgbClr val="000000">
                        <a:alpha val="43137"/>
                      </a:srgbClr>
                    </a:outerShdw>
                  </a:effectLst>
                  <a:uLnTx/>
                  <a:uFillTx/>
                  <a:latin typeface="MV Boli" panose="02000500030200090000" pitchFamily="2" charset="0"/>
                  <a:ea typeface="楷体" panose="02010609060101010101" pitchFamily="49" charset="-122"/>
                  <a:cs typeface="MV Boli" panose="02000500030200090000" pitchFamily="2" charset="0"/>
                </a:rPr>
                <a:t>1</a:t>
              </a:r>
              <a:endParaRPr kumimoji="0" lang="zh-CN" altLang="en-US" sz="1200" b="1" i="0" u="none" strike="noStrike" kern="1200" cap="none" spc="0" normalizeH="0" baseline="-25000" noProof="0">
                <a:ln>
                  <a:noFill/>
                </a:ln>
                <a:solidFill>
                  <a:srgbClr val="000000"/>
                </a:solidFill>
                <a:effectLst>
                  <a:outerShdw blurRad="38100" dist="38100" dir="2700000" algn="tl">
                    <a:srgbClr val="000000">
                      <a:alpha val="43137"/>
                    </a:srgbClr>
                  </a:outerShdw>
                </a:effectLst>
                <a:uLnTx/>
                <a:uFillTx/>
                <a:latin typeface="MV Boli" panose="02000500030200090000" pitchFamily="2" charset="0"/>
                <a:ea typeface="楷体" panose="02010609060101010101" pitchFamily="49" charset="-122"/>
                <a:cs typeface="MV Boli" panose="02000500030200090000" pitchFamily="2" charset="0"/>
              </a:endParaRPr>
            </a:p>
          </p:txBody>
        </p:sp>
        <p:sp>
          <p:nvSpPr>
            <p:cNvPr id="64" name="椭圆 63"/>
            <p:cNvSpPr/>
            <p:nvPr/>
          </p:nvSpPr>
          <p:spPr>
            <a:xfrm>
              <a:off x="8721090" y="2613660"/>
              <a:ext cx="341313" cy="419100"/>
            </a:xfrm>
            <a:prstGeom prst="ellipse">
              <a:avLst/>
            </a:prstGeom>
            <a:solidFill>
              <a:srgbClr val="E7D3B9"/>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hemeClr val="accent3"/>
            </a:lnRef>
            <a:fillRef idx="3">
              <a:schemeClr val="accent3"/>
            </a:fillRef>
            <a:effectRef idx="3">
              <a:schemeClr val="accent3"/>
            </a:effectRef>
            <a:fontRef idx="minor">
              <a:schemeClr val="lt1"/>
            </a:fontRef>
          </p:style>
          <p:txBody>
            <a:bodyPr lIns="0" rIns="0" anchor="ctr"/>
            <a:lstStyle/>
            <a:p>
              <a:pPr marL="0" marR="0" lvl="0" indent="0" algn="ctr" defTabSz="6858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MV Boli" panose="02000500030200090000" pitchFamily="2" charset="0"/>
                  <a:ea typeface="楷体" panose="02010609060101010101" pitchFamily="49" charset="-122"/>
                  <a:cs typeface="MV Boli" panose="02000500030200090000" pitchFamily="2" charset="0"/>
                </a:rPr>
                <a:t>C</a:t>
              </a:r>
              <a:r>
                <a:rPr kumimoji="0" lang="en-US" altLang="zh-CN" sz="1200" b="1" i="0" u="none" strike="noStrike" kern="1200" cap="none" spc="0" normalizeH="0" baseline="-25000" noProof="0">
                  <a:ln>
                    <a:noFill/>
                  </a:ln>
                  <a:solidFill>
                    <a:srgbClr val="000000"/>
                  </a:solidFill>
                  <a:effectLst>
                    <a:outerShdw blurRad="38100" dist="38100" dir="2700000" algn="tl">
                      <a:srgbClr val="000000">
                        <a:alpha val="43137"/>
                      </a:srgbClr>
                    </a:outerShdw>
                  </a:effectLst>
                  <a:uLnTx/>
                  <a:uFillTx/>
                  <a:latin typeface="MV Boli" panose="02000500030200090000" pitchFamily="2" charset="0"/>
                  <a:ea typeface="楷体" panose="02010609060101010101" pitchFamily="49" charset="-122"/>
                  <a:cs typeface="MV Boli" panose="02000500030200090000" pitchFamily="2" charset="0"/>
                </a:rPr>
                <a:t>2</a:t>
              </a:r>
              <a:endParaRPr kumimoji="0" lang="zh-CN" altLang="en-US" sz="1200" b="1" i="0" u="none" strike="noStrike" kern="1200" cap="none" spc="0" normalizeH="0" baseline="-25000" noProof="0">
                <a:ln>
                  <a:noFill/>
                </a:ln>
                <a:solidFill>
                  <a:srgbClr val="000000"/>
                </a:solidFill>
                <a:effectLst>
                  <a:outerShdw blurRad="38100" dist="38100" dir="2700000" algn="tl">
                    <a:srgbClr val="000000">
                      <a:alpha val="43137"/>
                    </a:srgbClr>
                  </a:outerShdw>
                </a:effectLst>
                <a:uLnTx/>
                <a:uFillTx/>
                <a:latin typeface="MV Boli" panose="02000500030200090000" pitchFamily="2" charset="0"/>
                <a:ea typeface="楷体" panose="02010609060101010101" pitchFamily="49" charset="-122"/>
                <a:cs typeface="MV Boli" panose="02000500030200090000" pitchFamily="2" charset="0"/>
              </a:endParaRPr>
            </a:p>
          </p:txBody>
        </p:sp>
        <p:sp>
          <p:nvSpPr>
            <p:cNvPr id="65" name="椭圆 64"/>
            <p:cNvSpPr/>
            <p:nvPr/>
          </p:nvSpPr>
          <p:spPr>
            <a:xfrm>
              <a:off x="8721090" y="3631248"/>
              <a:ext cx="341313" cy="417512"/>
            </a:xfrm>
            <a:prstGeom prst="ellipse">
              <a:avLst/>
            </a:prstGeom>
            <a:solidFill>
              <a:srgbClr val="E7D3B9"/>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hemeClr val="accent3"/>
            </a:lnRef>
            <a:fillRef idx="3">
              <a:schemeClr val="accent3"/>
            </a:fillRef>
            <a:effectRef idx="3">
              <a:schemeClr val="accent3"/>
            </a:effectRef>
            <a:fontRef idx="minor">
              <a:schemeClr val="lt1"/>
            </a:fontRef>
          </p:style>
          <p:txBody>
            <a:bodyPr lIns="0" rIns="0" anchor="ctr"/>
            <a:lstStyle/>
            <a:p>
              <a:pPr marL="0" marR="0" lvl="0" indent="0" algn="ctr" defTabSz="6858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MV Boli" panose="02000500030200090000" pitchFamily="2" charset="0"/>
                  <a:ea typeface="楷体" panose="02010609060101010101" pitchFamily="49" charset="-122"/>
                  <a:cs typeface="MV Boli" panose="02000500030200090000" pitchFamily="2" charset="0"/>
                </a:rPr>
                <a:t>C</a:t>
              </a:r>
              <a:r>
                <a:rPr kumimoji="0" lang="en-US" altLang="zh-CN" sz="1200" b="1" i="0" u="none" strike="noStrike" kern="1200" cap="none" spc="0" normalizeH="0" baseline="-25000" noProof="0">
                  <a:ln>
                    <a:noFill/>
                  </a:ln>
                  <a:solidFill>
                    <a:srgbClr val="000000"/>
                  </a:solidFill>
                  <a:effectLst>
                    <a:outerShdw blurRad="38100" dist="38100" dir="2700000" algn="tl">
                      <a:srgbClr val="000000">
                        <a:alpha val="43137"/>
                      </a:srgbClr>
                    </a:outerShdw>
                  </a:effectLst>
                  <a:uLnTx/>
                  <a:uFillTx/>
                  <a:latin typeface="MV Boli" panose="02000500030200090000" pitchFamily="2" charset="0"/>
                  <a:ea typeface="楷体" panose="02010609060101010101" pitchFamily="49" charset="-122"/>
                  <a:cs typeface="MV Boli" panose="02000500030200090000" pitchFamily="2" charset="0"/>
                </a:rPr>
                <a:t>3</a:t>
              </a:r>
              <a:endParaRPr kumimoji="0" lang="zh-CN" altLang="en-US" sz="1200" b="1" i="0" u="none" strike="noStrike" kern="1200" cap="none" spc="0" normalizeH="0" baseline="-25000" noProof="0">
                <a:ln>
                  <a:noFill/>
                </a:ln>
                <a:solidFill>
                  <a:srgbClr val="000000"/>
                </a:solidFill>
                <a:effectLst>
                  <a:outerShdw blurRad="38100" dist="38100" dir="2700000" algn="tl">
                    <a:srgbClr val="000000">
                      <a:alpha val="43137"/>
                    </a:srgbClr>
                  </a:outerShdw>
                </a:effectLst>
                <a:uLnTx/>
                <a:uFillTx/>
                <a:latin typeface="MV Boli" panose="02000500030200090000" pitchFamily="2" charset="0"/>
                <a:ea typeface="楷体" panose="02010609060101010101" pitchFamily="49" charset="-122"/>
                <a:cs typeface="MV Boli" panose="02000500030200090000" pitchFamily="2" charset="0"/>
              </a:endParaRPr>
            </a:p>
          </p:txBody>
        </p:sp>
        <p:sp>
          <p:nvSpPr>
            <p:cNvPr id="66" name="椭圆 65"/>
            <p:cNvSpPr/>
            <p:nvPr/>
          </p:nvSpPr>
          <p:spPr>
            <a:xfrm>
              <a:off x="9918065" y="2135823"/>
              <a:ext cx="341313" cy="417512"/>
            </a:xfrm>
            <a:prstGeom prst="ellipse">
              <a:avLst/>
            </a:prstGeom>
            <a:solidFill>
              <a:srgbClr val="E7D3B9"/>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hemeClr val="accent3"/>
            </a:lnRef>
            <a:fillRef idx="3">
              <a:schemeClr val="accent3"/>
            </a:fillRef>
            <a:effectRef idx="3">
              <a:schemeClr val="accent3"/>
            </a:effectRef>
            <a:fontRef idx="minor">
              <a:schemeClr val="lt1"/>
            </a:fontRef>
          </p:style>
          <p:txBody>
            <a:bodyPr lIns="0" rIns="0" anchor="ctr"/>
            <a:lstStyle/>
            <a:p>
              <a:pPr marL="0" marR="0" lvl="0" indent="0" algn="ctr" defTabSz="6858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MV Boli" panose="02000500030200090000" pitchFamily="2" charset="0"/>
                  <a:ea typeface="楷体" panose="02010609060101010101" pitchFamily="49" charset="-122"/>
                  <a:cs typeface="MV Boli" panose="02000500030200090000" pitchFamily="2" charset="0"/>
                </a:rPr>
                <a:t>D</a:t>
              </a:r>
              <a:r>
                <a:rPr kumimoji="0" lang="en-US" altLang="zh-CN" sz="1200" b="1" i="0" u="none" strike="noStrike" kern="1200" cap="none" spc="0" normalizeH="0" baseline="-25000" noProof="0">
                  <a:ln>
                    <a:noFill/>
                  </a:ln>
                  <a:solidFill>
                    <a:srgbClr val="000000"/>
                  </a:solidFill>
                  <a:effectLst>
                    <a:outerShdw blurRad="38100" dist="38100" dir="2700000" algn="tl">
                      <a:srgbClr val="000000">
                        <a:alpha val="43137"/>
                      </a:srgbClr>
                    </a:outerShdw>
                  </a:effectLst>
                  <a:uLnTx/>
                  <a:uFillTx/>
                  <a:latin typeface="MV Boli" panose="02000500030200090000" pitchFamily="2" charset="0"/>
                  <a:ea typeface="楷体" panose="02010609060101010101" pitchFamily="49" charset="-122"/>
                  <a:cs typeface="MV Boli" panose="02000500030200090000" pitchFamily="2" charset="0"/>
                </a:rPr>
                <a:t>1</a:t>
              </a:r>
              <a:endParaRPr kumimoji="0" lang="zh-CN" altLang="en-US" sz="1200" b="1" i="0" u="none" strike="noStrike" kern="1200" cap="none" spc="0" normalizeH="0" baseline="-25000" noProof="0">
                <a:ln>
                  <a:noFill/>
                </a:ln>
                <a:solidFill>
                  <a:srgbClr val="000000"/>
                </a:solidFill>
                <a:effectLst>
                  <a:outerShdw blurRad="38100" dist="38100" dir="2700000" algn="tl">
                    <a:srgbClr val="000000">
                      <a:alpha val="43137"/>
                    </a:srgbClr>
                  </a:outerShdw>
                </a:effectLst>
                <a:uLnTx/>
                <a:uFillTx/>
                <a:latin typeface="MV Boli" panose="02000500030200090000" pitchFamily="2" charset="0"/>
                <a:ea typeface="楷体" panose="02010609060101010101" pitchFamily="49" charset="-122"/>
                <a:cs typeface="MV Boli" panose="02000500030200090000" pitchFamily="2" charset="0"/>
              </a:endParaRPr>
            </a:p>
          </p:txBody>
        </p:sp>
        <p:sp>
          <p:nvSpPr>
            <p:cNvPr id="67" name="椭圆 66"/>
            <p:cNvSpPr/>
            <p:nvPr/>
          </p:nvSpPr>
          <p:spPr>
            <a:xfrm>
              <a:off x="9918065" y="3151823"/>
              <a:ext cx="341313" cy="419100"/>
            </a:xfrm>
            <a:prstGeom prst="ellipse">
              <a:avLst/>
            </a:prstGeom>
            <a:solidFill>
              <a:srgbClr val="E7D3B9"/>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hemeClr val="accent3"/>
            </a:lnRef>
            <a:fillRef idx="3">
              <a:schemeClr val="accent3"/>
            </a:fillRef>
            <a:effectRef idx="3">
              <a:schemeClr val="accent3"/>
            </a:effectRef>
            <a:fontRef idx="minor">
              <a:schemeClr val="lt1"/>
            </a:fontRef>
          </p:style>
          <p:txBody>
            <a:bodyPr lIns="0" rIns="0" anchor="ctr"/>
            <a:lstStyle/>
            <a:p>
              <a:pPr marL="0" marR="0" lvl="0" indent="0" algn="ctr" defTabSz="6858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MV Boli" panose="02000500030200090000" pitchFamily="2" charset="0"/>
                  <a:ea typeface="楷体" panose="02010609060101010101" pitchFamily="49" charset="-122"/>
                  <a:cs typeface="MV Boli" panose="02000500030200090000" pitchFamily="2" charset="0"/>
                </a:rPr>
                <a:t>D</a:t>
              </a:r>
              <a:r>
                <a:rPr kumimoji="0" lang="en-US" altLang="zh-CN" sz="1200" b="1" i="0" u="none" strike="noStrike" kern="1200" cap="none" spc="0" normalizeH="0" baseline="-25000" noProof="0" dirty="0">
                  <a:ln>
                    <a:noFill/>
                  </a:ln>
                  <a:solidFill>
                    <a:srgbClr val="000000"/>
                  </a:solidFill>
                  <a:effectLst>
                    <a:outerShdw blurRad="38100" dist="38100" dir="2700000" algn="tl">
                      <a:srgbClr val="000000">
                        <a:alpha val="43137"/>
                      </a:srgbClr>
                    </a:outerShdw>
                  </a:effectLst>
                  <a:uLnTx/>
                  <a:uFillTx/>
                  <a:latin typeface="MV Boli" panose="02000500030200090000" pitchFamily="2" charset="0"/>
                  <a:ea typeface="楷体" panose="02010609060101010101" pitchFamily="49" charset="-122"/>
                  <a:cs typeface="MV Boli" panose="02000500030200090000" pitchFamily="2" charset="0"/>
                </a:rPr>
                <a:t>2</a:t>
              </a:r>
              <a:endParaRPr kumimoji="0" lang="zh-CN" altLang="en-US" sz="1200" b="1" i="0" u="none" strike="noStrike" kern="1200" cap="none" spc="0" normalizeH="0" baseline="-25000" noProof="0" dirty="0">
                <a:ln>
                  <a:noFill/>
                </a:ln>
                <a:solidFill>
                  <a:srgbClr val="000000"/>
                </a:solidFill>
                <a:effectLst>
                  <a:outerShdw blurRad="38100" dist="38100" dir="2700000" algn="tl">
                    <a:srgbClr val="000000">
                      <a:alpha val="43137"/>
                    </a:srgbClr>
                  </a:outerShdw>
                </a:effectLst>
                <a:uLnTx/>
                <a:uFillTx/>
                <a:latin typeface="MV Boli" panose="02000500030200090000" pitchFamily="2" charset="0"/>
                <a:ea typeface="楷体" panose="02010609060101010101" pitchFamily="49" charset="-122"/>
                <a:cs typeface="MV Boli" panose="02000500030200090000" pitchFamily="2" charset="0"/>
              </a:endParaRPr>
            </a:p>
          </p:txBody>
        </p:sp>
        <p:sp>
          <p:nvSpPr>
            <p:cNvPr id="68" name="椭圆 67"/>
            <p:cNvSpPr/>
            <p:nvPr/>
          </p:nvSpPr>
          <p:spPr>
            <a:xfrm>
              <a:off x="11000740" y="2613660"/>
              <a:ext cx="341313" cy="419100"/>
            </a:xfrm>
            <a:prstGeom prst="ellipse">
              <a:avLst/>
            </a:prstGeom>
            <a:solidFill>
              <a:srgbClr val="CCCC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685800" rtl="0" eaLnBrk="0" fontAlgn="base" latinLnBrk="0" hangingPunct="0">
                <a:lnSpc>
                  <a:spcPct val="100000"/>
                </a:lnSpc>
                <a:spcBef>
                  <a:spcPct val="0"/>
                </a:spcBef>
                <a:spcAft>
                  <a:spcPct val="0"/>
                </a:spcAft>
                <a:buClrTx/>
                <a:buSzTx/>
                <a:buFontTx/>
                <a:buNone/>
                <a:defRPr/>
              </a:pPr>
              <a:r>
                <a:rPr kumimoji="0" lang="en-US" altLang="zh-CN" sz="1500" b="1"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MV Boli" panose="02000500030200090000" pitchFamily="2" charset="0"/>
                  <a:ea typeface="楷体" panose="02010609060101010101" pitchFamily="49" charset="-122"/>
                  <a:cs typeface="MV Boli" panose="02000500030200090000" pitchFamily="2" charset="0"/>
                </a:rPr>
                <a:t>E</a:t>
              </a:r>
              <a:endParaRPr kumimoji="0" lang="zh-CN" altLang="en-US" sz="1500" b="1" i="0" u="none" strike="noStrike" kern="1200" cap="none" spc="0" normalizeH="0" baseline="-25000" noProof="0">
                <a:ln>
                  <a:noFill/>
                </a:ln>
                <a:solidFill>
                  <a:srgbClr val="000000"/>
                </a:solidFill>
                <a:effectLst>
                  <a:outerShdw blurRad="38100" dist="38100" dir="2700000" algn="tl">
                    <a:srgbClr val="000000">
                      <a:alpha val="43137"/>
                    </a:srgbClr>
                  </a:outerShdw>
                </a:effectLst>
                <a:uLnTx/>
                <a:uFillTx/>
                <a:latin typeface="MV Boli" panose="02000500030200090000" pitchFamily="2" charset="0"/>
                <a:ea typeface="楷体" panose="02010609060101010101" pitchFamily="49" charset="-122"/>
                <a:cs typeface="MV Boli" panose="02000500030200090000" pitchFamily="2" charset="0"/>
              </a:endParaRPr>
            </a:p>
          </p:txBody>
        </p:sp>
        <p:cxnSp>
          <p:nvCxnSpPr>
            <p:cNvPr id="69" name="直接箭头连接符 68"/>
            <p:cNvCxnSpPr>
              <a:stCxn id="59" idx="7"/>
              <a:endCxn id="60" idx="2"/>
            </p:cNvCxnSpPr>
            <p:nvPr/>
          </p:nvCxnSpPr>
          <p:spPr>
            <a:xfrm rot="5400000" flipH="1" flipV="1">
              <a:off x="6551769" y="1817527"/>
              <a:ext cx="868363" cy="847725"/>
            </a:xfrm>
            <a:prstGeom prst="straightConnector1">
              <a:avLst/>
            </a:prstGeom>
            <a:ln>
              <a:solidFill>
                <a:schemeClr val="tx1">
                  <a:lumMod val="75000"/>
                </a:schemeClr>
              </a:solidFill>
              <a:tailEnd type="arrow"/>
            </a:ln>
          </p:spPr>
          <p:style>
            <a:lnRef idx="1">
              <a:schemeClr val="dk1"/>
            </a:lnRef>
            <a:fillRef idx="0">
              <a:schemeClr val="dk1"/>
            </a:fillRef>
            <a:effectRef idx="0">
              <a:schemeClr val="dk1"/>
            </a:effectRef>
            <a:fontRef idx="minor">
              <a:schemeClr val="tx1"/>
            </a:fontRef>
          </p:style>
        </p:cxnSp>
        <p:sp>
          <p:nvSpPr>
            <p:cNvPr id="44051" name="TextBox 13"/>
            <p:cNvSpPr txBox="1"/>
            <p:nvPr/>
          </p:nvSpPr>
          <p:spPr>
            <a:xfrm>
              <a:off x="6827185" y="2037504"/>
              <a:ext cx="170969" cy="246221"/>
            </a:xfrm>
            <a:prstGeom prst="rect">
              <a:avLst/>
            </a:prstGeom>
            <a:noFill/>
            <a:ln w="9525">
              <a:noFill/>
            </a:ln>
          </p:spPr>
          <p:txBody>
            <a:bodyPr lIns="0" tIns="0" rIns="0" bIns="0" anchor="t" anchorCtr="0">
              <a:spAutoFit/>
            </a:bodyPr>
            <a:lstStyle/>
            <a:p>
              <a:pPr marR="0" defTabSz="914400" eaLnBrk="0" hangingPunct="0">
                <a:buClrTx/>
                <a:buSzTx/>
                <a:buFontTx/>
                <a:buNone/>
                <a:defRPr/>
              </a:pPr>
              <a:r>
                <a:rPr kumimoji="0" lang="en-US" altLang="zh-CN" sz="1200" b="1" kern="1200" cap="none" spc="0" normalizeH="0" baseline="0" noProof="0" dirty="0">
                  <a:solidFill>
                    <a:schemeClr val="accent6">
                      <a:lumMod val="20000"/>
                      <a:lumOff val="80000"/>
                    </a:schemeClr>
                  </a:solidFill>
                  <a:effectLst>
                    <a:outerShdw blurRad="38100" dist="38100" dir="2700000" algn="tl">
                      <a:srgbClr val="000000">
                        <a:alpha val="43137"/>
                      </a:srgbClr>
                    </a:outerShdw>
                  </a:effectLst>
                  <a:latin typeface="MV Boli" panose="02000500030200090000" pitchFamily="2" charset="0"/>
                  <a:ea typeface="楷体" panose="02010609060101010101" pitchFamily="49" charset="-122"/>
                  <a:cs typeface="MV Boli" panose="02000500030200090000" pitchFamily="2" charset="0"/>
                </a:rPr>
                <a:t>2</a:t>
              </a:r>
              <a:endParaRPr kumimoji="0" lang="zh-CN" altLang="en-US" sz="1200" b="1" kern="1200" cap="none" spc="0" normalizeH="0" baseline="0" noProof="0" dirty="0">
                <a:solidFill>
                  <a:schemeClr val="accent6">
                    <a:lumMod val="20000"/>
                    <a:lumOff val="80000"/>
                  </a:schemeClr>
                </a:solidFill>
                <a:effectLst>
                  <a:outerShdw blurRad="38100" dist="38100" dir="2700000" algn="tl">
                    <a:srgbClr val="000000">
                      <a:alpha val="43137"/>
                    </a:srgbClr>
                  </a:outerShdw>
                </a:effectLst>
                <a:latin typeface="MV Boli" panose="02000500030200090000" pitchFamily="2" charset="0"/>
                <a:ea typeface="楷体" panose="02010609060101010101" pitchFamily="49" charset="-122"/>
                <a:cs typeface="MV Boli" panose="02000500030200090000" pitchFamily="2" charset="0"/>
              </a:endParaRPr>
            </a:p>
          </p:txBody>
        </p:sp>
        <p:cxnSp>
          <p:nvCxnSpPr>
            <p:cNvPr id="71" name="直接箭头连接符 70"/>
            <p:cNvCxnSpPr>
              <a:stCxn id="59" idx="6"/>
              <a:endCxn id="61" idx="2"/>
            </p:cNvCxnSpPr>
            <p:nvPr/>
          </p:nvCxnSpPr>
          <p:spPr>
            <a:xfrm>
              <a:off x="6611303" y="2823210"/>
              <a:ext cx="798512" cy="1588"/>
            </a:xfrm>
            <a:prstGeom prst="straightConnector1">
              <a:avLst/>
            </a:prstGeom>
            <a:ln>
              <a:solidFill>
                <a:schemeClr val="tx1">
                  <a:lumMod val="75000"/>
                </a:schemeClr>
              </a:solidFill>
              <a:tailEnd type="arrow"/>
            </a:ln>
          </p:spPr>
          <p:style>
            <a:lnRef idx="1">
              <a:schemeClr val="dk1"/>
            </a:lnRef>
            <a:fillRef idx="0">
              <a:schemeClr val="dk1"/>
            </a:fillRef>
            <a:effectRef idx="0">
              <a:schemeClr val="dk1"/>
            </a:effectRef>
            <a:fontRef idx="minor">
              <a:schemeClr val="tx1"/>
            </a:fontRef>
          </p:style>
        </p:cxnSp>
        <p:cxnSp>
          <p:nvCxnSpPr>
            <p:cNvPr id="73" name="直接箭头连接符 72"/>
            <p:cNvCxnSpPr>
              <a:stCxn id="60" idx="6"/>
              <a:endCxn id="63" idx="2"/>
            </p:cNvCxnSpPr>
            <p:nvPr/>
          </p:nvCxnSpPr>
          <p:spPr>
            <a:xfrm>
              <a:off x="7751128" y="1807210"/>
              <a:ext cx="969962" cy="0"/>
            </a:xfrm>
            <a:prstGeom prst="straightConnector1">
              <a:avLst/>
            </a:prstGeom>
            <a:ln>
              <a:solidFill>
                <a:schemeClr val="tx1">
                  <a:lumMod val="75000"/>
                </a:schemeClr>
              </a:solidFill>
              <a:tailEnd type="arrow"/>
            </a:ln>
          </p:spPr>
          <p:style>
            <a:lnRef idx="1">
              <a:schemeClr val="dk1"/>
            </a:lnRef>
            <a:fillRef idx="0">
              <a:schemeClr val="dk1"/>
            </a:fillRef>
            <a:effectRef idx="0">
              <a:schemeClr val="dk1"/>
            </a:effectRef>
            <a:fontRef idx="minor">
              <a:schemeClr val="tx1"/>
            </a:fontRef>
          </p:style>
        </p:cxnSp>
        <p:cxnSp>
          <p:nvCxnSpPr>
            <p:cNvPr id="74" name="直接箭头连接符 73"/>
            <p:cNvCxnSpPr>
              <a:stCxn id="60" idx="5"/>
              <a:endCxn id="64" idx="1"/>
            </p:cNvCxnSpPr>
            <p:nvPr/>
          </p:nvCxnSpPr>
          <p:spPr>
            <a:xfrm rot="16200000" flipH="1">
              <a:off x="7875745" y="1781015"/>
              <a:ext cx="720725" cy="1068388"/>
            </a:xfrm>
            <a:prstGeom prst="straightConnector1">
              <a:avLst/>
            </a:prstGeom>
            <a:ln>
              <a:solidFill>
                <a:schemeClr val="tx1">
                  <a:lumMod val="75000"/>
                </a:schemeClr>
              </a:solidFill>
              <a:tailEnd type="arrow"/>
            </a:ln>
          </p:spPr>
          <p:style>
            <a:lnRef idx="1">
              <a:schemeClr val="dk1"/>
            </a:lnRef>
            <a:fillRef idx="0">
              <a:schemeClr val="dk1"/>
            </a:fillRef>
            <a:effectRef idx="0">
              <a:schemeClr val="dk1"/>
            </a:effectRef>
            <a:fontRef idx="minor">
              <a:schemeClr val="tx1"/>
            </a:fontRef>
          </p:style>
        </p:cxnSp>
        <p:cxnSp>
          <p:nvCxnSpPr>
            <p:cNvPr id="75" name="直接箭头连接符 74"/>
            <p:cNvCxnSpPr>
              <a:stCxn id="61" idx="6"/>
              <a:endCxn id="64" idx="2"/>
            </p:cNvCxnSpPr>
            <p:nvPr/>
          </p:nvCxnSpPr>
          <p:spPr>
            <a:xfrm>
              <a:off x="7751128" y="2823210"/>
              <a:ext cx="969962" cy="1588"/>
            </a:xfrm>
            <a:prstGeom prst="straightConnector1">
              <a:avLst/>
            </a:prstGeom>
            <a:ln>
              <a:solidFill>
                <a:schemeClr val="tx1">
                  <a:lumMod val="75000"/>
                </a:schemeClr>
              </a:solidFill>
              <a:tailEnd type="arrow"/>
            </a:ln>
          </p:spPr>
          <p:style>
            <a:lnRef idx="1">
              <a:schemeClr val="dk1"/>
            </a:lnRef>
            <a:fillRef idx="0">
              <a:schemeClr val="dk1"/>
            </a:fillRef>
            <a:effectRef idx="0">
              <a:schemeClr val="dk1"/>
            </a:effectRef>
            <a:fontRef idx="minor">
              <a:schemeClr val="tx1"/>
            </a:fontRef>
          </p:style>
        </p:cxnSp>
        <p:cxnSp>
          <p:nvCxnSpPr>
            <p:cNvPr id="76" name="直接箭头连接符 75"/>
            <p:cNvCxnSpPr>
              <a:stCxn id="61" idx="7"/>
              <a:endCxn id="63" idx="3"/>
            </p:cNvCxnSpPr>
            <p:nvPr/>
          </p:nvCxnSpPr>
          <p:spPr>
            <a:xfrm rot="5400000" flipH="1" flipV="1">
              <a:off x="7875745" y="1781015"/>
              <a:ext cx="720725" cy="1068388"/>
            </a:xfrm>
            <a:prstGeom prst="straightConnector1">
              <a:avLst/>
            </a:prstGeom>
            <a:ln>
              <a:solidFill>
                <a:schemeClr val="tx1">
                  <a:lumMod val="75000"/>
                </a:schemeClr>
              </a:solidFill>
              <a:tailEnd type="arrow"/>
            </a:ln>
          </p:spPr>
          <p:style>
            <a:lnRef idx="1">
              <a:schemeClr val="dk1"/>
            </a:lnRef>
            <a:fillRef idx="0">
              <a:schemeClr val="dk1"/>
            </a:fillRef>
            <a:effectRef idx="0">
              <a:schemeClr val="dk1"/>
            </a:effectRef>
            <a:fontRef idx="minor">
              <a:schemeClr val="tx1"/>
            </a:fontRef>
          </p:style>
        </p:cxnSp>
        <p:cxnSp>
          <p:nvCxnSpPr>
            <p:cNvPr id="77" name="直接箭头连接符 76"/>
            <p:cNvCxnSpPr>
              <a:stCxn id="61" idx="5"/>
              <a:endCxn id="65" idx="1"/>
            </p:cNvCxnSpPr>
            <p:nvPr/>
          </p:nvCxnSpPr>
          <p:spPr>
            <a:xfrm rot="16200000" flipH="1">
              <a:off x="7875745" y="2797014"/>
              <a:ext cx="720725" cy="1068388"/>
            </a:xfrm>
            <a:prstGeom prst="straightConnector1">
              <a:avLst/>
            </a:prstGeom>
            <a:ln>
              <a:solidFill>
                <a:schemeClr val="tx1">
                  <a:lumMod val="75000"/>
                </a:schemeClr>
              </a:solidFill>
              <a:tailEnd type="arrow"/>
            </a:ln>
          </p:spPr>
          <p:style>
            <a:lnRef idx="1">
              <a:schemeClr val="dk1"/>
            </a:lnRef>
            <a:fillRef idx="0">
              <a:schemeClr val="dk1"/>
            </a:fillRef>
            <a:effectRef idx="0">
              <a:schemeClr val="dk1"/>
            </a:effectRef>
            <a:fontRef idx="minor">
              <a:schemeClr val="tx1"/>
            </a:fontRef>
          </p:style>
        </p:cxnSp>
        <p:cxnSp>
          <p:nvCxnSpPr>
            <p:cNvPr id="79" name="直接箭头连接符 78"/>
            <p:cNvCxnSpPr>
              <a:stCxn id="62" idx="6"/>
              <a:endCxn id="65" idx="2"/>
            </p:cNvCxnSpPr>
            <p:nvPr/>
          </p:nvCxnSpPr>
          <p:spPr>
            <a:xfrm>
              <a:off x="7751128" y="3839210"/>
              <a:ext cx="969962" cy="1588"/>
            </a:xfrm>
            <a:prstGeom prst="straightConnector1">
              <a:avLst/>
            </a:prstGeom>
            <a:ln>
              <a:solidFill>
                <a:schemeClr val="tx1">
                  <a:lumMod val="75000"/>
                </a:schemeClr>
              </a:solidFill>
              <a:tailEnd type="arrow"/>
            </a:ln>
          </p:spPr>
          <p:style>
            <a:lnRef idx="1">
              <a:schemeClr val="dk1"/>
            </a:lnRef>
            <a:fillRef idx="0">
              <a:schemeClr val="dk1"/>
            </a:fillRef>
            <a:effectRef idx="0">
              <a:schemeClr val="dk1"/>
            </a:effectRef>
            <a:fontRef idx="minor">
              <a:schemeClr val="tx1"/>
            </a:fontRef>
          </p:style>
        </p:cxnSp>
        <p:cxnSp>
          <p:nvCxnSpPr>
            <p:cNvPr id="80" name="直接箭头连接符 79"/>
            <p:cNvCxnSpPr>
              <a:stCxn id="63" idx="6"/>
              <a:endCxn id="66" idx="1"/>
            </p:cNvCxnSpPr>
            <p:nvPr/>
          </p:nvCxnSpPr>
          <p:spPr>
            <a:xfrm>
              <a:off x="9062403" y="1807210"/>
              <a:ext cx="904875" cy="388938"/>
            </a:xfrm>
            <a:prstGeom prst="straightConnector1">
              <a:avLst/>
            </a:prstGeom>
            <a:ln>
              <a:solidFill>
                <a:schemeClr val="tx1">
                  <a:lumMod val="75000"/>
                </a:schemeClr>
              </a:solidFill>
              <a:tailEnd type="arrow"/>
            </a:ln>
          </p:spPr>
          <p:style>
            <a:lnRef idx="1">
              <a:schemeClr val="dk1"/>
            </a:lnRef>
            <a:fillRef idx="0">
              <a:schemeClr val="dk1"/>
            </a:fillRef>
            <a:effectRef idx="0">
              <a:schemeClr val="dk1"/>
            </a:effectRef>
            <a:fontRef idx="minor">
              <a:schemeClr val="tx1"/>
            </a:fontRef>
          </p:style>
        </p:cxnSp>
        <p:cxnSp>
          <p:nvCxnSpPr>
            <p:cNvPr id="81" name="直接箭头连接符 80"/>
            <p:cNvCxnSpPr>
              <a:stCxn id="63" idx="5"/>
              <a:endCxn id="67" idx="1"/>
            </p:cNvCxnSpPr>
            <p:nvPr/>
          </p:nvCxnSpPr>
          <p:spPr>
            <a:xfrm rot="16200000" flipH="1">
              <a:off x="8860789" y="2107246"/>
              <a:ext cx="1258887" cy="954088"/>
            </a:xfrm>
            <a:prstGeom prst="straightConnector1">
              <a:avLst/>
            </a:prstGeom>
            <a:ln>
              <a:solidFill>
                <a:schemeClr val="tx1">
                  <a:lumMod val="75000"/>
                </a:schemeClr>
              </a:solidFill>
              <a:tailEnd type="arrow"/>
            </a:ln>
          </p:spPr>
          <p:style>
            <a:lnRef idx="1">
              <a:schemeClr val="dk1"/>
            </a:lnRef>
            <a:fillRef idx="0">
              <a:schemeClr val="dk1"/>
            </a:fillRef>
            <a:effectRef idx="0">
              <a:schemeClr val="dk1"/>
            </a:effectRef>
            <a:fontRef idx="minor">
              <a:schemeClr val="tx1"/>
            </a:fontRef>
          </p:style>
        </p:cxnSp>
        <p:cxnSp>
          <p:nvCxnSpPr>
            <p:cNvPr id="82" name="直接箭头连接符 81"/>
            <p:cNvCxnSpPr>
              <a:stCxn id="64" idx="7"/>
              <a:endCxn id="66" idx="2"/>
            </p:cNvCxnSpPr>
            <p:nvPr/>
          </p:nvCxnSpPr>
          <p:spPr>
            <a:xfrm rot="5400000" flipH="1" flipV="1">
              <a:off x="9300527" y="2058035"/>
              <a:ext cx="330200" cy="904875"/>
            </a:xfrm>
            <a:prstGeom prst="straightConnector1">
              <a:avLst/>
            </a:prstGeom>
            <a:ln>
              <a:solidFill>
                <a:schemeClr val="tx1">
                  <a:lumMod val="75000"/>
                </a:schemeClr>
              </a:solidFill>
              <a:tailEnd type="arrow"/>
            </a:ln>
          </p:spPr>
          <p:style>
            <a:lnRef idx="1">
              <a:schemeClr val="dk1"/>
            </a:lnRef>
            <a:fillRef idx="0">
              <a:schemeClr val="dk1"/>
            </a:fillRef>
            <a:effectRef idx="0">
              <a:schemeClr val="dk1"/>
            </a:effectRef>
            <a:fontRef idx="minor">
              <a:schemeClr val="tx1"/>
            </a:fontRef>
          </p:style>
        </p:cxnSp>
        <p:cxnSp>
          <p:nvCxnSpPr>
            <p:cNvPr id="84" name="直接箭头连接符 83"/>
            <p:cNvCxnSpPr>
              <a:stCxn id="65" idx="6"/>
              <a:endCxn id="67" idx="3"/>
            </p:cNvCxnSpPr>
            <p:nvPr/>
          </p:nvCxnSpPr>
          <p:spPr>
            <a:xfrm flipV="1">
              <a:off x="9062403" y="3509010"/>
              <a:ext cx="904875" cy="330200"/>
            </a:xfrm>
            <a:prstGeom prst="straightConnector1">
              <a:avLst/>
            </a:prstGeom>
            <a:ln>
              <a:solidFill>
                <a:schemeClr val="tx1">
                  <a:lumMod val="75000"/>
                </a:schemeClr>
              </a:solidFill>
              <a:tailEnd type="arrow"/>
            </a:ln>
          </p:spPr>
          <p:style>
            <a:lnRef idx="1">
              <a:schemeClr val="dk1"/>
            </a:lnRef>
            <a:fillRef idx="0">
              <a:schemeClr val="dk1"/>
            </a:fillRef>
            <a:effectRef idx="0">
              <a:schemeClr val="dk1"/>
            </a:effectRef>
            <a:fontRef idx="minor">
              <a:schemeClr val="tx1"/>
            </a:fontRef>
          </p:style>
        </p:cxnSp>
        <p:cxnSp>
          <p:nvCxnSpPr>
            <p:cNvPr id="85" name="直接箭头连接符 84"/>
            <p:cNvCxnSpPr>
              <a:stCxn id="65" idx="7"/>
              <a:endCxn id="66" idx="3"/>
            </p:cNvCxnSpPr>
            <p:nvPr/>
          </p:nvCxnSpPr>
          <p:spPr>
            <a:xfrm rot="5400000" flipH="1" flipV="1">
              <a:off x="8890952" y="2615247"/>
              <a:ext cx="1198563" cy="954088"/>
            </a:xfrm>
            <a:prstGeom prst="straightConnector1">
              <a:avLst/>
            </a:prstGeom>
            <a:ln>
              <a:solidFill>
                <a:schemeClr val="tx1">
                  <a:lumMod val="75000"/>
                </a:schemeClr>
              </a:solidFill>
              <a:tailEnd type="arrow"/>
            </a:ln>
          </p:spPr>
          <p:style>
            <a:lnRef idx="1">
              <a:schemeClr val="dk1"/>
            </a:lnRef>
            <a:fillRef idx="0">
              <a:schemeClr val="dk1"/>
            </a:fillRef>
            <a:effectRef idx="0">
              <a:schemeClr val="dk1"/>
            </a:effectRef>
            <a:fontRef idx="minor">
              <a:schemeClr val="tx1"/>
            </a:fontRef>
          </p:style>
        </p:cxnSp>
        <p:cxnSp>
          <p:nvCxnSpPr>
            <p:cNvPr id="86" name="直接箭头连接符 85"/>
            <p:cNvCxnSpPr>
              <a:stCxn id="66" idx="6"/>
              <a:endCxn id="68" idx="1"/>
            </p:cNvCxnSpPr>
            <p:nvPr/>
          </p:nvCxnSpPr>
          <p:spPr>
            <a:xfrm>
              <a:off x="10259378" y="2345373"/>
              <a:ext cx="790575" cy="330200"/>
            </a:xfrm>
            <a:prstGeom prst="straightConnector1">
              <a:avLst/>
            </a:prstGeom>
            <a:ln>
              <a:solidFill>
                <a:schemeClr val="tx1">
                  <a:lumMod val="75000"/>
                </a:schemeClr>
              </a:solidFill>
              <a:tailEnd type="arrow"/>
            </a:ln>
          </p:spPr>
          <p:style>
            <a:lnRef idx="1">
              <a:schemeClr val="dk1"/>
            </a:lnRef>
            <a:fillRef idx="0">
              <a:schemeClr val="dk1"/>
            </a:fillRef>
            <a:effectRef idx="0">
              <a:schemeClr val="dk1"/>
            </a:effectRef>
            <a:fontRef idx="minor">
              <a:schemeClr val="tx1"/>
            </a:fontRef>
          </p:style>
        </p:cxnSp>
        <p:sp>
          <p:nvSpPr>
            <p:cNvPr id="44069" name="TextBox 31"/>
            <p:cNvSpPr txBox="1"/>
            <p:nvPr/>
          </p:nvSpPr>
          <p:spPr>
            <a:xfrm>
              <a:off x="6961461" y="2554063"/>
              <a:ext cx="170969" cy="246221"/>
            </a:xfrm>
            <a:prstGeom prst="rect">
              <a:avLst/>
            </a:prstGeom>
            <a:noFill/>
            <a:ln w="9525">
              <a:noFill/>
            </a:ln>
          </p:spPr>
          <p:txBody>
            <a:bodyPr lIns="0" tIns="0" rIns="0" bIns="0" anchor="t" anchorCtr="0">
              <a:spAutoFit/>
            </a:bodyPr>
            <a:lstStyle/>
            <a:p>
              <a:pPr marR="0" defTabSz="914400" eaLnBrk="0" hangingPunct="0">
                <a:buClrTx/>
                <a:buSzTx/>
                <a:buFontTx/>
                <a:buNone/>
                <a:defRPr/>
              </a:pPr>
              <a:r>
                <a:rPr kumimoji="0" lang="en-US" altLang="zh-CN" sz="1200" b="1" kern="1200" cap="none" spc="0" normalizeH="0" baseline="0" noProof="0" dirty="0">
                  <a:solidFill>
                    <a:schemeClr val="accent6">
                      <a:lumMod val="20000"/>
                      <a:lumOff val="80000"/>
                    </a:schemeClr>
                  </a:solidFill>
                  <a:effectLst>
                    <a:outerShdw blurRad="38100" dist="38100" dir="2700000" algn="tl">
                      <a:srgbClr val="000000">
                        <a:alpha val="43137"/>
                      </a:srgbClr>
                    </a:outerShdw>
                  </a:effectLst>
                  <a:latin typeface="MV Boli" panose="02000500030200090000" pitchFamily="2" charset="0"/>
                  <a:ea typeface="楷体" panose="02010609060101010101" pitchFamily="49" charset="-122"/>
                  <a:cs typeface="MV Boli" panose="02000500030200090000" pitchFamily="2" charset="0"/>
                </a:rPr>
                <a:t>4</a:t>
              </a:r>
              <a:endParaRPr kumimoji="0" lang="zh-CN" altLang="en-US" sz="1200" b="1" kern="1200" cap="none" spc="0" normalizeH="0" baseline="0" noProof="0" dirty="0">
                <a:solidFill>
                  <a:schemeClr val="accent6">
                    <a:lumMod val="20000"/>
                    <a:lumOff val="80000"/>
                  </a:schemeClr>
                </a:solidFill>
                <a:effectLst>
                  <a:outerShdw blurRad="38100" dist="38100" dir="2700000" algn="tl">
                    <a:srgbClr val="000000">
                      <a:alpha val="43137"/>
                    </a:srgbClr>
                  </a:outerShdw>
                </a:effectLst>
                <a:latin typeface="MV Boli" panose="02000500030200090000" pitchFamily="2" charset="0"/>
                <a:ea typeface="楷体" panose="02010609060101010101" pitchFamily="49" charset="-122"/>
                <a:cs typeface="MV Boli" panose="02000500030200090000" pitchFamily="2" charset="0"/>
              </a:endParaRPr>
            </a:p>
          </p:txBody>
        </p:sp>
        <p:sp>
          <p:nvSpPr>
            <p:cNvPr id="44070" name="TextBox 32"/>
            <p:cNvSpPr txBox="1"/>
            <p:nvPr/>
          </p:nvSpPr>
          <p:spPr>
            <a:xfrm>
              <a:off x="7010853" y="3211946"/>
              <a:ext cx="170969" cy="246221"/>
            </a:xfrm>
            <a:prstGeom prst="rect">
              <a:avLst/>
            </a:prstGeom>
            <a:noFill/>
            <a:ln w="9525">
              <a:noFill/>
            </a:ln>
          </p:spPr>
          <p:txBody>
            <a:bodyPr lIns="0" tIns="0" rIns="0" bIns="0" anchor="t" anchorCtr="0">
              <a:spAutoFit/>
            </a:bodyPr>
            <a:lstStyle/>
            <a:p>
              <a:pPr marR="0" defTabSz="914400" eaLnBrk="0" hangingPunct="0">
                <a:buClrTx/>
                <a:buSzTx/>
                <a:buFontTx/>
                <a:buNone/>
                <a:defRPr/>
              </a:pPr>
              <a:r>
                <a:rPr kumimoji="0" lang="en-US" altLang="zh-CN" sz="1200" b="1" kern="1200" cap="none" spc="0" normalizeH="0" baseline="0" noProof="0" dirty="0">
                  <a:solidFill>
                    <a:schemeClr val="accent6">
                      <a:lumMod val="20000"/>
                      <a:lumOff val="80000"/>
                    </a:schemeClr>
                  </a:solidFill>
                  <a:effectLst>
                    <a:outerShdw blurRad="38100" dist="38100" dir="2700000" algn="tl">
                      <a:srgbClr val="000000">
                        <a:alpha val="43137"/>
                      </a:srgbClr>
                    </a:outerShdw>
                  </a:effectLst>
                  <a:latin typeface="MV Boli" panose="02000500030200090000" pitchFamily="2" charset="0"/>
                  <a:ea typeface="楷体" panose="02010609060101010101" pitchFamily="49" charset="-122"/>
                  <a:cs typeface="MV Boli" panose="02000500030200090000" pitchFamily="2" charset="0"/>
                </a:rPr>
                <a:t>3</a:t>
              </a:r>
              <a:endParaRPr kumimoji="0" lang="zh-CN" altLang="en-US" sz="1200" b="1" kern="1200" cap="none" spc="0" normalizeH="0" baseline="0" noProof="0" dirty="0">
                <a:solidFill>
                  <a:schemeClr val="accent6">
                    <a:lumMod val="20000"/>
                    <a:lumOff val="80000"/>
                  </a:schemeClr>
                </a:solidFill>
                <a:effectLst>
                  <a:outerShdw blurRad="38100" dist="38100" dir="2700000" algn="tl">
                    <a:srgbClr val="000000">
                      <a:alpha val="43137"/>
                    </a:srgbClr>
                  </a:outerShdw>
                </a:effectLst>
                <a:latin typeface="MV Boli" panose="02000500030200090000" pitchFamily="2" charset="0"/>
                <a:ea typeface="楷体" panose="02010609060101010101" pitchFamily="49" charset="-122"/>
                <a:cs typeface="MV Boli" panose="02000500030200090000" pitchFamily="2" charset="0"/>
              </a:endParaRPr>
            </a:p>
          </p:txBody>
        </p:sp>
        <p:sp>
          <p:nvSpPr>
            <p:cNvPr id="44071" name="TextBox 33"/>
            <p:cNvSpPr txBox="1"/>
            <p:nvPr/>
          </p:nvSpPr>
          <p:spPr>
            <a:xfrm>
              <a:off x="7808706" y="1537335"/>
              <a:ext cx="170969" cy="246221"/>
            </a:xfrm>
            <a:prstGeom prst="rect">
              <a:avLst/>
            </a:prstGeom>
            <a:noFill/>
            <a:ln w="9525">
              <a:noFill/>
            </a:ln>
          </p:spPr>
          <p:txBody>
            <a:bodyPr lIns="0" tIns="0" rIns="0" bIns="0" anchor="t" anchorCtr="0">
              <a:spAutoFit/>
            </a:bodyPr>
            <a:lstStyle/>
            <a:p>
              <a:pPr marR="0" defTabSz="914400" eaLnBrk="0" hangingPunct="0">
                <a:buClrTx/>
                <a:buSzTx/>
                <a:buFontTx/>
                <a:buNone/>
                <a:defRPr/>
              </a:pPr>
              <a:r>
                <a:rPr kumimoji="0" lang="en-US" altLang="zh-CN" sz="1200" b="1" kern="1200" cap="none" spc="0" normalizeH="0" baseline="0" noProof="0" dirty="0">
                  <a:solidFill>
                    <a:schemeClr val="accent6">
                      <a:lumMod val="20000"/>
                      <a:lumOff val="80000"/>
                    </a:schemeClr>
                  </a:solidFill>
                  <a:effectLst>
                    <a:outerShdw blurRad="38100" dist="38100" dir="2700000" algn="tl">
                      <a:srgbClr val="000000">
                        <a:alpha val="43137"/>
                      </a:srgbClr>
                    </a:outerShdw>
                  </a:effectLst>
                  <a:latin typeface="MV Boli" panose="02000500030200090000" pitchFamily="2" charset="0"/>
                  <a:ea typeface="楷体" panose="02010609060101010101" pitchFamily="49" charset="-122"/>
                  <a:cs typeface="MV Boli" panose="02000500030200090000" pitchFamily="2" charset="0"/>
                </a:rPr>
                <a:t>7</a:t>
              </a:r>
              <a:endParaRPr kumimoji="0" lang="zh-CN" altLang="en-US" sz="1200" b="1" kern="1200" cap="none" spc="0" normalizeH="0" baseline="0" noProof="0" dirty="0">
                <a:solidFill>
                  <a:schemeClr val="accent6">
                    <a:lumMod val="20000"/>
                    <a:lumOff val="80000"/>
                  </a:schemeClr>
                </a:solidFill>
                <a:effectLst>
                  <a:outerShdw blurRad="38100" dist="38100" dir="2700000" algn="tl">
                    <a:srgbClr val="000000">
                      <a:alpha val="43137"/>
                    </a:srgbClr>
                  </a:outerShdw>
                </a:effectLst>
                <a:latin typeface="MV Boli" panose="02000500030200090000" pitchFamily="2" charset="0"/>
                <a:ea typeface="楷体" panose="02010609060101010101" pitchFamily="49" charset="-122"/>
                <a:cs typeface="MV Boli" panose="02000500030200090000" pitchFamily="2" charset="0"/>
              </a:endParaRPr>
            </a:p>
          </p:txBody>
        </p:sp>
        <p:sp>
          <p:nvSpPr>
            <p:cNvPr id="44072" name="TextBox 34"/>
            <p:cNvSpPr txBox="1"/>
            <p:nvPr/>
          </p:nvSpPr>
          <p:spPr>
            <a:xfrm>
              <a:off x="7828969" y="1833068"/>
              <a:ext cx="170969" cy="246221"/>
            </a:xfrm>
            <a:prstGeom prst="rect">
              <a:avLst/>
            </a:prstGeom>
            <a:noFill/>
            <a:ln w="9525">
              <a:noFill/>
            </a:ln>
          </p:spPr>
          <p:txBody>
            <a:bodyPr lIns="0" tIns="0" rIns="0" bIns="0" anchor="t" anchorCtr="0">
              <a:spAutoFit/>
            </a:bodyPr>
            <a:lstStyle/>
            <a:p>
              <a:pPr marR="0" defTabSz="914400" eaLnBrk="0" hangingPunct="0">
                <a:buClrTx/>
                <a:buSzTx/>
                <a:buFontTx/>
                <a:buNone/>
                <a:defRPr/>
              </a:pPr>
              <a:r>
                <a:rPr kumimoji="0" lang="en-US" altLang="zh-CN" sz="1200" b="1" kern="1200" cap="none" spc="0" normalizeH="0" baseline="0" noProof="0" dirty="0">
                  <a:solidFill>
                    <a:schemeClr val="accent6">
                      <a:lumMod val="20000"/>
                      <a:lumOff val="80000"/>
                    </a:schemeClr>
                  </a:solidFill>
                  <a:effectLst>
                    <a:outerShdw blurRad="38100" dist="38100" dir="2700000" algn="tl">
                      <a:srgbClr val="000000">
                        <a:alpha val="43137"/>
                      </a:srgbClr>
                    </a:outerShdw>
                  </a:effectLst>
                  <a:latin typeface="MV Boli" panose="02000500030200090000" pitchFamily="2" charset="0"/>
                  <a:ea typeface="楷体" panose="02010609060101010101" pitchFamily="49" charset="-122"/>
                  <a:cs typeface="MV Boli" panose="02000500030200090000" pitchFamily="2" charset="0"/>
                </a:rPr>
                <a:t>4</a:t>
              </a:r>
              <a:endParaRPr kumimoji="0" lang="zh-CN" altLang="en-US" sz="1200" b="1" kern="1200" cap="none" spc="0" normalizeH="0" baseline="0" noProof="0" dirty="0">
                <a:solidFill>
                  <a:schemeClr val="accent6">
                    <a:lumMod val="20000"/>
                    <a:lumOff val="80000"/>
                  </a:schemeClr>
                </a:solidFill>
                <a:effectLst>
                  <a:outerShdw blurRad="38100" dist="38100" dir="2700000" algn="tl">
                    <a:srgbClr val="000000">
                      <a:alpha val="43137"/>
                    </a:srgbClr>
                  </a:outerShdw>
                </a:effectLst>
                <a:latin typeface="MV Boli" panose="02000500030200090000" pitchFamily="2" charset="0"/>
                <a:ea typeface="楷体" panose="02010609060101010101" pitchFamily="49" charset="-122"/>
                <a:cs typeface="MV Boli" panose="02000500030200090000" pitchFamily="2" charset="0"/>
              </a:endParaRPr>
            </a:p>
          </p:txBody>
        </p:sp>
        <p:sp>
          <p:nvSpPr>
            <p:cNvPr id="44073" name="TextBox 35"/>
            <p:cNvSpPr txBox="1"/>
            <p:nvPr/>
          </p:nvSpPr>
          <p:spPr>
            <a:xfrm>
              <a:off x="7792242" y="2336098"/>
              <a:ext cx="170969" cy="246221"/>
            </a:xfrm>
            <a:prstGeom prst="rect">
              <a:avLst/>
            </a:prstGeom>
            <a:noFill/>
            <a:ln w="9525">
              <a:noFill/>
            </a:ln>
          </p:spPr>
          <p:txBody>
            <a:bodyPr lIns="0" tIns="0" rIns="0" bIns="0" anchor="t" anchorCtr="0">
              <a:spAutoFit/>
            </a:bodyPr>
            <a:lstStyle/>
            <a:p>
              <a:pPr marR="0" defTabSz="914400" eaLnBrk="0" hangingPunct="0">
                <a:buClrTx/>
                <a:buSzTx/>
                <a:buFontTx/>
                <a:buNone/>
                <a:defRPr/>
              </a:pPr>
              <a:r>
                <a:rPr kumimoji="0" lang="en-US" altLang="zh-CN" sz="1200" b="1" kern="1200" cap="none" spc="0" normalizeH="0" baseline="0" noProof="0" dirty="0">
                  <a:solidFill>
                    <a:schemeClr val="accent6">
                      <a:lumMod val="20000"/>
                      <a:lumOff val="80000"/>
                    </a:schemeClr>
                  </a:solidFill>
                  <a:effectLst>
                    <a:outerShdw blurRad="38100" dist="38100" dir="2700000" algn="tl">
                      <a:srgbClr val="000000">
                        <a:alpha val="43137"/>
                      </a:srgbClr>
                    </a:outerShdw>
                  </a:effectLst>
                  <a:latin typeface="MV Boli" panose="02000500030200090000" pitchFamily="2" charset="0"/>
                  <a:ea typeface="楷体" panose="02010609060101010101" pitchFamily="49" charset="-122"/>
                  <a:cs typeface="MV Boli" panose="02000500030200090000" pitchFamily="2" charset="0"/>
                </a:rPr>
                <a:t>3</a:t>
              </a:r>
              <a:endParaRPr kumimoji="0" lang="zh-CN" altLang="en-US" sz="1200" b="1" kern="1200" cap="none" spc="0" normalizeH="0" baseline="0" noProof="0" dirty="0">
                <a:solidFill>
                  <a:schemeClr val="accent6">
                    <a:lumMod val="20000"/>
                    <a:lumOff val="80000"/>
                  </a:schemeClr>
                </a:solidFill>
                <a:effectLst>
                  <a:outerShdw blurRad="38100" dist="38100" dir="2700000" algn="tl">
                    <a:srgbClr val="000000">
                      <a:alpha val="43137"/>
                    </a:srgbClr>
                  </a:outerShdw>
                </a:effectLst>
                <a:latin typeface="MV Boli" panose="02000500030200090000" pitchFamily="2" charset="0"/>
                <a:ea typeface="楷体" panose="02010609060101010101" pitchFamily="49" charset="-122"/>
                <a:cs typeface="MV Boli" panose="02000500030200090000" pitchFamily="2" charset="0"/>
              </a:endParaRPr>
            </a:p>
          </p:txBody>
        </p:sp>
        <p:sp>
          <p:nvSpPr>
            <p:cNvPr id="44074" name="TextBox 36"/>
            <p:cNvSpPr txBox="1"/>
            <p:nvPr/>
          </p:nvSpPr>
          <p:spPr>
            <a:xfrm>
              <a:off x="7865695" y="2585960"/>
              <a:ext cx="170969" cy="246221"/>
            </a:xfrm>
            <a:prstGeom prst="rect">
              <a:avLst/>
            </a:prstGeom>
            <a:noFill/>
            <a:ln w="9525">
              <a:noFill/>
            </a:ln>
          </p:spPr>
          <p:txBody>
            <a:bodyPr lIns="0" tIns="0" rIns="0" bIns="0" anchor="t" anchorCtr="0">
              <a:spAutoFit/>
            </a:bodyPr>
            <a:lstStyle/>
            <a:p>
              <a:pPr marR="0" defTabSz="914400" eaLnBrk="0" hangingPunct="0">
                <a:buClrTx/>
                <a:buSzTx/>
                <a:buFontTx/>
                <a:buNone/>
                <a:defRPr/>
              </a:pPr>
              <a:r>
                <a:rPr kumimoji="0" lang="en-US" altLang="zh-CN" sz="1200" b="1" kern="1200" cap="none" spc="0" normalizeH="0" baseline="0" noProof="0" dirty="0">
                  <a:solidFill>
                    <a:schemeClr val="accent6">
                      <a:lumMod val="20000"/>
                      <a:lumOff val="80000"/>
                    </a:schemeClr>
                  </a:solidFill>
                  <a:effectLst>
                    <a:outerShdw blurRad="38100" dist="38100" dir="2700000" algn="tl">
                      <a:srgbClr val="000000">
                        <a:alpha val="43137"/>
                      </a:srgbClr>
                    </a:outerShdw>
                  </a:effectLst>
                  <a:latin typeface="MV Boli" panose="02000500030200090000" pitchFamily="2" charset="0"/>
                  <a:ea typeface="楷体" panose="02010609060101010101" pitchFamily="49" charset="-122"/>
                  <a:cs typeface="MV Boli" panose="02000500030200090000" pitchFamily="2" charset="0"/>
                </a:rPr>
                <a:t>2</a:t>
              </a:r>
              <a:endParaRPr kumimoji="0" lang="zh-CN" altLang="en-US" sz="1200" b="1" kern="1200" cap="none" spc="0" normalizeH="0" baseline="0" noProof="0" dirty="0">
                <a:solidFill>
                  <a:schemeClr val="accent6">
                    <a:lumMod val="20000"/>
                    <a:lumOff val="80000"/>
                  </a:schemeClr>
                </a:solidFill>
                <a:effectLst>
                  <a:outerShdw blurRad="38100" dist="38100" dir="2700000" algn="tl">
                    <a:srgbClr val="000000">
                      <a:alpha val="43137"/>
                    </a:srgbClr>
                  </a:outerShdw>
                </a:effectLst>
                <a:latin typeface="MV Boli" panose="02000500030200090000" pitchFamily="2" charset="0"/>
                <a:ea typeface="楷体" panose="02010609060101010101" pitchFamily="49" charset="-122"/>
                <a:cs typeface="MV Boli" panose="02000500030200090000" pitchFamily="2" charset="0"/>
              </a:endParaRPr>
            </a:p>
          </p:txBody>
        </p:sp>
        <p:sp>
          <p:nvSpPr>
            <p:cNvPr id="44075" name="TextBox 37"/>
            <p:cNvSpPr txBox="1"/>
            <p:nvPr/>
          </p:nvSpPr>
          <p:spPr>
            <a:xfrm>
              <a:off x="7690785" y="3291394"/>
              <a:ext cx="170969" cy="246221"/>
            </a:xfrm>
            <a:prstGeom prst="rect">
              <a:avLst/>
            </a:prstGeom>
            <a:noFill/>
            <a:ln w="9525">
              <a:noFill/>
            </a:ln>
          </p:spPr>
          <p:txBody>
            <a:bodyPr lIns="0" tIns="0" rIns="0" bIns="0" anchor="t" anchorCtr="0">
              <a:spAutoFit/>
            </a:bodyPr>
            <a:lstStyle/>
            <a:p>
              <a:pPr marR="0" defTabSz="914400" eaLnBrk="0" hangingPunct="0">
                <a:buClrTx/>
                <a:buSzTx/>
                <a:buFontTx/>
                <a:buNone/>
                <a:defRPr/>
              </a:pPr>
              <a:r>
                <a:rPr kumimoji="0" lang="en-US" altLang="zh-CN" sz="1200" b="1" kern="1200" cap="none" spc="0" normalizeH="0" baseline="0" noProof="0" dirty="0">
                  <a:solidFill>
                    <a:schemeClr val="accent6">
                      <a:lumMod val="20000"/>
                      <a:lumOff val="80000"/>
                    </a:schemeClr>
                  </a:solidFill>
                  <a:effectLst>
                    <a:outerShdw blurRad="38100" dist="38100" dir="2700000" algn="tl">
                      <a:srgbClr val="000000">
                        <a:alpha val="43137"/>
                      </a:srgbClr>
                    </a:outerShdw>
                  </a:effectLst>
                  <a:latin typeface="MV Boli" panose="02000500030200090000" pitchFamily="2" charset="0"/>
                  <a:ea typeface="楷体" panose="02010609060101010101" pitchFamily="49" charset="-122"/>
                  <a:cs typeface="MV Boli" panose="02000500030200090000" pitchFamily="2" charset="0"/>
                </a:rPr>
                <a:t>6</a:t>
              </a:r>
              <a:endParaRPr kumimoji="0" lang="zh-CN" altLang="en-US" sz="1200" b="1" kern="1200" cap="none" spc="0" normalizeH="0" baseline="0" noProof="0" dirty="0">
                <a:solidFill>
                  <a:schemeClr val="accent6">
                    <a:lumMod val="20000"/>
                    <a:lumOff val="80000"/>
                  </a:schemeClr>
                </a:solidFill>
                <a:effectLst>
                  <a:outerShdw blurRad="38100" dist="38100" dir="2700000" algn="tl">
                    <a:srgbClr val="000000">
                      <a:alpha val="43137"/>
                    </a:srgbClr>
                  </a:outerShdw>
                </a:effectLst>
                <a:latin typeface="MV Boli" panose="02000500030200090000" pitchFamily="2" charset="0"/>
                <a:ea typeface="楷体" panose="02010609060101010101" pitchFamily="49" charset="-122"/>
                <a:cs typeface="MV Boli" panose="02000500030200090000" pitchFamily="2" charset="0"/>
              </a:endParaRPr>
            </a:p>
          </p:txBody>
        </p:sp>
        <p:sp>
          <p:nvSpPr>
            <p:cNvPr id="44076" name="TextBox 38"/>
            <p:cNvSpPr txBox="1"/>
            <p:nvPr/>
          </p:nvSpPr>
          <p:spPr>
            <a:xfrm>
              <a:off x="7863162" y="3877158"/>
              <a:ext cx="170969" cy="246221"/>
            </a:xfrm>
            <a:prstGeom prst="rect">
              <a:avLst/>
            </a:prstGeom>
            <a:noFill/>
            <a:ln w="9525">
              <a:noFill/>
            </a:ln>
          </p:spPr>
          <p:txBody>
            <a:bodyPr lIns="0" tIns="0" rIns="0" bIns="0" anchor="t" anchorCtr="0">
              <a:spAutoFit/>
            </a:bodyPr>
            <a:lstStyle/>
            <a:p>
              <a:pPr marR="0" defTabSz="914400" eaLnBrk="0" hangingPunct="0">
                <a:buClrTx/>
                <a:buSzTx/>
                <a:buFontTx/>
                <a:buNone/>
                <a:defRPr/>
              </a:pPr>
              <a:r>
                <a:rPr kumimoji="0" lang="en-US" altLang="zh-CN" sz="1200" b="1" kern="1200" cap="none" spc="0" normalizeH="0" baseline="0" noProof="0" dirty="0">
                  <a:solidFill>
                    <a:schemeClr val="accent6">
                      <a:lumMod val="20000"/>
                      <a:lumOff val="80000"/>
                    </a:schemeClr>
                  </a:solidFill>
                  <a:effectLst>
                    <a:outerShdw blurRad="38100" dist="38100" dir="2700000" algn="tl">
                      <a:srgbClr val="000000">
                        <a:alpha val="43137"/>
                      </a:srgbClr>
                    </a:outerShdw>
                  </a:effectLst>
                  <a:latin typeface="MV Boli" panose="02000500030200090000" pitchFamily="2" charset="0"/>
                  <a:ea typeface="楷体" panose="02010609060101010101" pitchFamily="49" charset="-122"/>
                  <a:cs typeface="MV Boli" panose="02000500030200090000" pitchFamily="2" charset="0"/>
                </a:rPr>
                <a:t>5</a:t>
              </a:r>
              <a:endParaRPr kumimoji="0" lang="zh-CN" altLang="en-US" sz="1200" b="1" kern="1200" cap="none" spc="0" normalizeH="0" baseline="0" noProof="0" dirty="0">
                <a:solidFill>
                  <a:schemeClr val="accent6">
                    <a:lumMod val="20000"/>
                    <a:lumOff val="80000"/>
                  </a:schemeClr>
                </a:solidFill>
                <a:effectLst>
                  <a:outerShdw blurRad="38100" dist="38100" dir="2700000" algn="tl">
                    <a:srgbClr val="000000">
                      <a:alpha val="43137"/>
                    </a:srgbClr>
                  </a:outerShdw>
                </a:effectLst>
                <a:latin typeface="MV Boli" panose="02000500030200090000" pitchFamily="2" charset="0"/>
                <a:ea typeface="楷体" panose="02010609060101010101" pitchFamily="49" charset="-122"/>
                <a:cs typeface="MV Boli" panose="02000500030200090000" pitchFamily="2" charset="0"/>
              </a:endParaRPr>
            </a:p>
          </p:txBody>
        </p:sp>
        <p:sp>
          <p:nvSpPr>
            <p:cNvPr id="44077" name="TextBox 39"/>
            <p:cNvSpPr txBox="1"/>
            <p:nvPr/>
          </p:nvSpPr>
          <p:spPr>
            <a:xfrm>
              <a:off x="9290432" y="1656950"/>
              <a:ext cx="170969" cy="246221"/>
            </a:xfrm>
            <a:prstGeom prst="rect">
              <a:avLst/>
            </a:prstGeom>
            <a:noFill/>
            <a:ln w="9525">
              <a:noFill/>
            </a:ln>
          </p:spPr>
          <p:txBody>
            <a:bodyPr lIns="0" tIns="0" rIns="0" bIns="0" anchor="t" anchorCtr="0">
              <a:spAutoFit/>
            </a:bodyPr>
            <a:lstStyle/>
            <a:p>
              <a:pPr marR="0" defTabSz="914400" eaLnBrk="0" hangingPunct="0">
                <a:buClrTx/>
                <a:buSzTx/>
                <a:buFontTx/>
                <a:buNone/>
                <a:defRPr/>
              </a:pPr>
              <a:r>
                <a:rPr kumimoji="0" lang="en-US" altLang="zh-CN" sz="1200" b="1" kern="1200" cap="none" spc="0" normalizeH="0" baseline="0" noProof="0" dirty="0">
                  <a:solidFill>
                    <a:schemeClr val="accent6">
                      <a:lumMod val="20000"/>
                      <a:lumOff val="80000"/>
                    </a:schemeClr>
                  </a:solidFill>
                  <a:effectLst>
                    <a:outerShdw blurRad="38100" dist="38100" dir="2700000" algn="tl">
                      <a:srgbClr val="000000">
                        <a:alpha val="43137"/>
                      </a:srgbClr>
                    </a:outerShdw>
                  </a:effectLst>
                  <a:latin typeface="MV Boli" panose="02000500030200090000" pitchFamily="2" charset="0"/>
                  <a:ea typeface="楷体" panose="02010609060101010101" pitchFamily="49" charset="-122"/>
                  <a:cs typeface="MV Boli" panose="02000500030200090000" pitchFamily="2" charset="0"/>
                </a:rPr>
                <a:t>3</a:t>
              </a:r>
              <a:endParaRPr kumimoji="0" lang="zh-CN" altLang="en-US" sz="1200" b="1" kern="1200" cap="none" spc="0" normalizeH="0" baseline="0" noProof="0" dirty="0">
                <a:solidFill>
                  <a:schemeClr val="accent6">
                    <a:lumMod val="20000"/>
                    <a:lumOff val="80000"/>
                  </a:schemeClr>
                </a:solidFill>
                <a:effectLst>
                  <a:outerShdw blurRad="38100" dist="38100" dir="2700000" algn="tl">
                    <a:srgbClr val="000000">
                      <a:alpha val="43137"/>
                    </a:srgbClr>
                  </a:outerShdw>
                </a:effectLst>
                <a:latin typeface="MV Boli" panose="02000500030200090000" pitchFamily="2" charset="0"/>
                <a:ea typeface="楷体" panose="02010609060101010101" pitchFamily="49" charset="-122"/>
                <a:cs typeface="MV Boli" panose="02000500030200090000" pitchFamily="2" charset="0"/>
              </a:endParaRPr>
            </a:p>
          </p:txBody>
        </p:sp>
        <p:sp>
          <p:nvSpPr>
            <p:cNvPr id="44078" name="TextBox 40"/>
            <p:cNvSpPr txBox="1"/>
            <p:nvPr/>
          </p:nvSpPr>
          <p:spPr>
            <a:xfrm>
              <a:off x="9233444" y="1995214"/>
              <a:ext cx="170969" cy="246221"/>
            </a:xfrm>
            <a:prstGeom prst="rect">
              <a:avLst/>
            </a:prstGeom>
            <a:noFill/>
            <a:ln w="9525">
              <a:noFill/>
            </a:ln>
          </p:spPr>
          <p:txBody>
            <a:bodyPr lIns="0" tIns="0" rIns="0" bIns="0" anchor="t" anchorCtr="0">
              <a:spAutoFit/>
            </a:bodyPr>
            <a:lstStyle/>
            <a:p>
              <a:pPr marR="0" defTabSz="914400" eaLnBrk="0" hangingPunct="0">
                <a:buClrTx/>
                <a:buSzTx/>
                <a:buFontTx/>
                <a:buNone/>
                <a:defRPr/>
              </a:pPr>
              <a:r>
                <a:rPr kumimoji="0" lang="en-US" altLang="zh-CN" sz="1200" b="1" kern="1200" cap="none" spc="0" normalizeH="0" baseline="0" noProof="0" dirty="0">
                  <a:solidFill>
                    <a:schemeClr val="accent6">
                      <a:lumMod val="20000"/>
                      <a:lumOff val="80000"/>
                    </a:schemeClr>
                  </a:solidFill>
                  <a:effectLst>
                    <a:outerShdw blurRad="38100" dist="38100" dir="2700000" algn="tl">
                      <a:srgbClr val="000000">
                        <a:alpha val="43137"/>
                      </a:srgbClr>
                    </a:outerShdw>
                  </a:effectLst>
                  <a:latin typeface="MV Boli" panose="02000500030200090000" pitchFamily="2" charset="0"/>
                  <a:ea typeface="楷体" panose="02010609060101010101" pitchFamily="49" charset="-122"/>
                  <a:cs typeface="MV Boli" panose="02000500030200090000" pitchFamily="2" charset="0"/>
                </a:rPr>
                <a:t>4</a:t>
              </a:r>
              <a:endParaRPr kumimoji="0" lang="zh-CN" altLang="en-US" sz="1200" b="1" kern="1200" cap="none" spc="0" normalizeH="0" baseline="0" noProof="0" dirty="0">
                <a:solidFill>
                  <a:schemeClr val="accent6">
                    <a:lumMod val="20000"/>
                    <a:lumOff val="80000"/>
                  </a:schemeClr>
                </a:solidFill>
                <a:effectLst>
                  <a:outerShdw blurRad="38100" dist="38100" dir="2700000" algn="tl">
                    <a:srgbClr val="000000">
                      <a:alpha val="43137"/>
                    </a:srgbClr>
                  </a:outerShdw>
                </a:effectLst>
                <a:latin typeface="MV Boli" panose="02000500030200090000" pitchFamily="2" charset="0"/>
                <a:ea typeface="楷体" panose="02010609060101010101" pitchFamily="49" charset="-122"/>
                <a:cs typeface="MV Boli" panose="02000500030200090000" pitchFamily="2" charset="0"/>
              </a:endParaRPr>
            </a:p>
          </p:txBody>
        </p:sp>
        <p:sp>
          <p:nvSpPr>
            <p:cNvPr id="44079" name="TextBox 41"/>
            <p:cNvSpPr txBox="1"/>
            <p:nvPr/>
          </p:nvSpPr>
          <p:spPr>
            <a:xfrm>
              <a:off x="9062474" y="2381968"/>
              <a:ext cx="170969" cy="246221"/>
            </a:xfrm>
            <a:prstGeom prst="rect">
              <a:avLst/>
            </a:prstGeom>
            <a:noFill/>
            <a:ln w="9525">
              <a:noFill/>
            </a:ln>
          </p:spPr>
          <p:txBody>
            <a:bodyPr lIns="0" tIns="0" rIns="0" bIns="0" anchor="t" anchorCtr="0">
              <a:spAutoFit/>
            </a:bodyPr>
            <a:lstStyle/>
            <a:p>
              <a:pPr marR="0" defTabSz="914400" eaLnBrk="0" hangingPunct="0">
                <a:buClrTx/>
                <a:buSzTx/>
                <a:buFontTx/>
                <a:buNone/>
                <a:defRPr/>
              </a:pPr>
              <a:r>
                <a:rPr kumimoji="0" lang="en-US" altLang="zh-CN" sz="1200" b="1" kern="1200" cap="none" spc="0" normalizeH="0" baseline="0" noProof="0" dirty="0">
                  <a:solidFill>
                    <a:schemeClr val="accent6">
                      <a:lumMod val="20000"/>
                      <a:lumOff val="80000"/>
                    </a:schemeClr>
                  </a:solidFill>
                  <a:effectLst>
                    <a:outerShdw blurRad="38100" dist="38100" dir="2700000" algn="tl">
                      <a:srgbClr val="000000">
                        <a:alpha val="43137"/>
                      </a:srgbClr>
                    </a:outerShdw>
                  </a:effectLst>
                  <a:latin typeface="MV Boli" panose="02000500030200090000" pitchFamily="2" charset="0"/>
                  <a:ea typeface="楷体" panose="02010609060101010101" pitchFamily="49" charset="-122"/>
                  <a:cs typeface="MV Boli" panose="02000500030200090000" pitchFamily="2" charset="0"/>
                </a:rPr>
                <a:t>6</a:t>
              </a:r>
              <a:endParaRPr kumimoji="0" lang="zh-CN" altLang="en-US" sz="1200" b="1" kern="1200" cap="none" spc="0" normalizeH="0" baseline="0" noProof="0" dirty="0">
                <a:solidFill>
                  <a:schemeClr val="accent6">
                    <a:lumMod val="20000"/>
                    <a:lumOff val="80000"/>
                  </a:schemeClr>
                </a:solidFill>
                <a:effectLst>
                  <a:outerShdw blurRad="38100" dist="38100" dir="2700000" algn="tl">
                    <a:srgbClr val="000000">
                      <a:alpha val="43137"/>
                    </a:srgbClr>
                  </a:outerShdw>
                </a:effectLst>
                <a:latin typeface="MV Boli" panose="02000500030200090000" pitchFamily="2" charset="0"/>
                <a:ea typeface="楷体" panose="02010609060101010101" pitchFamily="49" charset="-122"/>
                <a:cs typeface="MV Boli" panose="02000500030200090000" pitchFamily="2" charset="0"/>
              </a:endParaRPr>
            </a:p>
          </p:txBody>
        </p:sp>
        <p:sp>
          <p:nvSpPr>
            <p:cNvPr id="44080" name="TextBox 42"/>
            <p:cNvSpPr txBox="1"/>
            <p:nvPr/>
          </p:nvSpPr>
          <p:spPr>
            <a:xfrm>
              <a:off x="9119464" y="2793294"/>
              <a:ext cx="170969" cy="246221"/>
            </a:xfrm>
            <a:prstGeom prst="rect">
              <a:avLst/>
            </a:prstGeom>
            <a:noFill/>
            <a:ln w="9525">
              <a:noFill/>
            </a:ln>
          </p:spPr>
          <p:txBody>
            <a:bodyPr lIns="0" tIns="0" rIns="0" bIns="0" anchor="t" anchorCtr="0">
              <a:spAutoFit/>
            </a:bodyPr>
            <a:lstStyle/>
            <a:p>
              <a:pPr marR="0" defTabSz="914400" eaLnBrk="0" hangingPunct="0">
                <a:buClrTx/>
                <a:buSzTx/>
                <a:buFontTx/>
                <a:buNone/>
                <a:defRPr/>
              </a:pPr>
              <a:r>
                <a:rPr kumimoji="0" lang="en-US" altLang="zh-CN" sz="1200" b="1" kern="1200" cap="none" spc="0" normalizeH="0" baseline="0" noProof="0" dirty="0">
                  <a:solidFill>
                    <a:schemeClr val="accent6">
                      <a:lumMod val="20000"/>
                      <a:lumOff val="80000"/>
                    </a:schemeClr>
                  </a:solidFill>
                  <a:effectLst>
                    <a:outerShdw blurRad="38100" dist="38100" dir="2700000" algn="tl">
                      <a:srgbClr val="000000">
                        <a:alpha val="43137"/>
                      </a:srgbClr>
                    </a:outerShdw>
                  </a:effectLst>
                  <a:latin typeface="MV Boli" panose="02000500030200090000" pitchFamily="2" charset="0"/>
                  <a:ea typeface="楷体" panose="02010609060101010101" pitchFamily="49" charset="-122"/>
                  <a:cs typeface="MV Boli" panose="02000500030200090000" pitchFamily="2" charset="0"/>
                </a:rPr>
                <a:t>3</a:t>
              </a:r>
              <a:endParaRPr kumimoji="0" lang="zh-CN" altLang="en-US" sz="1200" b="1" kern="1200" cap="none" spc="0" normalizeH="0" baseline="0" noProof="0" dirty="0">
                <a:solidFill>
                  <a:schemeClr val="accent6">
                    <a:lumMod val="20000"/>
                    <a:lumOff val="80000"/>
                  </a:schemeClr>
                </a:solidFill>
                <a:effectLst>
                  <a:outerShdw blurRad="38100" dist="38100" dir="2700000" algn="tl">
                    <a:srgbClr val="000000">
                      <a:alpha val="43137"/>
                    </a:srgbClr>
                  </a:outerShdw>
                </a:effectLst>
                <a:latin typeface="MV Boli" panose="02000500030200090000" pitchFamily="2" charset="0"/>
                <a:ea typeface="楷体" panose="02010609060101010101" pitchFamily="49" charset="-122"/>
                <a:cs typeface="MV Boli" panose="02000500030200090000" pitchFamily="2" charset="0"/>
              </a:endParaRPr>
            </a:p>
          </p:txBody>
        </p:sp>
        <p:sp>
          <p:nvSpPr>
            <p:cNvPr id="44081" name="TextBox 43"/>
            <p:cNvSpPr txBox="1"/>
            <p:nvPr/>
          </p:nvSpPr>
          <p:spPr>
            <a:xfrm>
              <a:off x="9015616" y="3279082"/>
              <a:ext cx="170969" cy="246221"/>
            </a:xfrm>
            <a:prstGeom prst="rect">
              <a:avLst/>
            </a:prstGeom>
            <a:noFill/>
            <a:ln w="9525">
              <a:noFill/>
            </a:ln>
          </p:spPr>
          <p:txBody>
            <a:bodyPr lIns="0" tIns="0" rIns="0" bIns="0" anchor="t" anchorCtr="0">
              <a:spAutoFit/>
            </a:bodyPr>
            <a:lstStyle/>
            <a:p>
              <a:pPr marR="0" defTabSz="914400" eaLnBrk="0" hangingPunct="0">
                <a:buClrTx/>
                <a:buSzTx/>
                <a:buFontTx/>
                <a:buNone/>
                <a:defRPr/>
              </a:pPr>
              <a:r>
                <a:rPr kumimoji="0" lang="en-US" altLang="zh-CN" sz="1200" b="1" kern="1200" cap="none" spc="0" normalizeH="0" baseline="0" noProof="0" dirty="0">
                  <a:solidFill>
                    <a:schemeClr val="accent6">
                      <a:lumMod val="20000"/>
                      <a:lumOff val="80000"/>
                    </a:schemeClr>
                  </a:solidFill>
                  <a:effectLst>
                    <a:outerShdw blurRad="38100" dist="38100" dir="2700000" algn="tl">
                      <a:srgbClr val="000000">
                        <a:alpha val="43137"/>
                      </a:srgbClr>
                    </a:outerShdw>
                  </a:effectLst>
                  <a:latin typeface="MV Boli" panose="02000500030200090000" pitchFamily="2" charset="0"/>
                  <a:ea typeface="楷体" panose="02010609060101010101" pitchFamily="49" charset="-122"/>
                  <a:cs typeface="MV Boli" panose="02000500030200090000" pitchFamily="2" charset="0"/>
                </a:rPr>
                <a:t>3</a:t>
              </a:r>
              <a:endParaRPr kumimoji="0" lang="zh-CN" altLang="en-US" sz="1200" b="1" kern="1200" cap="none" spc="0" normalizeH="0" baseline="0" noProof="0" dirty="0">
                <a:solidFill>
                  <a:schemeClr val="accent6">
                    <a:lumMod val="20000"/>
                    <a:lumOff val="80000"/>
                  </a:schemeClr>
                </a:solidFill>
                <a:effectLst>
                  <a:outerShdw blurRad="38100" dist="38100" dir="2700000" algn="tl">
                    <a:srgbClr val="000000">
                      <a:alpha val="43137"/>
                    </a:srgbClr>
                  </a:outerShdw>
                </a:effectLst>
                <a:latin typeface="MV Boli" panose="02000500030200090000" pitchFamily="2" charset="0"/>
                <a:ea typeface="楷体" panose="02010609060101010101" pitchFamily="49" charset="-122"/>
                <a:cs typeface="MV Boli" panose="02000500030200090000" pitchFamily="2" charset="0"/>
              </a:endParaRPr>
            </a:p>
          </p:txBody>
        </p:sp>
        <p:sp>
          <p:nvSpPr>
            <p:cNvPr id="44082" name="TextBox 44"/>
            <p:cNvSpPr txBox="1"/>
            <p:nvPr/>
          </p:nvSpPr>
          <p:spPr>
            <a:xfrm>
              <a:off x="9270169" y="3771479"/>
              <a:ext cx="170969" cy="246221"/>
            </a:xfrm>
            <a:prstGeom prst="rect">
              <a:avLst/>
            </a:prstGeom>
            <a:noFill/>
            <a:ln w="9525">
              <a:noFill/>
            </a:ln>
          </p:spPr>
          <p:txBody>
            <a:bodyPr lIns="0" tIns="0" rIns="0" bIns="0" anchor="t" anchorCtr="0">
              <a:spAutoFit/>
            </a:bodyPr>
            <a:lstStyle/>
            <a:p>
              <a:pPr marR="0" defTabSz="914400" eaLnBrk="0" hangingPunct="0">
                <a:buClrTx/>
                <a:buSzTx/>
                <a:buFontTx/>
                <a:buNone/>
                <a:defRPr/>
              </a:pPr>
              <a:r>
                <a:rPr kumimoji="0" lang="en-US" altLang="zh-CN" sz="1200" b="1" kern="1200" cap="none" spc="0" normalizeH="0" baseline="0" noProof="0" dirty="0">
                  <a:solidFill>
                    <a:schemeClr val="accent6">
                      <a:lumMod val="20000"/>
                      <a:lumOff val="80000"/>
                    </a:schemeClr>
                  </a:solidFill>
                  <a:effectLst>
                    <a:outerShdw blurRad="38100" dist="38100" dir="2700000" algn="tl">
                      <a:srgbClr val="000000">
                        <a:alpha val="43137"/>
                      </a:srgbClr>
                    </a:outerShdw>
                  </a:effectLst>
                  <a:latin typeface="MV Boli" panose="02000500030200090000" pitchFamily="2" charset="0"/>
                  <a:ea typeface="楷体" panose="02010609060101010101" pitchFamily="49" charset="-122"/>
                  <a:cs typeface="MV Boli" panose="02000500030200090000" pitchFamily="2" charset="0"/>
                </a:rPr>
                <a:t>3</a:t>
              </a:r>
              <a:endParaRPr kumimoji="0" lang="zh-CN" altLang="en-US" sz="1200" b="1" kern="1200" cap="none" spc="0" normalizeH="0" baseline="0" noProof="0" dirty="0">
                <a:solidFill>
                  <a:schemeClr val="accent6">
                    <a:lumMod val="20000"/>
                    <a:lumOff val="80000"/>
                  </a:schemeClr>
                </a:solidFill>
                <a:effectLst>
                  <a:outerShdw blurRad="38100" dist="38100" dir="2700000" algn="tl">
                    <a:srgbClr val="000000">
                      <a:alpha val="43137"/>
                    </a:srgbClr>
                  </a:outerShdw>
                </a:effectLst>
                <a:latin typeface="MV Boli" panose="02000500030200090000" pitchFamily="2" charset="0"/>
                <a:ea typeface="楷体" panose="02010609060101010101" pitchFamily="49" charset="-122"/>
                <a:cs typeface="MV Boli" panose="02000500030200090000" pitchFamily="2" charset="0"/>
              </a:endParaRPr>
            </a:p>
          </p:txBody>
        </p:sp>
        <p:sp>
          <p:nvSpPr>
            <p:cNvPr id="44083" name="TextBox 45"/>
            <p:cNvSpPr txBox="1"/>
            <p:nvPr/>
          </p:nvSpPr>
          <p:spPr>
            <a:xfrm>
              <a:off x="10373232" y="3021891"/>
              <a:ext cx="170969" cy="246221"/>
            </a:xfrm>
            <a:prstGeom prst="rect">
              <a:avLst/>
            </a:prstGeom>
            <a:noFill/>
            <a:ln w="9525">
              <a:noFill/>
            </a:ln>
          </p:spPr>
          <p:txBody>
            <a:bodyPr lIns="0" tIns="0" rIns="0" bIns="0" anchor="t" anchorCtr="0">
              <a:spAutoFit/>
            </a:bodyPr>
            <a:lstStyle/>
            <a:p>
              <a:pPr marR="0" defTabSz="914400" eaLnBrk="0" hangingPunct="0">
                <a:buClrTx/>
                <a:buSzTx/>
                <a:buFontTx/>
                <a:buNone/>
                <a:defRPr/>
              </a:pPr>
              <a:r>
                <a:rPr kumimoji="0" lang="en-US" altLang="zh-CN" sz="1200" b="1" kern="1200" cap="none" spc="0" normalizeH="0" baseline="0" noProof="0" dirty="0">
                  <a:solidFill>
                    <a:schemeClr val="accent6">
                      <a:lumMod val="20000"/>
                      <a:lumOff val="80000"/>
                    </a:schemeClr>
                  </a:solidFill>
                  <a:effectLst>
                    <a:outerShdw blurRad="38100" dist="38100" dir="2700000" algn="tl">
                      <a:srgbClr val="000000">
                        <a:alpha val="43137"/>
                      </a:srgbClr>
                    </a:outerShdw>
                  </a:effectLst>
                  <a:latin typeface="MV Boli" panose="02000500030200090000" pitchFamily="2" charset="0"/>
                  <a:ea typeface="楷体" panose="02010609060101010101" pitchFamily="49" charset="-122"/>
                  <a:cs typeface="MV Boli" panose="02000500030200090000" pitchFamily="2" charset="0"/>
                </a:rPr>
                <a:t>4</a:t>
              </a:r>
              <a:endParaRPr kumimoji="0" lang="zh-CN" altLang="en-US" sz="1200" b="1" kern="1200" cap="none" spc="0" normalizeH="0" baseline="0" noProof="0" dirty="0">
                <a:solidFill>
                  <a:schemeClr val="accent6">
                    <a:lumMod val="20000"/>
                    <a:lumOff val="80000"/>
                  </a:schemeClr>
                </a:solidFill>
                <a:effectLst>
                  <a:outerShdw blurRad="38100" dist="38100" dir="2700000" algn="tl">
                    <a:srgbClr val="000000">
                      <a:alpha val="43137"/>
                    </a:srgbClr>
                  </a:outerShdw>
                </a:effectLst>
                <a:latin typeface="MV Boli" panose="02000500030200090000" pitchFamily="2" charset="0"/>
                <a:ea typeface="楷体" panose="02010609060101010101" pitchFamily="49" charset="-122"/>
                <a:cs typeface="MV Boli" panose="02000500030200090000" pitchFamily="2" charset="0"/>
              </a:endParaRPr>
            </a:p>
          </p:txBody>
        </p:sp>
        <p:sp>
          <p:nvSpPr>
            <p:cNvPr id="44084" name="TextBox 46"/>
            <p:cNvSpPr txBox="1"/>
            <p:nvPr/>
          </p:nvSpPr>
          <p:spPr>
            <a:xfrm>
              <a:off x="10430221" y="2135411"/>
              <a:ext cx="170969" cy="246221"/>
            </a:xfrm>
            <a:prstGeom prst="rect">
              <a:avLst/>
            </a:prstGeom>
            <a:noFill/>
            <a:ln w="9525">
              <a:noFill/>
            </a:ln>
          </p:spPr>
          <p:txBody>
            <a:bodyPr lIns="0" tIns="0" rIns="0" bIns="0" anchor="t" anchorCtr="0">
              <a:spAutoFit/>
            </a:bodyPr>
            <a:lstStyle/>
            <a:p>
              <a:pPr marR="0" defTabSz="914400" eaLnBrk="0" hangingPunct="0">
                <a:buClrTx/>
                <a:buSzTx/>
                <a:buFontTx/>
                <a:buNone/>
                <a:defRPr/>
              </a:pPr>
              <a:r>
                <a:rPr kumimoji="0" lang="en-US" altLang="zh-CN" sz="1200" b="1" kern="1200" cap="none" spc="0" normalizeH="0" baseline="0" noProof="0" dirty="0">
                  <a:solidFill>
                    <a:schemeClr val="accent6">
                      <a:lumMod val="20000"/>
                      <a:lumOff val="80000"/>
                    </a:schemeClr>
                  </a:solidFill>
                  <a:effectLst>
                    <a:outerShdw blurRad="38100" dist="38100" dir="2700000" algn="tl">
                      <a:srgbClr val="000000">
                        <a:alpha val="43137"/>
                      </a:srgbClr>
                    </a:outerShdw>
                  </a:effectLst>
                  <a:latin typeface="MV Boli" panose="02000500030200090000" pitchFamily="2" charset="0"/>
                  <a:ea typeface="楷体" panose="02010609060101010101" pitchFamily="49" charset="-122"/>
                  <a:cs typeface="MV Boli" panose="02000500030200090000" pitchFamily="2" charset="0"/>
                </a:rPr>
                <a:t>3</a:t>
              </a:r>
              <a:endParaRPr kumimoji="0" lang="zh-CN" altLang="en-US" sz="1200" b="1" kern="1200" cap="none" spc="0" normalizeH="0" baseline="0" noProof="0" dirty="0">
                <a:solidFill>
                  <a:schemeClr val="accent6">
                    <a:lumMod val="20000"/>
                    <a:lumOff val="80000"/>
                  </a:schemeClr>
                </a:solidFill>
                <a:effectLst>
                  <a:outerShdw blurRad="38100" dist="38100" dir="2700000" algn="tl">
                    <a:srgbClr val="000000">
                      <a:alpha val="43137"/>
                    </a:srgbClr>
                  </a:outerShdw>
                </a:effectLst>
                <a:latin typeface="MV Boli" panose="02000500030200090000" pitchFamily="2" charset="0"/>
                <a:ea typeface="楷体" panose="02010609060101010101" pitchFamily="49" charset="-122"/>
                <a:cs typeface="MV Boli" panose="02000500030200090000" pitchFamily="2" charset="0"/>
              </a:endParaRPr>
            </a:p>
          </p:txBody>
        </p:sp>
        <p:sp>
          <p:nvSpPr>
            <p:cNvPr id="44085" name="TextBox 47"/>
            <p:cNvSpPr txBox="1"/>
            <p:nvPr/>
          </p:nvSpPr>
          <p:spPr>
            <a:xfrm>
              <a:off x="7865695" y="2853102"/>
              <a:ext cx="170969" cy="246221"/>
            </a:xfrm>
            <a:prstGeom prst="rect">
              <a:avLst/>
            </a:prstGeom>
            <a:noFill/>
            <a:ln w="9525">
              <a:noFill/>
            </a:ln>
          </p:spPr>
          <p:txBody>
            <a:bodyPr lIns="0" tIns="0" rIns="0" bIns="0" anchor="t" anchorCtr="0">
              <a:spAutoFit/>
            </a:bodyPr>
            <a:lstStyle/>
            <a:p>
              <a:pPr marR="0" defTabSz="914400" eaLnBrk="0" hangingPunct="0">
                <a:buClrTx/>
                <a:buSzTx/>
                <a:buFontTx/>
                <a:buNone/>
                <a:defRPr/>
              </a:pPr>
              <a:r>
                <a:rPr kumimoji="0" lang="en-US" altLang="zh-CN" sz="1200" b="1" kern="1200" cap="none" spc="0" normalizeH="0" baseline="0" noProof="0" dirty="0">
                  <a:solidFill>
                    <a:schemeClr val="accent6">
                      <a:lumMod val="20000"/>
                      <a:lumOff val="80000"/>
                    </a:schemeClr>
                  </a:solidFill>
                  <a:effectLst>
                    <a:outerShdw blurRad="38100" dist="38100" dir="2700000" algn="tl">
                      <a:srgbClr val="000000">
                        <a:alpha val="43137"/>
                      </a:srgbClr>
                    </a:outerShdw>
                  </a:effectLst>
                  <a:latin typeface="MV Boli" panose="02000500030200090000" pitchFamily="2" charset="0"/>
                  <a:ea typeface="楷体" panose="02010609060101010101" pitchFamily="49" charset="-122"/>
                  <a:cs typeface="MV Boli" panose="02000500030200090000" pitchFamily="2" charset="0"/>
                </a:rPr>
                <a:t>4</a:t>
              </a:r>
              <a:endParaRPr kumimoji="0" lang="zh-CN" altLang="en-US" sz="1200" b="1" kern="1200" cap="none" spc="0" normalizeH="0" baseline="0" noProof="0" dirty="0">
                <a:solidFill>
                  <a:schemeClr val="accent6">
                    <a:lumMod val="20000"/>
                    <a:lumOff val="80000"/>
                  </a:schemeClr>
                </a:solidFill>
                <a:effectLst>
                  <a:outerShdw blurRad="38100" dist="38100" dir="2700000" algn="tl">
                    <a:srgbClr val="000000">
                      <a:alpha val="43137"/>
                    </a:srgbClr>
                  </a:outerShdw>
                </a:effectLst>
                <a:latin typeface="MV Boli" panose="02000500030200090000" pitchFamily="2" charset="0"/>
                <a:ea typeface="楷体" panose="02010609060101010101" pitchFamily="49" charset="-122"/>
                <a:cs typeface="MV Boli" panose="02000500030200090000" pitchFamily="2" charset="0"/>
              </a:endParaRPr>
            </a:p>
          </p:txBody>
        </p:sp>
        <p:cxnSp>
          <p:nvCxnSpPr>
            <p:cNvPr id="105" name="直接箭头连接符 104"/>
            <p:cNvCxnSpPr>
              <a:stCxn id="62" idx="7"/>
              <a:endCxn id="63" idx="4"/>
            </p:cNvCxnSpPr>
            <p:nvPr/>
          </p:nvCxnSpPr>
          <p:spPr>
            <a:xfrm rot="5400000" flipH="1" flipV="1">
              <a:off x="7458232" y="2258852"/>
              <a:ext cx="1676400" cy="1189038"/>
            </a:xfrm>
            <a:prstGeom prst="straightConnector1">
              <a:avLst/>
            </a:prstGeom>
            <a:ln>
              <a:solidFill>
                <a:schemeClr val="tx1">
                  <a:lumMod val="75000"/>
                </a:schemeClr>
              </a:solidFill>
              <a:tailEnd type="arrow"/>
            </a:ln>
          </p:spPr>
          <p:style>
            <a:lnRef idx="1">
              <a:schemeClr val="dk1"/>
            </a:lnRef>
            <a:fillRef idx="0">
              <a:schemeClr val="dk1"/>
            </a:fillRef>
            <a:effectRef idx="0">
              <a:schemeClr val="dk1"/>
            </a:effectRef>
            <a:fontRef idx="minor">
              <a:schemeClr val="tx1"/>
            </a:fontRef>
          </p:style>
        </p:cxnSp>
        <p:sp>
          <p:nvSpPr>
            <p:cNvPr id="44087" name="TextBox 49"/>
            <p:cNvSpPr txBox="1"/>
            <p:nvPr/>
          </p:nvSpPr>
          <p:spPr>
            <a:xfrm>
              <a:off x="7984738" y="3570791"/>
              <a:ext cx="170969" cy="246221"/>
            </a:xfrm>
            <a:prstGeom prst="rect">
              <a:avLst/>
            </a:prstGeom>
            <a:noFill/>
            <a:ln w="9525">
              <a:noFill/>
            </a:ln>
          </p:spPr>
          <p:txBody>
            <a:bodyPr lIns="0" tIns="0" rIns="0" bIns="0" anchor="t" anchorCtr="0">
              <a:spAutoFit/>
            </a:bodyPr>
            <a:lstStyle/>
            <a:p>
              <a:pPr marR="0" defTabSz="914400" eaLnBrk="0" hangingPunct="0">
                <a:buClrTx/>
                <a:buSzTx/>
                <a:buFontTx/>
                <a:buNone/>
                <a:defRPr/>
              </a:pPr>
              <a:r>
                <a:rPr kumimoji="0" lang="en-US" altLang="zh-CN" sz="1200" b="1" kern="1200" cap="none" spc="0" normalizeH="0" baseline="0" noProof="0" dirty="0">
                  <a:solidFill>
                    <a:schemeClr val="accent6">
                      <a:lumMod val="20000"/>
                      <a:lumOff val="80000"/>
                    </a:schemeClr>
                  </a:solidFill>
                  <a:effectLst>
                    <a:outerShdw blurRad="38100" dist="38100" dir="2700000" algn="tl">
                      <a:srgbClr val="000000">
                        <a:alpha val="43137"/>
                      </a:srgbClr>
                    </a:outerShdw>
                  </a:effectLst>
                  <a:latin typeface="MV Boli" panose="02000500030200090000" pitchFamily="2" charset="0"/>
                  <a:ea typeface="楷体" panose="02010609060101010101" pitchFamily="49" charset="-122"/>
                  <a:cs typeface="MV Boli" panose="02000500030200090000" pitchFamily="2" charset="0"/>
                </a:rPr>
                <a:t>2</a:t>
              </a:r>
              <a:endParaRPr kumimoji="0" lang="zh-CN" altLang="en-US" sz="1200" b="1" kern="1200" cap="none" spc="0" normalizeH="0" baseline="0" noProof="0" dirty="0">
                <a:solidFill>
                  <a:schemeClr val="accent6">
                    <a:lumMod val="20000"/>
                    <a:lumOff val="80000"/>
                  </a:schemeClr>
                </a:solidFill>
                <a:effectLst>
                  <a:outerShdw blurRad="38100" dist="38100" dir="2700000" algn="tl">
                    <a:srgbClr val="000000">
                      <a:alpha val="43137"/>
                    </a:srgbClr>
                  </a:outerShdw>
                </a:effectLst>
                <a:latin typeface="MV Boli" panose="02000500030200090000" pitchFamily="2" charset="0"/>
                <a:ea typeface="楷体" panose="02010609060101010101" pitchFamily="49" charset="-122"/>
                <a:cs typeface="MV Boli" panose="02000500030200090000" pitchFamily="2" charset="0"/>
              </a:endParaRPr>
            </a:p>
          </p:txBody>
        </p:sp>
      </p:grpSp>
      <p:cxnSp>
        <p:nvCxnSpPr>
          <p:cNvPr id="72" name="直接箭头连接符 71"/>
          <p:cNvCxnSpPr/>
          <p:nvPr/>
        </p:nvCxnSpPr>
        <p:spPr>
          <a:xfrm rot="16200000" flipH="1">
            <a:off x="4495800" y="2640330"/>
            <a:ext cx="650875" cy="635000"/>
          </a:xfrm>
          <a:prstGeom prst="straightConnector1">
            <a:avLst/>
          </a:prstGeom>
          <a:ln w="38100">
            <a:solidFill>
              <a:srgbClr val="F14F3D"/>
            </a:solidFill>
            <a:tailEnd type="arrow"/>
          </a:ln>
        </p:spPr>
        <p:style>
          <a:lnRef idx="1">
            <a:schemeClr val="dk1"/>
          </a:lnRef>
          <a:fillRef idx="0">
            <a:schemeClr val="dk1"/>
          </a:fillRef>
          <a:effectRef idx="0">
            <a:schemeClr val="dk1"/>
          </a:effectRef>
          <a:fontRef idx="minor">
            <a:schemeClr val="tx1"/>
          </a:fontRef>
        </p:style>
      </p:cxnSp>
      <p:cxnSp>
        <p:nvCxnSpPr>
          <p:cNvPr id="78" name="直接箭头连接符 77"/>
          <p:cNvCxnSpPr/>
          <p:nvPr/>
        </p:nvCxnSpPr>
        <p:spPr>
          <a:xfrm flipV="1">
            <a:off x="5397183" y="2603183"/>
            <a:ext cx="776288" cy="590550"/>
          </a:xfrm>
          <a:prstGeom prst="straightConnector1">
            <a:avLst/>
          </a:prstGeom>
          <a:ln w="38100">
            <a:solidFill>
              <a:srgbClr val="F14F3D"/>
            </a:solidFill>
            <a:tailEnd type="arrow"/>
          </a:ln>
        </p:spPr>
        <p:style>
          <a:lnRef idx="1">
            <a:schemeClr val="dk1"/>
          </a:lnRef>
          <a:fillRef idx="0">
            <a:schemeClr val="dk1"/>
          </a:fillRef>
          <a:effectRef idx="0">
            <a:schemeClr val="dk1"/>
          </a:effectRef>
          <a:fontRef idx="minor">
            <a:schemeClr val="tx1"/>
          </a:fontRef>
        </p:style>
      </p:cxnSp>
      <p:cxnSp>
        <p:nvCxnSpPr>
          <p:cNvPr id="87" name="直接箭头连接符 86"/>
          <p:cNvCxnSpPr/>
          <p:nvPr/>
        </p:nvCxnSpPr>
        <p:spPr>
          <a:xfrm flipV="1">
            <a:off x="7290118" y="2624138"/>
            <a:ext cx="593725" cy="292100"/>
          </a:xfrm>
          <a:prstGeom prst="straightConnector1">
            <a:avLst/>
          </a:prstGeom>
          <a:ln w="38100">
            <a:solidFill>
              <a:srgbClr val="F14F3D"/>
            </a:solidFill>
            <a:tailEnd type="arrow"/>
          </a:ln>
        </p:spPr>
        <p:style>
          <a:lnRef idx="1">
            <a:schemeClr val="dk1"/>
          </a:lnRef>
          <a:fillRef idx="0">
            <a:schemeClr val="dk1"/>
          </a:fillRef>
          <a:effectRef idx="0">
            <a:schemeClr val="dk1"/>
          </a:effectRef>
          <a:fontRef idx="minor">
            <a:schemeClr val="tx1"/>
          </a:fontRef>
        </p:style>
      </p:cxnSp>
      <p:cxnSp>
        <p:nvCxnSpPr>
          <p:cNvPr id="83" name="直接箭头连接符 82"/>
          <p:cNvCxnSpPr/>
          <p:nvPr/>
        </p:nvCxnSpPr>
        <p:spPr>
          <a:xfrm rot="16200000" flipH="1">
            <a:off x="6548914" y="2439511"/>
            <a:ext cx="292100" cy="677863"/>
          </a:xfrm>
          <a:prstGeom prst="straightConnector1">
            <a:avLst/>
          </a:prstGeom>
          <a:ln w="38100">
            <a:solidFill>
              <a:srgbClr val="F14F3D"/>
            </a:solidFill>
            <a:tailEnd type="arrow"/>
          </a:ln>
        </p:spPr>
        <p:style>
          <a:lnRef idx="1">
            <a:schemeClr val="dk1"/>
          </a:lnRef>
          <a:fillRef idx="0">
            <a:schemeClr val="dk1"/>
          </a:fillRef>
          <a:effectRef idx="0">
            <a:schemeClr val="dk1"/>
          </a:effectRef>
          <a:fontRef idx="minor">
            <a:schemeClr val="tx1"/>
          </a:fontRef>
        </p:style>
      </p:cxnSp>
      <p:sp>
        <p:nvSpPr>
          <p:cNvPr id="89" name="文本框 88"/>
          <p:cNvSpPr txBox="1"/>
          <p:nvPr/>
        </p:nvSpPr>
        <p:spPr>
          <a:xfrm>
            <a:off x="4665663" y="3745548"/>
            <a:ext cx="1195388" cy="401638"/>
          </a:xfrm>
          <a:prstGeom prst="rect">
            <a:avLst/>
          </a:prstGeom>
          <a:noFill/>
        </p:spPr>
        <p:txBody>
          <a:bodyPr wrap="square">
            <a:spAutoFit/>
          </a:bodyPr>
          <a:lstStyle/>
          <a:p>
            <a:pPr marR="0" defTabSz="914400">
              <a:buClrTx/>
              <a:buSzTx/>
              <a:buFontTx/>
              <a:buNone/>
              <a:defRPr/>
            </a:pPr>
            <a:r>
              <a:rPr kumimoji="0" lang="en-US" altLang="zh-CN" sz="2000" b="1" kern="1200" cap="none" spc="0" normalizeH="0" baseline="0" noProof="0" dirty="0">
                <a:solidFill>
                  <a:schemeClr val="tx1">
                    <a:lumMod val="75000"/>
                  </a:schemeClr>
                </a:solidFill>
                <a:effectLst>
                  <a:outerShdw blurRad="38100" dist="38100" dir="2700000" algn="tl">
                    <a:srgbClr val="000000">
                      <a:alpha val="43137"/>
                    </a:srgbClr>
                  </a:outerShdw>
                </a:effectLst>
                <a:latin typeface="Segoe Print" panose="02000600000000000000" charset="0"/>
                <a:ea typeface="+mn-ea"/>
                <a:cs typeface="+mn-cs"/>
              </a:rPr>
              <a:t>stage 1</a:t>
            </a:r>
            <a:endParaRPr kumimoji="0" lang="en-US" altLang="zh-CN" sz="2000" b="1" kern="1200" cap="none" spc="0" normalizeH="0" baseline="0" noProof="0" dirty="0">
              <a:solidFill>
                <a:schemeClr val="tx1">
                  <a:lumMod val="75000"/>
                </a:schemeClr>
              </a:solidFill>
              <a:effectLst>
                <a:outerShdw blurRad="38100" dist="38100" dir="2700000" algn="tl">
                  <a:srgbClr val="000000">
                    <a:alpha val="43137"/>
                  </a:srgbClr>
                </a:outerShdw>
              </a:effectLst>
              <a:latin typeface="Segoe Print" panose="02000600000000000000" charset="0"/>
              <a:ea typeface="+mn-ea"/>
              <a:cs typeface="+mn-cs"/>
            </a:endParaRPr>
          </a:p>
        </p:txBody>
      </p:sp>
      <p:sp>
        <p:nvSpPr>
          <p:cNvPr id="90" name="文本框 89"/>
          <p:cNvSpPr txBox="1"/>
          <p:nvPr/>
        </p:nvSpPr>
        <p:spPr>
          <a:xfrm>
            <a:off x="5684838" y="3745548"/>
            <a:ext cx="1195388" cy="369888"/>
          </a:xfrm>
          <a:prstGeom prst="rect">
            <a:avLst/>
          </a:prstGeom>
          <a:noFill/>
        </p:spPr>
        <p:txBody>
          <a:bodyPr wrap="square">
            <a:spAutoFit/>
          </a:bodyPr>
          <a:lstStyle/>
          <a:p>
            <a:pPr marR="0" defTabSz="914400">
              <a:buClrTx/>
              <a:buSzTx/>
              <a:buFontTx/>
              <a:buNone/>
              <a:defRPr/>
            </a:pPr>
            <a:r>
              <a:rPr kumimoji="0" lang="en-US" altLang="zh-CN" b="1" kern="1200" cap="none" spc="0" normalizeH="0" baseline="0" noProof="0" dirty="0">
                <a:solidFill>
                  <a:schemeClr val="tx1">
                    <a:lumMod val="75000"/>
                  </a:schemeClr>
                </a:solidFill>
                <a:effectLst>
                  <a:outerShdw blurRad="38100" dist="38100" dir="2700000" algn="tl">
                    <a:srgbClr val="000000">
                      <a:alpha val="43137"/>
                    </a:srgbClr>
                  </a:outerShdw>
                </a:effectLst>
                <a:latin typeface="Segoe Print" panose="02000600000000000000" charset="0"/>
                <a:ea typeface="+mn-ea"/>
                <a:cs typeface="+mn-cs"/>
              </a:rPr>
              <a:t>stage 2</a:t>
            </a:r>
            <a:endParaRPr kumimoji="0" lang="en-US" altLang="zh-CN" b="1" kern="1200" cap="none" spc="0" normalizeH="0" baseline="0" noProof="0" dirty="0">
              <a:solidFill>
                <a:schemeClr val="tx1">
                  <a:lumMod val="75000"/>
                </a:schemeClr>
              </a:solidFill>
              <a:effectLst>
                <a:outerShdw blurRad="38100" dist="38100" dir="2700000" algn="tl">
                  <a:srgbClr val="000000">
                    <a:alpha val="43137"/>
                  </a:srgbClr>
                </a:outerShdw>
              </a:effectLst>
              <a:latin typeface="Segoe Print" panose="02000600000000000000" charset="0"/>
              <a:ea typeface="+mn-ea"/>
              <a:cs typeface="+mn-cs"/>
            </a:endParaRPr>
          </a:p>
        </p:txBody>
      </p:sp>
      <p:sp>
        <p:nvSpPr>
          <p:cNvPr id="91" name="文本框 90"/>
          <p:cNvSpPr txBox="1"/>
          <p:nvPr/>
        </p:nvSpPr>
        <p:spPr>
          <a:xfrm>
            <a:off x="6596063" y="3763010"/>
            <a:ext cx="1195388" cy="368300"/>
          </a:xfrm>
          <a:prstGeom prst="rect">
            <a:avLst/>
          </a:prstGeom>
          <a:noFill/>
        </p:spPr>
        <p:txBody>
          <a:bodyPr wrap="square">
            <a:spAutoFit/>
          </a:bodyPr>
          <a:lstStyle/>
          <a:p>
            <a:pPr marR="0" defTabSz="914400">
              <a:buClrTx/>
              <a:buSzTx/>
              <a:buFontTx/>
              <a:buNone/>
              <a:defRPr/>
            </a:pPr>
            <a:r>
              <a:rPr kumimoji="0" lang="en-US" altLang="zh-CN" b="1" kern="1200" cap="none" spc="0" normalizeH="0" baseline="0" noProof="0" dirty="0">
                <a:solidFill>
                  <a:schemeClr val="tx1">
                    <a:lumMod val="75000"/>
                  </a:schemeClr>
                </a:solidFill>
                <a:effectLst>
                  <a:outerShdw blurRad="38100" dist="38100" dir="2700000" algn="tl">
                    <a:srgbClr val="000000">
                      <a:alpha val="43137"/>
                    </a:srgbClr>
                  </a:outerShdw>
                </a:effectLst>
                <a:latin typeface="Segoe Print" panose="02000600000000000000" charset="0"/>
                <a:ea typeface="+mn-ea"/>
                <a:cs typeface="+mn-cs"/>
              </a:rPr>
              <a:t>stage 3</a:t>
            </a:r>
            <a:endParaRPr kumimoji="0" lang="en-US" altLang="zh-CN" b="1" kern="1200" cap="none" spc="0" normalizeH="0" baseline="0" noProof="0" dirty="0">
              <a:solidFill>
                <a:schemeClr val="tx1">
                  <a:lumMod val="75000"/>
                </a:schemeClr>
              </a:solidFill>
              <a:effectLst>
                <a:outerShdw blurRad="38100" dist="38100" dir="2700000" algn="tl">
                  <a:srgbClr val="000000">
                    <a:alpha val="43137"/>
                  </a:srgbClr>
                </a:outerShdw>
              </a:effectLst>
              <a:latin typeface="Segoe Print" panose="02000600000000000000" charset="0"/>
              <a:ea typeface="+mn-ea"/>
              <a:cs typeface="+mn-cs"/>
            </a:endParaRPr>
          </a:p>
        </p:txBody>
      </p:sp>
      <p:sp>
        <p:nvSpPr>
          <p:cNvPr id="92" name="文本框 91"/>
          <p:cNvSpPr txBox="1"/>
          <p:nvPr/>
        </p:nvSpPr>
        <p:spPr>
          <a:xfrm>
            <a:off x="7567613" y="3742373"/>
            <a:ext cx="1195388" cy="369888"/>
          </a:xfrm>
          <a:prstGeom prst="rect">
            <a:avLst/>
          </a:prstGeom>
          <a:noFill/>
        </p:spPr>
        <p:txBody>
          <a:bodyPr wrap="square">
            <a:spAutoFit/>
          </a:bodyPr>
          <a:lstStyle/>
          <a:p>
            <a:pPr marR="0" defTabSz="914400">
              <a:buClrTx/>
              <a:buSzTx/>
              <a:buFontTx/>
              <a:buNone/>
              <a:defRPr/>
            </a:pPr>
            <a:r>
              <a:rPr kumimoji="0" lang="en-US" altLang="zh-CN" b="1" kern="1200" cap="none" spc="0" normalizeH="0" baseline="0" noProof="0" dirty="0">
                <a:solidFill>
                  <a:schemeClr val="tx1">
                    <a:lumMod val="75000"/>
                  </a:schemeClr>
                </a:solidFill>
                <a:effectLst>
                  <a:outerShdw blurRad="38100" dist="38100" dir="2700000" algn="tl">
                    <a:srgbClr val="000000">
                      <a:alpha val="43137"/>
                    </a:srgbClr>
                  </a:outerShdw>
                </a:effectLst>
                <a:latin typeface="Segoe Print" panose="02000600000000000000" charset="0"/>
                <a:ea typeface="+mn-ea"/>
                <a:cs typeface="+mn-cs"/>
              </a:rPr>
              <a:t>stage 4</a:t>
            </a:r>
            <a:endParaRPr kumimoji="0" lang="en-US" altLang="zh-CN" b="1" kern="1200" cap="none" spc="0" normalizeH="0" baseline="0" noProof="0" dirty="0">
              <a:solidFill>
                <a:schemeClr val="tx1">
                  <a:lumMod val="75000"/>
                </a:schemeClr>
              </a:solidFill>
              <a:effectLst>
                <a:outerShdw blurRad="38100" dist="38100" dir="2700000" algn="tl">
                  <a:srgbClr val="000000">
                    <a:alpha val="43137"/>
                  </a:srgbClr>
                </a:outerShdw>
              </a:effectLst>
              <a:latin typeface="Segoe Print" panose="02000600000000000000" charset="0"/>
              <a:ea typeface="+mn-ea"/>
              <a:cs typeface="+mn-cs"/>
            </a:endParaRPr>
          </a:p>
        </p:txBody>
      </p:sp>
      <p:sp>
        <p:nvSpPr>
          <p:cNvPr id="94" name="圆角矩形 54"/>
          <p:cNvSpPr/>
          <p:nvPr/>
        </p:nvSpPr>
        <p:spPr>
          <a:xfrm>
            <a:off x="4252913" y="1375410"/>
            <a:ext cx="1590675" cy="2216150"/>
          </a:xfrm>
          <a:prstGeom prst="round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endParaRPr kumimoji="0" lang="zh-CN" altLang="en-US" sz="1350" b="0" i="0" u="none" strike="noStrike" kern="1200" cap="none" spc="0" normalizeH="0" baseline="0" noProof="0">
              <a:ln>
                <a:noFill/>
              </a:ln>
              <a:solidFill>
                <a:srgbClr val="FFFFFF"/>
              </a:solidFill>
              <a:effectLst/>
              <a:uLnTx/>
              <a:uFillTx/>
              <a:latin typeface="Consolas" panose="020B0609020204030204" pitchFamily="49" charset="0"/>
              <a:ea typeface="宋体" panose="02010600030101010101" pitchFamily="2" charset="-122"/>
              <a:cs typeface="+mn-cs"/>
            </a:endParaRPr>
          </a:p>
        </p:txBody>
      </p:sp>
      <p:sp>
        <p:nvSpPr>
          <p:cNvPr id="96" name="圆角矩形 54"/>
          <p:cNvSpPr/>
          <p:nvPr/>
        </p:nvSpPr>
        <p:spPr>
          <a:xfrm>
            <a:off x="4256088" y="1384935"/>
            <a:ext cx="2284413" cy="2216150"/>
          </a:xfrm>
          <a:prstGeom prst="round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endParaRPr kumimoji="0" lang="zh-CN" altLang="en-US" sz="1350" b="0" i="0" u="none" strike="noStrike" kern="1200" cap="none" spc="0" normalizeH="0" baseline="0" noProof="0">
              <a:ln>
                <a:noFill/>
              </a:ln>
              <a:solidFill>
                <a:srgbClr val="FFFFFF"/>
              </a:solidFill>
              <a:effectLst/>
              <a:uLnTx/>
              <a:uFillTx/>
              <a:latin typeface="Consolas" panose="020B0609020204030204" pitchFamily="49" charset="0"/>
              <a:ea typeface="宋体" panose="02010600030101010101" pitchFamily="2" charset="-122"/>
              <a:cs typeface="+mn-cs"/>
            </a:endParaRPr>
          </a:p>
        </p:txBody>
      </p:sp>
      <p:sp>
        <p:nvSpPr>
          <p:cNvPr id="97" name="圆角矩形 54"/>
          <p:cNvSpPr/>
          <p:nvPr/>
        </p:nvSpPr>
        <p:spPr>
          <a:xfrm>
            <a:off x="4259263" y="1370648"/>
            <a:ext cx="3160713" cy="2216150"/>
          </a:xfrm>
          <a:prstGeom prst="round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endParaRPr kumimoji="0" lang="zh-CN" altLang="en-US" sz="1350" b="0" i="0" u="none" strike="noStrike" kern="1200" cap="none" spc="0" normalizeH="0" baseline="0" noProof="0">
              <a:ln>
                <a:noFill/>
              </a:ln>
              <a:solidFill>
                <a:srgbClr val="FFFFFF"/>
              </a:solidFill>
              <a:effectLst/>
              <a:uLnTx/>
              <a:uFillTx/>
              <a:latin typeface="Consolas" panose="020B0609020204030204" pitchFamily="49" charset="0"/>
              <a:ea typeface="宋体" panose="02010600030101010101" pitchFamily="2" charset="-122"/>
              <a:cs typeface="+mn-cs"/>
            </a:endParaRPr>
          </a:p>
        </p:txBody>
      </p:sp>
      <p:sp>
        <p:nvSpPr>
          <p:cNvPr id="98" name="圆角矩形 54"/>
          <p:cNvSpPr/>
          <p:nvPr/>
        </p:nvSpPr>
        <p:spPr>
          <a:xfrm>
            <a:off x="4252913" y="1367473"/>
            <a:ext cx="4035425" cy="2216150"/>
          </a:xfrm>
          <a:prstGeom prst="round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endParaRPr kumimoji="0" lang="zh-CN" altLang="en-US" sz="1350" b="0" i="0" u="none" strike="noStrike" kern="1200" cap="none" spc="0" normalizeH="0" baseline="0" noProof="0">
              <a:ln>
                <a:noFill/>
              </a:ln>
              <a:solidFill>
                <a:srgbClr val="FFFFFF"/>
              </a:solidFill>
              <a:effectLst/>
              <a:uLnTx/>
              <a:uFillTx/>
              <a:latin typeface="Consolas" panose="020B0609020204030204" pitchFamily="49" charset="0"/>
              <a:ea typeface="宋体" panose="02010600030101010101" pitchFamily="2" charset="-122"/>
              <a:cs typeface="+mn-cs"/>
            </a:endParaRPr>
          </a:p>
        </p:txBody>
      </p:sp>
      <p:grpSp>
        <p:nvGrpSpPr>
          <p:cNvPr id="17" name="组合 16"/>
          <p:cNvGrpSpPr/>
          <p:nvPr/>
        </p:nvGrpSpPr>
        <p:grpSpPr>
          <a:xfrm>
            <a:off x="354013" y="4007485"/>
            <a:ext cx="4457700" cy="422275"/>
            <a:chOff x="472808" y="3797724"/>
            <a:chExt cx="4057231" cy="562167"/>
          </a:xfrm>
        </p:grpSpPr>
        <p:sp>
          <p:nvSpPr>
            <p:cNvPr id="99" name="文本框 98"/>
            <p:cNvSpPr txBox="1"/>
            <p:nvPr/>
          </p:nvSpPr>
          <p:spPr>
            <a:xfrm>
              <a:off x="472808" y="3826413"/>
              <a:ext cx="1364109" cy="533478"/>
            </a:xfrm>
            <a:prstGeom prst="rect">
              <a:avLst/>
            </a:prstGeom>
            <a:noFill/>
          </p:spPr>
          <p:txBody>
            <a:bodyPr wrap="square">
              <a:spAutoFit/>
            </a:bodyPr>
            <a:lstStyle/>
            <a:p>
              <a:pPr marR="0" defTabSz="914400">
                <a:buClrTx/>
                <a:buSzTx/>
                <a:buFontTx/>
                <a:buNone/>
                <a:defRPr/>
              </a:pPr>
              <a:r>
                <a:rPr kumimoji="0" lang="zh-CN" altLang="en-US" sz="2000" kern="1200" cap="none" spc="0" normalizeH="0" baseline="0" noProof="0" dirty="0">
                  <a:solidFill>
                    <a:schemeClr val="tx1">
                      <a:lumMod val="75000"/>
                    </a:schemeClr>
                  </a:solidFill>
                  <a:latin typeface="Berlin Sans FB" panose="020E0602020502020306" pitchFamily="34" charset="0"/>
                  <a:ea typeface="+mn-ea"/>
                  <a:cs typeface="+mn-cs"/>
                </a:rPr>
                <a:t>Decision 1</a:t>
              </a:r>
              <a:endParaRPr kumimoji="0" lang="zh-CN" altLang="en-US" sz="2000" kern="1200" cap="none" spc="0" normalizeH="0" baseline="0" noProof="0" dirty="0">
                <a:solidFill>
                  <a:schemeClr val="tx1">
                    <a:lumMod val="75000"/>
                  </a:schemeClr>
                </a:solidFill>
                <a:latin typeface="Berlin Sans FB" panose="020E0602020502020306" pitchFamily="34" charset="0"/>
                <a:ea typeface="+mn-ea"/>
                <a:cs typeface="+mn-cs"/>
              </a:endParaRPr>
            </a:p>
          </p:txBody>
        </p:sp>
        <p:sp>
          <p:nvSpPr>
            <p:cNvPr id="77894" name="文本框 99"/>
            <p:cNvSpPr txBox="1"/>
            <p:nvPr/>
          </p:nvSpPr>
          <p:spPr>
            <a:xfrm>
              <a:off x="1905368" y="3797724"/>
              <a:ext cx="2624671" cy="533479"/>
            </a:xfrm>
            <a:prstGeom prst="rect">
              <a:avLst/>
            </a:prstGeom>
            <a:noFill/>
            <a:ln w="9525">
              <a:noFill/>
            </a:ln>
          </p:spPr>
          <p:txBody>
            <a:bodyPr wrap="square" anchor="t" anchorCtr="0">
              <a:spAutoFit/>
            </a:bodyPr>
            <a:p>
              <a:r>
                <a:rPr lang="pt-BR" altLang="zh-CN" sz="2000" i="1" dirty="0">
                  <a:solidFill>
                    <a:schemeClr val="tx1">
                      <a:lumMod val="75000"/>
                    </a:schemeClr>
                  </a:solidFill>
                  <a:latin typeface="Consolas" panose="020B0609020204030204" pitchFamily="49" charset="0"/>
                  <a:ea typeface="仿宋" panose="02010609060101010101" pitchFamily="49" charset="-122"/>
                </a:rPr>
                <a:t>f</a:t>
              </a:r>
              <a:r>
                <a:rPr lang="pt-BR" altLang="zh-CN" sz="2000" dirty="0">
                  <a:solidFill>
                    <a:schemeClr val="tx1">
                      <a:lumMod val="75000"/>
                    </a:schemeClr>
                  </a:solidFill>
                  <a:latin typeface="Consolas" panose="020B0609020204030204" pitchFamily="49" charset="0"/>
                  <a:ea typeface="仿宋" panose="02010609060101010101" pitchFamily="49" charset="-122"/>
                </a:rPr>
                <a:t>(B)=MIN{c(A</a:t>
              </a:r>
              <a:r>
                <a:rPr lang="zh-CN" altLang="en-US" sz="2000" dirty="0">
                  <a:solidFill>
                    <a:schemeClr val="tx1">
                      <a:lumMod val="75000"/>
                    </a:schemeClr>
                  </a:solidFill>
                  <a:latin typeface="Consolas" panose="020B0609020204030204" pitchFamily="49" charset="0"/>
                  <a:ea typeface="仿宋" panose="02010609060101010101" pitchFamily="49" charset="-122"/>
                </a:rPr>
                <a:t>，</a:t>
              </a:r>
              <a:r>
                <a:rPr lang="pt-BR" altLang="zh-CN" sz="2000" dirty="0">
                  <a:solidFill>
                    <a:schemeClr val="tx1">
                      <a:lumMod val="75000"/>
                    </a:schemeClr>
                  </a:solidFill>
                  <a:latin typeface="Consolas" panose="020B0609020204030204" pitchFamily="49" charset="0"/>
                  <a:ea typeface="仿宋" panose="02010609060101010101" pitchFamily="49" charset="-122"/>
                </a:rPr>
                <a:t>B)</a:t>
              </a:r>
              <a:r>
                <a:rPr lang="en-US" altLang="zh-CN" sz="2000" dirty="0">
                  <a:solidFill>
                    <a:schemeClr val="tx1">
                      <a:lumMod val="75000"/>
                    </a:schemeClr>
                  </a:solidFill>
                  <a:latin typeface="Consolas" panose="020B0609020204030204" pitchFamily="49" charset="0"/>
                  <a:ea typeface="仿宋" panose="02010609060101010101" pitchFamily="49" charset="-122"/>
                </a:rPr>
                <a:t>}</a:t>
              </a:r>
              <a:endParaRPr lang="en-US" altLang="zh-CN" sz="2000" dirty="0">
                <a:solidFill>
                  <a:schemeClr val="tx1">
                    <a:lumMod val="75000"/>
                  </a:schemeClr>
                </a:solidFill>
                <a:latin typeface="Consolas" panose="020B0609020204030204" pitchFamily="49" charset="0"/>
                <a:ea typeface="仿宋" panose="02010609060101010101" pitchFamily="49" charset="-122"/>
              </a:endParaRPr>
            </a:p>
          </p:txBody>
        </p:sp>
      </p:grpSp>
      <p:grpSp>
        <p:nvGrpSpPr>
          <p:cNvPr id="14" name="组合 13"/>
          <p:cNvGrpSpPr/>
          <p:nvPr/>
        </p:nvGrpSpPr>
        <p:grpSpPr>
          <a:xfrm>
            <a:off x="354013" y="4556760"/>
            <a:ext cx="5186362" cy="422275"/>
            <a:chOff x="472808" y="4323594"/>
            <a:chExt cx="4719840" cy="562170"/>
          </a:xfrm>
        </p:grpSpPr>
        <p:sp>
          <p:nvSpPr>
            <p:cNvPr id="77896" name="文本框 100"/>
            <p:cNvSpPr txBox="1"/>
            <p:nvPr/>
          </p:nvSpPr>
          <p:spPr>
            <a:xfrm>
              <a:off x="472808" y="4352285"/>
              <a:ext cx="1270932" cy="533479"/>
            </a:xfrm>
            <a:prstGeom prst="rect">
              <a:avLst/>
            </a:prstGeom>
            <a:noFill/>
            <a:ln w="9525">
              <a:noFill/>
            </a:ln>
          </p:spPr>
          <p:txBody>
            <a:bodyPr wrap="square" anchor="t" anchorCtr="0">
              <a:spAutoFit/>
            </a:bodyPr>
            <a:p>
              <a:r>
                <a:rPr lang="zh-CN" altLang="en-US" sz="2000" dirty="0">
                  <a:solidFill>
                    <a:schemeClr val="tx1">
                      <a:lumMod val="75000"/>
                    </a:schemeClr>
                  </a:solidFill>
                  <a:latin typeface="Berlin Sans FB" panose="020E0602020502020306" pitchFamily="34" charset="0"/>
                </a:rPr>
                <a:t>Decision </a:t>
              </a:r>
              <a:r>
                <a:rPr lang="en-US" altLang="zh-CN" sz="2000" dirty="0">
                  <a:solidFill>
                    <a:schemeClr val="tx1">
                      <a:lumMod val="75000"/>
                    </a:schemeClr>
                  </a:solidFill>
                  <a:latin typeface="Berlin Sans FB" panose="020E0602020502020306" pitchFamily="34" charset="0"/>
                </a:rPr>
                <a:t>2</a:t>
              </a:r>
              <a:endParaRPr lang="en-US" altLang="zh-CN" sz="2000" dirty="0">
                <a:solidFill>
                  <a:schemeClr val="tx1">
                    <a:lumMod val="75000"/>
                  </a:schemeClr>
                </a:solidFill>
                <a:latin typeface="Berlin Sans FB" panose="020E0602020502020306" pitchFamily="34" charset="0"/>
              </a:endParaRPr>
            </a:p>
          </p:txBody>
        </p:sp>
        <p:sp>
          <p:nvSpPr>
            <p:cNvPr id="77897" name="文本框 101"/>
            <p:cNvSpPr txBox="1"/>
            <p:nvPr/>
          </p:nvSpPr>
          <p:spPr>
            <a:xfrm>
              <a:off x="1905368" y="4323594"/>
              <a:ext cx="3287280" cy="533479"/>
            </a:xfrm>
            <a:prstGeom prst="rect">
              <a:avLst/>
            </a:prstGeom>
            <a:noFill/>
            <a:ln w="9525">
              <a:noFill/>
            </a:ln>
          </p:spPr>
          <p:txBody>
            <a:bodyPr wrap="square" anchor="t" anchorCtr="0">
              <a:spAutoFit/>
            </a:bodyPr>
            <a:p>
              <a:r>
                <a:rPr lang="pt-BR" altLang="zh-CN" sz="2000" i="1" dirty="0">
                  <a:solidFill>
                    <a:schemeClr val="tx1">
                      <a:lumMod val="75000"/>
                    </a:schemeClr>
                  </a:solidFill>
                  <a:latin typeface="Consolas" panose="020B0609020204030204" pitchFamily="49" charset="0"/>
                  <a:ea typeface="仿宋" panose="02010609060101010101" pitchFamily="49" charset="-122"/>
                </a:rPr>
                <a:t>f</a:t>
              </a:r>
              <a:r>
                <a:rPr lang="pt-BR" altLang="zh-CN" sz="2000" dirty="0">
                  <a:solidFill>
                    <a:schemeClr val="tx1">
                      <a:lumMod val="75000"/>
                    </a:schemeClr>
                  </a:solidFill>
                  <a:latin typeface="Consolas" panose="020B0609020204030204" pitchFamily="49" charset="0"/>
                  <a:ea typeface="仿宋" panose="02010609060101010101" pitchFamily="49" charset="-122"/>
                </a:rPr>
                <a:t>(C)=MIN{c(B</a:t>
              </a:r>
              <a:r>
                <a:rPr lang="zh-CN" altLang="en-US" sz="2000" dirty="0">
                  <a:solidFill>
                    <a:schemeClr val="tx1">
                      <a:lumMod val="75000"/>
                    </a:schemeClr>
                  </a:solidFill>
                  <a:latin typeface="Consolas" panose="020B0609020204030204" pitchFamily="49" charset="0"/>
                  <a:ea typeface="仿宋" panose="02010609060101010101" pitchFamily="49" charset="-122"/>
                </a:rPr>
                <a:t>，</a:t>
              </a:r>
              <a:r>
                <a:rPr lang="pt-BR" altLang="zh-CN" sz="2000" dirty="0">
                  <a:solidFill>
                    <a:schemeClr val="tx1">
                      <a:lumMod val="75000"/>
                    </a:schemeClr>
                  </a:solidFill>
                  <a:latin typeface="Consolas" panose="020B0609020204030204" pitchFamily="49" charset="0"/>
                  <a:ea typeface="仿宋" panose="02010609060101010101" pitchFamily="49" charset="-122"/>
                </a:rPr>
                <a:t>C)+</a:t>
              </a:r>
              <a:r>
                <a:rPr lang="pt-BR" altLang="zh-CN" sz="2000" i="1" dirty="0">
                  <a:solidFill>
                    <a:schemeClr val="tx1">
                      <a:lumMod val="75000"/>
                    </a:schemeClr>
                  </a:solidFill>
                  <a:latin typeface="Consolas" panose="020B0609020204030204" pitchFamily="49" charset="0"/>
                  <a:ea typeface="仿宋" panose="02010609060101010101" pitchFamily="49" charset="-122"/>
                </a:rPr>
                <a:t>f</a:t>
              </a:r>
              <a:r>
                <a:rPr lang="pt-BR" altLang="zh-CN" sz="2000" dirty="0">
                  <a:solidFill>
                    <a:schemeClr val="tx1">
                      <a:lumMod val="75000"/>
                    </a:schemeClr>
                  </a:solidFill>
                  <a:latin typeface="Consolas" panose="020B0609020204030204" pitchFamily="49" charset="0"/>
                  <a:ea typeface="仿宋" panose="02010609060101010101" pitchFamily="49" charset="-122"/>
                </a:rPr>
                <a:t>(B)</a:t>
              </a:r>
              <a:r>
                <a:rPr lang="en-US" altLang="zh-CN" sz="2000" dirty="0">
                  <a:solidFill>
                    <a:schemeClr val="tx1">
                      <a:lumMod val="75000"/>
                    </a:schemeClr>
                  </a:solidFill>
                  <a:latin typeface="Consolas" panose="020B0609020204030204" pitchFamily="49" charset="0"/>
                  <a:ea typeface="仿宋" panose="02010609060101010101" pitchFamily="49" charset="-122"/>
                </a:rPr>
                <a:t>}</a:t>
              </a:r>
              <a:endParaRPr lang="en-US" altLang="zh-CN" sz="2000" dirty="0">
                <a:solidFill>
                  <a:schemeClr val="tx1">
                    <a:lumMod val="75000"/>
                  </a:schemeClr>
                </a:solidFill>
                <a:latin typeface="Consolas" panose="020B0609020204030204" pitchFamily="49" charset="0"/>
                <a:ea typeface="仿宋" panose="02010609060101010101" pitchFamily="49" charset="-122"/>
              </a:endParaRPr>
            </a:p>
          </p:txBody>
        </p:sp>
      </p:grpSp>
      <p:grpSp>
        <p:nvGrpSpPr>
          <p:cNvPr id="15" name="组合 14"/>
          <p:cNvGrpSpPr/>
          <p:nvPr/>
        </p:nvGrpSpPr>
        <p:grpSpPr>
          <a:xfrm>
            <a:off x="354013" y="5137785"/>
            <a:ext cx="5186362" cy="422275"/>
            <a:chOff x="472808" y="4849464"/>
            <a:chExt cx="4719840" cy="562170"/>
          </a:xfrm>
        </p:grpSpPr>
        <p:sp>
          <p:nvSpPr>
            <p:cNvPr id="77899" name="文本框 102"/>
            <p:cNvSpPr txBox="1"/>
            <p:nvPr/>
          </p:nvSpPr>
          <p:spPr>
            <a:xfrm>
              <a:off x="472808" y="4878155"/>
              <a:ext cx="1364111" cy="533479"/>
            </a:xfrm>
            <a:prstGeom prst="rect">
              <a:avLst/>
            </a:prstGeom>
            <a:noFill/>
            <a:ln w="9525">
              <a:noFill/>
            </a:ln>
          </p:spPr>
          <p:txBody>
            <a:bodyPr wrap="square" anchor="t" anchorCtr="0">
              <a:spAutoFit/>
            </a:bodyPr>
            <a:p>
              <a:r>
                <a:rPr lang="zh-CN" altLang="en-US" sz="2000" dirty="0">
                  <a:solidFill>
                    <a:schemeClr val="tx1">
                      <a:lumMod val="75000"/>
                    </a:schemeClr>
                  </a:solidFill>
                  <a:latin typeface="Berlin Sans FB" panose="020E0602020502020306" pitchFamily="34" charset="0"/>
                </a:rPr>
                <a:t>Decision </a:t>
              </a:r>
              <a:r>
                <a:rPr lang="en-US" altLang="zh-CN" sz="2000" dirty="0">
                  <a:solidFill>
                    <a:schemeClr val="tx1">
                      <a:lumMod val="75000"/>
                    </a:schemeClr>
                  </a:solidFill>
                  <a:latin typeface="Berlin Sans FB" panose="020E0602020502020306" pitchFamily="34" charset="0"/>
                </a:rPr>
                <a:t>3</a:t>
              </a:r>
              <a:endParaRPr lang="en-US" altLang="zh-CN" sz="2000" dirty="0">
                <a:solidFill>
                  <a:schemeClr val="tx1">
                    <a:lumMod val="75000"/>
                  </a:schemeClr>
                </a:solidFill>
                <a:latin typeface="Berlin Sans FB" panose="020E0602020502020306" pitchFamily="34" charset="0"/>
              </a:endParaRPr>
            </a:p>
          </p:txBody>
        </p:sp>
        <p:sp>
          <p:nvSpPr>
            <p:cNvPr id="77900" name="文本框 103"/>
            <p:cNvSpPr txBox="1"/>
            <p:nvPr/>
          </p:nvSpPr>
          <p:spPr>
            <a:xfrm>
              <a:off x="1905368" y="4849464"/>
              <a:ext cx="3287280" cy="533479"/>
            </a:xfrm>
            <a:prstGeom prst="rect">
              <a:avLst/>
            </a:prstGeom>
            <a:noFill/>
            <a:ln w="9525">
              <a:noFill/>
            </a:ln>
          </p:spPr>
          <p:txBody>
            <a:bodyPr wrap="square" anchor="t" anchorCtr="0">
              <a:spAutoFit/>
            </a:bodyPr>
            <a:p>
              <a:r>
                <a:rPr lang="pt-BR" altLang="zh-CN" sz="2000" i="1" dirty="0">
                  <a:solidFill>
                    <a:schemeClr val="tx1">
                      <a:lumMod val="75000"/>
                    </a:schemeClr>
                  </a:solidFill>
                  <a:latin typeface="Consolas" panose="020B0609020204030204" pitchFamily="49" charset="0"/>
                  <a:ea typeface="仿宋" panose="02010609060101010101" pitchFamily="49" charset="-122"/>
                </a:rPr>
                <a:t>f</a:t>
              </a:r>
              <a:r>
                <a:rPr lang="pt-BR" altLang="zh-CN" sz="2000" dirty="0">
                  <a:solidFill>
                    <a:schemeClr val="tx1">
                      <a:lumMod val="75000"/>
                    </a:schemeClr>
                  </a:solidFill>
                  <a:latin typeface="Consolas" panose="020B0609020204030204" pitchFamily="49" charset="0"/>
                  <a:ea typeface="仿宋" panose="02010609060101010101" pitchFamily="49" charset="-122"/>
                </a:rPr>
                <a:t>(D)=MIN{c(C</a:t>
              </a:r>
              <a:r>
                <a:rPr lang="zh-CN" altLang="en-US" sz="2000" dirty="0">
                  <a:solidFill>
                    <a:schemeClr val="tx1">
                      <a:lumMod val="75000"/>
                    </a:schemeClr>
                  </a:solidFill>
                  <a:latin typeface="Consolas" panose="020B0609020204030204" pitchFamily="49" charset="0"/>
                  <a:ea typeface="仿宋" panose="02010609060101010101" pitchFamily="49" charset="-122"/>
                </a:rPr>
                <a:t>，</a:t>
              </a:r>
              <a:r>
                <a:rPr lang="pt-BR" altLang="zh-CN" sz="2000" dirty="0">
                  <a:solidFill>
                    <a:schemeClr val="tx1">
                      <a:lumMod val="75000"/>
                    </a:schemeClr>
                  </a:solidFill>
                  <a:latin typeface="Consolas" panose="020B0609020204030204" pitchFamily="49" charset="0"/>
                  <a:ea typeface="仿宋" panose="02010609060101010101" pitchFamily="49" charset="-122"/>
                </a:rPr>
                <a:t>D)+</a:t>
              </a:r>
              <a:r>
                <a:rPr lang="pt-BR" altLang="zh-CN" sz="2000" i="1" dirty="0">
                  <a:solidFill>
                    <a:schemeClr val="tx1">
                      <a:lumMod val="75000"/>
                    </a:schemeClr>
                  </a:solidFill>
                  <a:latin typeface="Consolas" panose="020B0609020204030204" pitchFamily="49" charset="0"/>
                  <a:ea typeface="仿宋" panose="02010609060101010101" pitchFamily="49" charset="-122"/>
                </a:rPr>
                <a:t>f</a:t>
              </a:r>
              <a:r>
                <a:rPr lang="pt-BR" altLang="zh-CN" sz="2000" dirty="0">
                  <a:solidFill>
                    <a:schemeClr val="tx1">
                      <a:lumMod val="75000"/>
                    </a:schemeClr>
                  </a:solidFill>
                  <a:latin typeface="Consolas" panose="020B0609020204030204" pitchFamily="49" charset="0"/>
                  <a:ea typeface="仿宋" panose="02010609060101010101" pitchFamily="49" charset="-122"/>
                </a:rPr>
                <a:t>(C)</a:t>
              </a:r>
              <a:r>
                <a:rPr lang="en-US" altLang="zh-CN" sz="2000" dirty="0">
                  <a:solidFill>
                    <a:schemeClr val="tx1">
                      <a:lumMod val="75000"/>
                    </a:schemeClr>
                  </a:solidFill>
                  <a:latin typeface="Consolas" panose="020B0609020204030204" pitchFamily="49" charset="0"/>
                  <a:ea typeface="仿宋" panose="02010609060101010101" pitchFamily="49" charset="-122"/>
                </a:rPr>
                <a:t>}</a:t>
              </a:r>
              <a:endParaRPr lang="en-US" altLang="zh-CN" sz="2000" dirty="0">
                <a:solidFill>
                  <a:schemeClr val="tx1">
                    <a:lumMod val="75000"/>
                  </a:schemeClr>
                </a:solidFill>
                <a:latin typeface="Consolas" panose="020B0609020204030204" pitchFamily="49" charset="0"/>
                <a:ea typeface="仿宋" panose="02010609060101010101" pitchFamily="49" charset="-122"/>
              </a:endParaRPr>
            </a:p>
          </p:txBody>
        </p:sp>
      </p:grpSp>
      <p:grpSp>
        <p:nvGrpSpPr>
          <p:cNvPr id="16" name="组合 15"/>
          <p:cNvGrpSpPr/>
          <p:nvPr/>
        </p:nvGrpSpPr>
        <p:grpSpPr>
          <a:xfrm>
            <a:off x="357188" y="5671185"/>
            <a:ext cx="5184775" cy="422275"/>
            <a:chOff x="476352" y="5404024"/>
            <a:chExt cx="4719840" cy="562170"/>
          </a:xfrm>
        </p:grpSpPr>
        <p:sp>
          <p:nvSpPr>
            <p:cNvPr id="77902" name="文本框 105"/>
            <p:cNvSpPr txBox="1"/>
            <p:nvPr/>
          </p:nvSpPr>
          <p:spPr>
            <a:xfrm>
              <a:off x="476352" y="5432715"/>
              <a:ext cx="1360567" cy="533479"/>
            </a:xfrm>
            <a:prstGeom prst="rect">
              <a:avLst/>
            </a:prstGeom>
            <a:noFill/>
            <a:ln w="9525">
              <a:noFill/>
            </a:ln>
          </p:spPr>
          <p:txBody>
            <a:bodyPr wrap="square" anchor="t" anchorCtr="0">
              <a:spAutoFit/>
            </a:bodyPr>
            <a:p>
              <a:r>
                <a:rPr lang="zh-CN" altLang="en-US" sz="2000" dirty="0">
                  <a:solidFill>
                    <a:schemeClr val="tx1">
                      <a:lumMod val="75000"/>
                    </a:schemeClr>
                  </a:solidFill>
                  <a:latin typeface="Berlin Sans FB" panose="020E0602020502020306" pitchFamily="34" charset="0"/>
                </a:rPr>
                <a:t>Decision </a:t>
              </a:r>
              <a:r>
                <a:rPr lang="en-US" altLang="zh-CN" sz="2000" dirty="0">
                  <a:solidFill>
                    <a:schemeClr val="tx1">
                      <a:lumMod val="75000"/>
                    </a:schemeClr>
                  </a:solidFill>
                  <a:latin typeface="Berlin Sans FB" panose="020E0602020502020306" pitchFamily="34" charset="0"/>
                </a:rPr>
                <a:t>4</a:t>
              </a:r>
              <a:endParaRPr lang="en-US" altLang="zh-CN" sz="2000" dirty="0">
                <a:solidFill>
                  <a:schemeClr val="tx1">
                    <a:lumMod val="75000"/>
                  </a:schemeClr>
                </a:solidFill>
                <a:latin typeface="Berlin Sans FB" panose="020E0602020502020306" pitchFamily="34" charset="0"/>
              </a:endParaRPr>
            </a:p>
          </p:txBody>
        </p:sp>
        <p:sp>
          <p:nvSpPr>
            <p:cNvPr id="77903" name="文本框 106"/>
            <p:cNvSpPr txBox="1"/>
            <p:nvPr/>
          </p:nvSpPr>
          <p:spPr>
            <a:xfrm>
              <a:off x="1908912" y="5404024"/>
              <a:ext cx="3287280" cy="533479"/>
            </a:xfrm>
            <a:prstGeom prst="rect">
              <a:avLst/>
            </a:prstGeom>
            <a:noFill/>
            <a:ln w="9525">
              <a:noFill/>
            </a:ln>
          </p:spPr>
          <p:txBody>
            <a:bodyPr wrap="square" anchor="t" anchorCtr="0">
              <a:spAutoFit/>
            </a:bodyPr>
            <a:p>
              <a:r>
                <a:rPr lang="pt-BR" altLang="zh-CN" sz="2000" i="1" dirty="0">
                  <a:solidFill>
                    <a:schemeClr val="tx1">
                      <a:lumMod val="75000"/>
                    </a:schemeClr>
                  </a:solidFill>
                  <a:latin typeface="Consolas" panose="020B0609020204030204" pitchFamily="49" charset="0"/>
                  <a:ea typeface="仿宋" panose="02010609060101010101" pitchFamily="49" charset="-122"/>
                </a:rPr>
                <a:t>f</a:t>
              </a:r>
              <a:r>
                <a:rPr lang="pt-BR" altLang="zh-CN" sz="2000" dirty="0">
                  <a:solidFill>
                    <a:schemeClr val="tx1">
                      <a:lumMod val="75000"/>
                    </a:schemeClr>
                  </a:solidFill>
                  <a:latin typeface="Consolas" panose="020B0609020204030204" pitchFamily="49" charset="0"/>
                  <a:ea typeface="仿宋" panose="02010609060101010101" pitchFamily="49" charset="-122"/>
                </a:rPr>
                <a:t>(E)=MIN{c(D</a:t>
              </a:r>
              <a:r>
                <a:rPr lang="zh-CN" altLang="en-US" sz="2000" dirty="0">
                  <a:solidFill>
                    <a:schemeClr val="tx1">
                      <a:lumMod val="75000"/>
                    </a:schemeClr>
                  </a:solidFill>
                  <a:latin typeface="Consolas" panose="020B0609020204030204" pitchFamily="49" charset="0"/>
                  <a:ea typeface="仿宋" panose="02010609060101010101" pitchFamily="49" charset="-122"/>
                </a:rPr>
                <a:t>，</a:t>
              </a:r>
              <a:r>
                <a:rPr lang="pt-BR" altLang="zh-CN" sz="2000" dirty="0">
                  <a:solidFill>
                    <a:schemeClr val="tx1">
                      <a:lumMod val="75000"/>
                    </a:schemeClr>
                  </a:solidFill>
                  <a:latin typeface="Consolas" panose="020B0609020204030204" pitchFamily="49" charset="0"/>
                  <a:ea typeface="仿宋" panose="02010609060101010101" pitchFamily="49" charset="-122"/>
                </a:rPr>
                <a:t>E)+</a:t>
              </a:r>
              <a:r>
                <a:rPr lang="pt-BR" altLang="zh-CN" sz="2000" i="1" dirty="0">
                  <a:solidFill>
                    <a:schemeClr val="tx1">
                      <a:lumMod val="75000"/>
                    </a:schemeClr>
                  </a:solidFill>
                  <a:latin typeface="Consolas" panose="020B0609020204030204" pitchFamily="49" charset="0"/>
                  <a:ea typeface="仿宋" panose="02010609060101010101" pitchFamily="49" charset="-122"/>
                </a:rPr>
                <a:t>f</a:t>
              </a:r>
              <a:r>
                <a:rPr lang="pt-BR" altLang="zh-CN" sz="2000" dirty="0">
                  <a:solidFill>
                    <a:schemeClr val="tx1">
                      <a:lumMod val="75000"/>
                    </a:schemeClr>
                  </a:solidFill>
                  <a:latin typeface="Consolas" panose="020B0609020204030204" pitchFamily="49" charset="0"/>
                  <a:ea typeface="仿宋" panose="02010609060101010101" pitchFamily="49" charset="-122"/>
                </a:rPr>
                <a:t>(D)</a:t>
              </a:r>
              <a:r>
                <a:rPr lang="en-US" altLang="zh-CN" sz="2000" dirty="0">
                  <a:solidFill>
                    <a:schemeClr val="tx1">
                      <a:lumMod val="75000"/>
                    </a:schemeClr>
                  </a:solidFill>
                  <a:latin typeface="Consolas" panose="020B0609020204030204" pitchFamily="49" charset="0"/>
                  <a:ea typeface="仿宋" panose="02010609060101010101" pitchFamily="49" charset="-122"/>
                </a:rPr>
                <a:t>}</a:t>
              </a:r>
              <a:endParaRPr lang="en-US" altLang="zh-CN" sz="2000" dirty="0">
                <a:solidFill>
                  <a:schemeClr val="tx1">
                    <a:lumMod val="75000"/>
                  </a:schemeClr>
                </a:solidFill>
                <a:latin typeface="Consolas" panose="020B0609020204030204" pitchFamily="49" charset="0"/>
                <a:ea typeface="仿宋" panose="02010609060101010101" pitchFamily="49" charset="-122"/>
              </a:endParaRPr>
            </a:p>
          </p:txBody>
        </p:sp>
      </p:grpSp>
      <p:sp>
        <p:nvSpPr>
          <p:cNvPr id="110" name="文本框 109"/>
          <p:cNvSpPr txBox="1"/>
          <p:nvPr/>
        </p:nvSpPr>
        <p:spPr>
          <a:xfrm>
            <a:off x="5619750" y="4204335"/>
            <a:ext cx="3098800" cy="400050"/>
          </a:xfrm>
          <a:prstGeom prst="rect">
            <a:avLst/>
          </a:prstGeom>
          <a:noFill/>
        </p:spPr>
        <p:txBody>
          <a:bodyPr wrap="square">
            <a:spAutoFit/>
          </a:bodyPr>
          <a:lstStyle/>
          <a:p>
            <a:pPr marR="0" defTabSz="914400">
              <a:buClrTx/>
              <a:buSzTx/>
              <a:buFontTx/>
              <a:buNone/>
              <a:defRPr/>
            </a:pPr>
            <a:r>
              <a:rPr kumimoji="0" lang="en-US" altLang="zh-CN" sz="2000" b="1" kern="1200" cap="none" spc="0" normalizeH="0" baseline="0" noProof="0" dirty="0">
                <a:solidFill>
                  <a:srgbClr val="C00000"/>
                </a:solidFill>
                <a:effectLst>
                  <a:outerShdw blurRad="38100" dist="38100" dir="2700000" algn="tl">
                    <a:srgbClr val="000000">
                      <a:alpha val="43137"/>
                    </a:srgbClr>
                  </a:outerShdw>
                </a:effectLst>
                <a:latin typeface="Consolas" panose="020B0609020204030204" pitchFamily="49" charset="0"/>
                <a:ea typeface="+mn-ea"/>
                <a:cs typeface="+mn-cs"/>
              </a:rPr>
              <a:t>S</a:t>
            </a:r>
            <a:r>
              <a:rPr kumimoji="0" lang="en-US" altLang="zh-CN" sz="2000" b="1" kern="1200" cap="none" spc="0" normalizeH="0" baseline="-25000" noProof="0" dirty="0">
                <a:solidFill>
                  <a:srgbClr val="C00000"/>
                </a:solidFill>
                <a:effectLst>
                  <a:outerShdw blurRad="38100" dist="38100" dir="2700000" algn="tl">
                    <a:srgbClr val="000000">
                      <a:alpha val="43137"/>
                    </a:srgbClr>
                  </a:outerShdw>
                </a:effectLst>
                <a:latin typeface="Consolas" panose="020B0609020204030204" pitchFamily="49" charset="0"/>
                <a:ea typeface="+mn-ea"/>
                <a:cs typeface="+mn-cs"/>
              </a:rPr>
              <a:t>1</a:t>
            </a:r>
            <a:r>
              <a:rPr kumimoji="0" lang="zh-CN" altLang="en-US" sz="2000" b="1" kern="1200" cap="none" spc="0" normalizeH="0" baseline="0" noProof="0" dirty="0">
                <a:solidFill>
                  <a:srgbClr val="C00000"/>
                </a:solidFill>
                <a:effectLst>
                  <a:outerShdw blurRad="38100" dist="38100" dir="2700000" algn="tl">
                    <a:srgbClr val="000000">
                      <a:alpha val="43137"/>
                    </a:srgbClr>
                  </a:outerShdw>
                </a:effectLst>
                <a:latin typeface="Consolas" panose="020B0609020204030204" pitchFamily="49" charset="0"/>
                <a:ea typeface="+mn-ea"/>
                <a:cs typeface="+mn-cs"/>
              </a:rPr>
              <a:t>，</a:t>
            </a:r>
            <a:r>
              <a:rPr kumimoji="0" lang="en-US" altLang="zh-CN" sz="2000" b="1" kern="1200" cap="none" spc="0" normalizeH="0" baseline="0" noProof="0" dirty="0">
                <a:solidFill>
                  <a:srgbClr val="C00000"/>
                </a:solidFill>
                <a:effectLst>
                  <a:outerShdw blurRad="38100" dist="38100" dir="2700000" algn="tl">
                    <a:srgbClr val="000000">
                      <a:alpha val="43137"/>
                    </a:srgbClr>
                  </a:outerShdw>
                </a:effectLst>
                <a:latin typeface="Consolas" panose="020B0609020204030204" pitchFamily="49" charset="0"/>
                <a:ea typeface="+mn-ea"/>
                <a:cs typeface="+mn-cs"/>
              </a:rPr>
              <a:t>S</a:t>
            </a:r>
            <a:r>
              <a:rPr kumimoji="0" lang="en-US" altLang="zh-CN" sz="2000" b="1" kern="1200" cap="none" spc="0" normalizeH="0" baseline="-25000" noProof="0" dirty="0">
                <a:solidFill>
                  <a:srgbClr val="C00000"/>
                </a:solidFill>
                <a:effectLst>
                  <a:outerShdw blurRad="38100" dist="38100" dir="2700000" algn="tl">
                    <a:srgbClr val="000000">
                      <a:alpha val="43137"/>
                    </a:srgbClr>
                  </a:outerShdw>
                </a:effectLst>
                <a:latin typeface="Consolas" panose="020B0609020204030204" pitchFamily="49" charset="0"/>
                <a:ea typeface="+mn-ea"/>
                <a:cs typeface="+mn-cs"/>
              </a:rPr>
              <a:t>2</a:t>
            </a:r>
            <a:r>
              <a:rPr kumimoji="0" lang="zh-CN" altLang="en-US" sz="2000" b="1" kern="1200" cap="none" spc="0" normalizeH="0" baseline="0" noProof="0" dirty="0">
                <a:solidFill>
                  <a:srgbClr val="C00000"/>
                </a:solidFill>
                <a:effectLst>
                  <a:outerShdw blurRad="38100" dist="38100" dir="2700000" algn="tl">
                    <a:srgbClr val="000000">
                      <a:alpha val="43137"/>
                    </a:srgbClr>
                  </a:outerShdw>
                </a:effectLst>
                <a:latin typeface="Consolas" panose="020B0609020204030204" pitchFamily="49" charset="0"/>
                <a:ea typeface="+mn-ea"/>
                <a:cs typeface="+mn-cs"/>
              </a:rPr>
              <a:t>，</a:t>
            </a:r>
            <a:r>
              <a:rPr kumimoji="0" lang="en-US" altLang="zh-CN" sz="2000" b="1" kern="1200" cap="none" spc="0" normalizeH="0" baseline="0" noProof="0" dirty="0">
                <a:solidFill>
                  <a:srgbClr val="C00000"/>
                </a:solidFill>
                <a:effectLst>
                  <a:outerShdw blurRad="38100" dist="38100" dir="2700000" algn="tl">
                    <a:srgbClr val="000000">
                      <a:alpha val="43137"/>
                    </a:srgbClr>
                  </a:outerShdw>
                </a:effectLst>
                <a:latin typeface="Consolas" panose="020B0609020204030204" pitchFamily="49" charset="0"/>
                <a:ea typeface="+mn-ea"/>
                <a:cs typeface="+mn-cs"/>
              </a:rPr>
              <a:t>S</a:t>
            </a:r>
            <a:r>
              <a:rPr kumimoji="0" lang="en-US" altLang="zh-CN" sz="2000" b="1" kern="1200" cap="none" spc="0" normalizeH="0" baseline="-25000" noProof="0" dirty="0">
                <a:solidFill>
                  <a:srgbClr val="C00000"/>
                </a:solidFill>
                <a:effectLst>
                  <a:outerShdw blurRad="38100" dist="38100" dir="2700000" algn="tl">
                    <a:srgbClr val="000000">
                      <a:alpha val="43137"/>
                    </a:srgbClr>
                  </a:outerShdw>
                </a:effectLst>
                <a:latin typeface="Consolas" panose="020B0609020204030204" pitchFamily="49" charset="0"/>
                <a:ea typeface="+mn-ea"/>
                <a:cs typeface="+mn-cs"/>
              </a:rPr>
              <a:t>3</a:t>
            </a:r>
            <a:r>
              <a:rPr kumimoji="0" lang="en-US" altLang="zh-CN" sz="2000" b="1" kern="1200" cap="none" spc="0" normalizeH="0" baseline="0" noProof="0" dirty="0">
                <a:solidFill>
                  <a:srgbClr val="C00000"/>
                </a:solidFill>
                <a:effectLst>
                  <a:outerShdw blurRad="38100" dist="38100" dir="2700000" algn="tl">
                    <a:srgbClr val="000000">
                      <a:alpha val="43137"/>
                    </a:srgbClr>
                  </a:outerShdw>
                </a:effectLst>
                <a:latin typeface="Consolas" panose="020B0609020204030204" pitchFamily="49" charset="0"/>
                <a:ea typeface="+mn-ea"/>
                <a:cs typeface="+mn-cs"/>
              </a:rPr>
              <a:t>...S</a:t>
            </a:r>
            <a:r>
              <a:rPr kumimoji="0" lang="en-US" altLang="zh-CN" sz="2000" b="1" kern="1200" cap="none" spc="0" normalizeH="0" baseline="-25000" noProof="0" dirty="0">
                <a:solidFill>
                  <a:srgbClr val="C00000"/>
                </a:solidFill>
                <a:effectLst>
                  <a:outerShdw blurRad="38100" dist="38100" dir="2700000" algn="tl">
                    <a:srgbClr val="000000">
                      <a:alpha val="43137"/>
                    </a:srgbClr>
                  </a:outerShdw>
                </a:effectLst>
                <a:latin typeface="Consolas" panose="020B0609020204030204" pitchFamily="49" charset="0"/>
                <a:ea typeface="+mn-ea"/>
                <a:cs typeface="+mn-cs"/>
              </a:rPr>
              <a:t>i</a:t>
            </a:r>
            <a:endParaRPr kumimoji="0" lang="en-US" altLang="zh-CN" sz="2000" b="1" kern="1200" cap="none" spc="0" normalizeH="0" baseline="-25000" noProof="0" dirty="0">
              <a:solidFill>
                <a:srgbClr val="C00000"/>
              </a:solidFill>
              <a:effectLst>
                <a:outerShdw blurRad="38100" dist="38100" dir="2700000" algn="tl">
                  <a:srgbClr val="000000">
                    <a:alpha val="43137"/>
                  </a:srgbClr>
                </a:outerShdw>
              </a:effectLst>
              <a:latin typeface="Consolas" panose="020B0609020204030204" pitchFamily="49" charset="0"/>
              <a:ea typeface="+mn-ea"/>
              <a:cs typeface="+mn-cs"/>
            </a:endParaRPr>
          </a:p>
        </p:txBody>
      </p:sp>
      <p:sp>
        <p:nvSpPr>
          <p:cNvPr id="111" name="文本框 110"/>
          <p:cNvSpPr txBox="1"/>
          <p:nvPr/>
        </p:nvSpPr>
        <p:spPr>
          <a:xfrm>
            <a:off x="5629275" y="4537710"/>
            <a:ext cx="1152525" cy="400050"/>
          </a:xfrm>
          <a:prstGeom prst="rect">
            <a:avLst/>
          </a:prstGeom>
          <a:noFill/>
        </p:spPr>
        <p:txBody>
          <a:bodyPr wrap="square">
            <a:spAutoFit/>
          </a:bodyPr>
          <a:p>
            <a:pPr marR="0" defTabSz="914400">
              <a:buClrTx/>
              <a:buSzTx/>
              <a:buFontTx/>
              <a:buNone/>
            </a:pPr>
            <a:r>
              <a:rPr kumimoji="0" lang="en-US" altLang="zh-CN" sz="2000" b="1" kern="1200" cap="none" spc="0" normalizeH="0" baseline="0" noProof="1" dirty="0">
                <a:solidFill>
                  <a:srgbClr val="C00000"/>
                </a:solidFill>
                <a:effectLst>
                  <a:outerShdw blurRad="38100" dist="38100" dir="2700000">
                    <a:srgbClr val="000000"/>
                  </a:outerShdw>
                </a:effectLst>
                <a:latin typeface="Consolas" panose="020B0609020204030204" pitchFamily="49" charset="0"/>
                <a:ea typeface="+mn-ea"/>
                <a:cs typeface="+mn-cs"/>
              </a:rPr>
              <a:t>S</a:t>
            </a:r>
            <a:r>
              <a:rPr kumimoji="0" lang="en-US" altLang="zh-CN" sz="2000" b="1" kern="1200" cap="none" spc="0" normalizeH="0" baseline="-25000" noProof="1" dirty="0">
                <a:solidFill>
                  <a:srgbClr val="C00000"/>
                </a:solidFill>
                <a:effectLst>
                  <a:outerShdw blurRad="38100" dist="38100" dir="2700000">
                    <a:srgbClr val="000000"/>
                  </a:outerShdw>
                </a:effectLst>
                <a:latin typeface="Consolas" panose="020B0609020204030204" pitchFamily="49" charset="0"/>
                <a:ea typeface="+mn-ea"/>
                <a:cs typeface="+mn-cs"/>
              </a:rPr>
              <a:t>1</a:t>
            </a:r>
            <a:endParaRPr kumimoji="0" lang="en-US" altLang="zh-CN" sz="2000" b="1" kern="1200" cap="none" spc="0" normalizeH="0" baseline="-25000" noProof="1" dirty="0">
              <a:solidFill>
                <a:srgbClr val="C00000"/>
              </a:solidFill>
              <a:effectLst>
                <a:outerShdw blurRad="38100" dist="38100" dir="2700000">
                  <a:srgbClr val="000000"/>
                </a:outerShdw>
              </a:effectLst>
              <a:latin typeface="Consolas" panose="020B0609020204030204" pitchFamily="49" charset="0"/>
              <a:ea typeface="+mn-ea"/>
              <a:cs typeface="+mn-cs"/>
            </a:endParaRPr>
          </a:p>
        </p:txBody>
      </p:sp>
      <p:sp>
        <p:nvSpPr>
          <p:cNvPr id="112" name="文本框 111"/>
          <p:cNvSpPr txBox="1"/>
          <p:nvPr/>
        </p:nvSpPr>
        <p:spPr>
          <a:xfrm>
            <a:off x="6191250" y="4947285"/>
            <a:ext cx="1152525" cy="400050"/>
          </a:xfrm>
          <a:prstGeom prst="rect">
            <a:avLst/>
          </a:prstGeom>
          <a:noFill/>
        </p:spPr>
        <p:txBody>
          <a:bodyPr wrap="square">
            <a:spAutoFit/>
          </a:bodyPr>
          <a:p>
            <a:pPr marR="0" defTabSz="914400">
              <a:buClrTx/>
              <a:buSzTx/>
              <a:buFontTx/>
              <a:buNone/>
            </a:pPr>
            <a:r>
              <a:rPr kumimoji="0" lang="en-US" altLang="zh-CN" sz="2000" b="1" kern="1200" cap="none" spc="0" normalizeH="0" baseline="0" noProof="1" dirty="0">
                <a:solidFill>
                  <a:srgbClr val="C00000"/>
                </a:solidFill>
                <a:effectLst>
                  <a:outerShdw blurRad="38100" dist="38100" dir="2700000">
                    <a:srgbClr val="000000"/>
                  </a:outerShdw>
                </a:effectLst>
                <a:latin typeface="Consolas" panose="020B0609020204030204" pitchFamily="49" charset="0"/>
                <a:ea typeface="+mn-ea"/>
                <a:cs typeface="+mn-cs"/>
              </a:rPr>
              <a:t>S</a:t>
            </a:r>
            <a:r>
              <a:rPr kumimoji="0" lang="en-US" altLang="zh-CN" sz="2000" b="1" kern="1200" cap="none" spc="0" normalizeH="0" baseline="-25000" noProof="1" dirty="0">
                <a:solidFill>
                  <a:srgbClr val="C00000"/>
                </a:solidFill>
                <a:effectLst>
                  <a:outerShdw blurRad="38100" dist="38100" dir="2700000">
                    <a:srgbClr val="000000"/>
                  </a:outerShdw>
                </a:effectLst>
                <a:latin typeface="Consolas" panose="020B0609020204030204" pitchFamily="49" charset="0"/>
                <a:ea typeface="+mn-ea"/>
                <a:cs typeface="+mn-cs"/>
              </a:rPr>
              <a:t>2</a:t>
            </a:r>
            <a:endParaRPr kumimoji="0" lang="en-US" altLang="zh-CN" sz="2000" b="1" kern="1200" cap="none" spc="0" normalizeH="0" baseline="-25000" noProof="1" dirty="0">
              <a:solidFill>
                <a:srgbClr val="C00000"/>
              </a:solidFill>
              <a:effectLst>
                <a:outerShdw blurRad="38100" dist="38100" dir="2700000">
                  <a:srgbClr val="000000"/>
                </a:outerShdw>
              </a:effectLst>
              <a:latin typeface="Consolas" panose="020B0609020204030204" pitchFamily="49" charset="0"/>
              <a:ea typeface="+mn-ea"/>
              <a:cs typeface="+mn-cs"/>
            </a:endParaRPr>
          </a:p>
        </p:txBody>
      </p:sp>
      <p:pic>
        <p:nvPicPr>
          <p:cNvPr id="22" name="图片 21"/>
          <p:cNvPicPr>
            <a:picLocks noChangeAspect="1"/>
          </p:cNvPicPr>
          <p:nvPr/>
        </p:nvPicPr>
        <p:blipFill>
          <a:blip r:embed="rId3"/>
          <a:stretch>
            <a:fillRect/>
          </a:stretch>
        </p:blipFill>
        <p:spPr>
          <a:xfrm rot="839525">
            <a:off x="6480175" y="4818698"/>
            <a:ext cx="877888" cy="600075"/>
          </a:xfrm>
          <a:prstGeom prst="rect">
            <a:avLst/>
          </a:prstGeom>
          <a:noFill/>
          <a:ln w="9525">
            <a:noFill/>
          </a:ln>
        </p:spPr>
      </p:pic>
      <p:sp>
        <p:nvSpPr>
          <p:cNvPr id="113" name="文本框 112"/>
          <p:cNvSpPr txBox="1"/>
          <p:nvPr/>
        </p:nvSpPr>
        <p:spPr>
          <a:xfrm>
            <a:off x="5649913" y="4925060"/>
            <a:ext cx="1152525" cy="400050"/>
          </a:xfrm>
          <a:prstGeom prst="rect">
            <a:avLst/>
          </a:prstGeom>
          <a:noFill/>
        </p:spPr>
        <p:txBody>
          <a:bodyPr wrap="square">
            <a:spAutoFit/>
          </a:bodyPr>
          <a:p>
            <a:pPr marR="0" defTabSz="914400">
              <a:buClrTx/>
              <a:buSzTx/>
              <a:buFontTx/>
              <a:buNone/>
            </a:pPr>
            <a:r>
              <a:rPr kumimoji="0" lang="en-US" altLang="zh-CN" sz="2000" b="1" kern="1200" cap="none" spc="0" normalizeH="0" baseline="0" noProof="1" dirty="0">
                <a:solidFill>
                  <a:srgbClr val="C00000"/>
                </a:solidFill>
                <a:effectLst>
                  <a:outerShdw blurRad="38100" dist="38100" dir="2700000">
                    <a:srgbClr val="000000"/>
                  </a:outerShdw>
                </a:effectLst>
                <a:latin typeface="Consolas" panose="020B0609020204030204" pitchFamily="49" charset="0"/>
                <a:ea typeface="+mn-ea"/>
                <a:cs typeface="+mn-cs"/>
              </a:rPr>
              <a:t>S</a:t>
            </a:r>
            <a:r>
              <a:rPr kumimoji="0" lang="en-US" altLang="zh-CN" sz="2000" b="1" kern="1200" cap="none" spc="0" normalizeH="0" baseline="-25000" noProof="1" dirty="0">
                <a:solidFill>
                  <a:srgbClr val="C00000"/>
                </a:solidFill>
                <a:effectLst>
                  <a:outerShdw blurRad="38100" dist="38100" dir="2700000">
                    <a:srgbClr val="000000"/>
                  </a:outerShdw>
                </a:effectLst>
                <a:latin typeface="Consolas" panose="020B0609020204030204" pitchFamily="49" charset="0"/>
                <a:ea typeface="+mn-ea"/>
                <a:cs typeface="+mn-cs"/>
              </a:rPr>
              <a:t>1 </a:t>
            </a:r>
            <a:r>
              <a:rPr kumimoji="0" lang="en-US" altLang="zh-CN" sz="2000" b="1" kern="1200" cap="none" spc="0" normalizeH="0" baseline="0" noProof="1" dirty="0">
                <a:solidFill>
                  <a:srgbClr val="C00000"/>
                </a:solidFill>
                <a:effectLst>
                  <a:outerShdw blurRad="38100" dist="38100" dir="2700000">
                    <a:srgbClr val="000000"/>
                  </a:outerShdw>
                </a:effectLst>
                <a:latin typeface="Consolas" panose="020B0609020204030204" pitchFamily="49" charset="0"/>
                <a:ea typeface="+mn-ea"/>
                <a:cs typeface="+mn-cs"/>
              </a:rPr>
              <a:t>+</a:t>
            </a:r>
            <a:endParaRPr kumimoji="0" lang="en-US" altLang="zh-CN" sz="2000" b="1" kern="1200" cap="none" spc="0" normalizeH="0" baseline="0" noProof="1" dirty="0">
              <a:solidFill>
                <a:srgbClr val="C00000"/>
              </a:solidFill>
              <a:effectLst>
                <a:outerShdw blurRad="38100" dist="38100" dir="2700000">
                  <a:srgbClr val="000000"/>
                </a:outerShdw>
              </a:effectLst>
              <a:latin typeface="Consolas" panose="020B0609020204030204" pitchFamily="49" charset="0"/>
              <a:ea typeface="+mn-ea"/>
              <a:cs typeface="+mn-cs"/>
            </a:endParaRPr>
          </a:p>
        </p:txBody>
      </p:sp>
      <p:sp>
        <p:nvSpPr>
          <p:cNvPr id="114" name="文本框 113"/>
          <p:cNvSpPr txBox="1"/>
          <p:nvPr/>
        </p:nvSpPr>
        <p:spPr>
          <a:xfrm>
            <a:off x="5649913" y="5290185"/>
            <a:ext cx="2808288" cy="400050"/>
          </a:xfrm>
          <a:prstGeom prst="rect">
            <a:avLst/>
          </a:prstGeom>
          <a:noFill/>
        </p:spPr>
        <p:txBody>
          <a:bodyPr wrap="square">
            <a:spAutoFit/>
          </a:bodyPr>
          <a:p>
            <a:pPr marR="0" defTabSz="914400">
              <a:buClrTx/>
              <a:buSzTx/>
              <a:buFontTx/>
              <a:buNone/>
            </a:pPr>
            <a:r>
              <a:rPr kumimoji="0" lang="en-US" altLang="zh-CN" sz="2000" b="1" kern="1200" cap="none" spc="0" normalizeH="0" baseline="0" noProof="1" dirty="0">
                <a:solidFill>
                  <a:srgbClr val="C00000"/>
                </a:solidFill>
                <a:effectLst>
                  <a:outerShdw blurRad="38100" dist="38100" dir="2700000">
                    <a:srgbClr val="000000"/>
                  </a:outerShdw>
                </a:effectLst>
                <a:latin typeface="Consolas" panose="020B0609020204030204" pitchFamily="49" charset="0"/>
                <a:ea typeface="+mn-ea"/>
                <a:cs typeface="+mn-cs"/>
              </a:rPr>
              <a:t>S</a:t>
            </a:r>
            <a:r>
              <a:rPr kumimoji="0" lang="en-US" altLang="zh-CN" sz="2000" b="1" kern="1200" cap="none" spc="0" normalizeH="0" baseline="-25000" noProof="1" dirty="0">
                <a:solidFill>
                  <a:srgbClr val="C00000"/>
                </a:solidFill>
                <a:effectLst>
                  <a:outerShdw blurRad="38100" dist="38100" dir="2700000">
                    <a:srgbClr val="000000"/>
                  </a:outerShdw>
                </a:effectLst>
                <a:latin typeface="Consolas" panose="020B0609020204030204" pitchFamily="49" charset="0"/>
                <a:ea typeface="+mn-ea"/>
                <a:cs typeface="+mn-cs"/>
              </a:rPr>
              <a:t>1 </a:t>
            </a:r>
            <a:r>
              <a:rPr kumimoji="0" lang="en-US" altLang="zh-CN" sz="2000" b="1" kern="1200" cap="none" spc="0" normalizeH="0" baseline="0" noProof="1" dirty="0">
                <a:solidFill>
                  <a:srgbClr val="C00000"/>
                </a:solidFill>
                <a:effectLst>
                  <a:outerShdw blurRad="38100" dist="38100" dir="2700000">
                    <a:srgbClr val="000000"/>
                  </a:outerShdw>
                </a:effectLst>
                <a:latin typeface="Consolas" panose="020B0609020204030204" pitchFamily="49" charset="0"/>
                <a:ea typeface="+mn-ea"/>
                <a:cs typeface="+mn-cs"/>
              </a:rPr>
              <a:t>+ S</a:t>
            </a:r>
            <a:r>
              <a:rPr kumimoji="0" lang="en-US" altLang="zh-CN" sz="2000" b="1" kern="1200" cap="none" spc="0" normalizeH="0" baseline="-25000" noProof="1" dirty="0">
                <a:solidFill>
                  <a:srgbClr val="C00000"/>
                </a:solidFill>
                <a:effectLst>
                  <a:outerShdw blurRad="38100" dist="38100" dir="2700000">
                    <a:srgbClr val="000000"/>
                  </a:outerShdw>
                </a:effectLst>
                <a:latin typeface="Consolas" panose="020B0609020204030204" pitchFamily="49" charset="0"/>
                <a:ea typeface="+mn-ea"/>
                <a:cs typeface="+mn-cs"/>
              </a:rPr>
              <a:t>2 </a:t>
            </a:r>
            <a:r>
              <a:rPr kumimoji="0" lang="en-US" altLang="zh-CN" sz="2000" b="1" kern="1200" cap="none" spc="0" normalizeH="0" baseline="0" noProof="1" dirty="0">
                <a:solidFill>
                  <a:srgbClr val="C00000"/>
                </a:solidFill>
                <a:effectLst>
                  <a:outerShdw blurRad="38100" dist="38100" dir="2700000">
                    <a:srgbClr val="000000"/>
                  </a:outerShdw>
                </a:effectLst>
                <a:latin typeface="Consolas" panose="020B0609020204030204" pitchFamily="49" charset="0"/>
                <a:ea typeface="+mn-ea"/>
                <a:cs typeface="+mn-cs"/>
              </a:rPr>
              <a:t>+</a:t>
            </a:r>
            <a:r>
              <a:rPr kumimoji="0" lang="zh-CN" altLang="en-US" sz="2000" kern="1200" cap="none" spc="0" normalizeH="0" baseline="0" noProof="1" dirty="0">
                <a:solidFill>
                  <a:srgbClr val="C00000"/>
                </a:solidFill>
                <a:latin typeface="Arial" panose="020B0604020202020204" pitchFamily="34" charset="0"/>
                <a:ea typeface="+mn-ea"/>
                <a:cs typeface="+mn-cs"/>
              </a:rPr>
              <a:t> </a:t>
            </a:r>
            <a:r>
              <a:rPr kumimoji="0" lang="en-US" altLang="zh-CN" sz="2000" b="1" kern="1200" cap="none" spc="0" normalizeH="0" baseline="0" noProof="1" dirty="0">
                <a:solidFill>
                  <a:srgbClr val="C00000"/>
                </a:solidFill>
                <a:effectLst>
                  <a:outerShdw blurRad="38100" dist="38100" dir="2700000">
                    <a:srgbClr val="000000"/>
                  </a:outerShdw>
                </a:effectLst>
                <a:latin typeface="Consolas" panose="020B0609020204030204" pitchFamily="49" charset="0"/>
                <a:ea typeface="+mn-ea"/>
                <a:cs typeface="+mn-cs"/>
              </a:rPr>
              <a:t>S</a:t>
            </a:r>
            <a:r>
              <a:rPr kumimoji="0" lang="en-US" altLang="zh-CN" sz="2000" b="1" kern="1200" cap="none" spc="0" normalizeH="0" baseline="-25000" noProof="1" dirty="0">
                <a:solidFill>
                  <a:srgbClr val="C00000"/>
                </a:solidFill>
                <a:effectLst>
                  <a:outerShdw blurRad="38100" dist="38100" dir="2700000">
                    <a:srgbClr val="000000"/>
                  </a:outerShdw>
                </a:effectLst>
                <a:latin typeface="Consolas" panose="020B0609020204030204" pitchFamily="49" charset="0"/>
                <a:ea typeface="+mn-ea"/>
                <a:cs typeface="+mn-cs"/>
              </a:rPr>
              <a:t>3</a:t>
            </a:r>
            <a:endParaRPr kumimoji="0" lang="en-US" altLang="zh-CN" sz="2000" b="1" kern="1200" cap="none" spc="0" normalizeH="0" baseline="-25000" noProof="1" dirty="0">
              <a:solidFill>
                <a:srgbClr val="C00000"/>
              </a:solidFill>
              <a:effectLst>
                <a:outerShdw blurRad="38100" dist="38100" dir="2700000">
                  <a:srgbClr val="000000"/>
                </a:outerShdw>
              </a:effectLst>
              <a:latin typeface="Consolas" panose="020B0609020204030204" pitchFamily="49" charset="0"/>
              <a:ea typeface="+mn-ea"/>
              <a:cs typeface="+mn-cs"/>
            </a:endParaRPr>
          </a:p>
        </p:txBody>
      </p:sp>
      <p:sp>
        <p:nvSpPr>
          <p:cNvPr id="115" name="文本框 114"/>
          <p:cNvSpPr txBox="1"/>
          <p:nvPr/>
        </p:nvSpPr>
        <p:spPr>
          <a:xfrm>
            <a:off x="5649913" y="5693410"/>
            <a:ext cx="1339850" cy="400050"/>
          </a:xfrm>
          <a:prstGeom prst="rect">
            <a:avLst/>
          </a:prstGeom>
          <a:noFill/>
        </p:spPr>
        <p:txBody>
          <a:bodyPr wrap="square">
            <a:spAutoFit/>
          </a:bodyPr>
          <a:p>
            <a:pPr marR="0" defTabSz="914400">
              <a:buClrTx/>
              <a:buSzTx/>
              <a:buFontTx/>
              <a:buNone/>
            </a:pPr>
            <a:r>
              <a:rPr kumimoji="0" lang="en-US" altLang="zh-CN" sz="2000" b="1" kern="1200" cap="none" spc="0" normalizeH="0" baseline="0" noProof="1" dirty="0">
                <a:solidFill>
                  <a:srgbClr val="C00000"/>
                </a:solidFill>
                <a:effectLst>
                  <a:outerShdw blurRad="38100" dist="38100" dir="2700000">
                    <a:srgbClr val="000000"/>
                  </a:outerShdw>
                </a:effectLst>
                <a:latin typeface="Consolas" panose="020B0609020204030204" pitchFamily="49" charset="0"/>
                <a:ea typeface="+mn-ea"/>
                <a:cs typeface="+mn-cs"/>
              </a:rPr>
              <a:t>...</a:t>
            </a:r>
            <a:endParaRPr kumimoji="0" lang="en-US" altLang="zh-CN" sz="2000" b="1" kern="1200" cap="none" spc="0" normalizeH="0" baseline="0" noProof="1" dirty="0">
              <a:solidFill>
                <a:srgbClr val="C00000"/>
              </a:solidFill>
              <a:effectLst>
                <a:outerShdw blurRad="38100" dist="38100" dir="2700000">
                  <a:srgbClr val="000000"/>
                </a:outerShdw>
              </a:effectLst>
              <a:latin typeface="Consolas" panose="020B0609020204030204" pitchFamily="49" charset="0"/>
              <a:ea typeface="+mn-ea"/>
              <a:cs typeface="+mn-cs"/>
            </a:endParaRPr>
          </a:p>
        </p:txBody>
      </p:sp>
      <p:grpSp>
        <p:nvGrpSpPr>
          <p:cNvPr id="2" name="组合 1"/>
          <p:cNvGrpSpPr/>
          <p:nvPr/>
        </p:nvGrpSpPr>
        <p:grpSpPr>
          <a:xfrm>
            <a:off x="1946910" y="4436110"/>
            <a:ext cx="3040063" cy="534988"/>
            <a:chOff x="1905368" y="3971010"/>
            <a:chExt cx="2766674" cy="713921"/>
          </a:xfrm>
        </p:grpSpPr>
        <p:cxnSp>
          <p:nvCxnSpPr>
            <p:cNvPr id="4" name="直接连接符 3"/>
            <p:cNvCxnSpPr/>
            <p:nvPr/>
          </p:nvCxnSpPr>
          <p:spPr>
            <a:xfrm>
              <a:off x="1905368" y="3971010"/>
              <a:ext cx="616452" cy="0"/>
            </a:xfrm>
            <a:prstGeom prst="line">
              <a:avLst/>
            </a:prstGeom>
            <a:ln w="57150">
              <a:solidFill>
                <a:srgbClr val="F14F3D"/>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4055590" y="4684931"/>
              <a:ext cx="616452" cy="0"/>
            </a:xfrm>
            <a:prstGeom prst="line">
              <a:avLst/>
            </a:prstGeom>
            <a:ln w="57150">
              <a:solidFill>
                <a:srgbClr val="F14F3D"/>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fade">
                                      <p:cBhvr>
                                        <p:cTn id="7" dur="500"/>
                                        <p:tgtEl>
                                          <p:spTgt spid="9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9"/>
                                        </p:tgtEl>
                                        <p:attrNameLst>
                                          <p:attrName>style.visibility</p:attrName>
                                        </p:attrNameLst>
                                      </p:cBhvr>
                                      <p:to>
                                        <p:strVal val="visible"/>
                                      </p:to>
                                    </p:set>
                                    <p:animEffect transition="in" filter="fade">
                                      <p:cBhvr>
                                        <p:cTn id="10" dur="500"/>
                                        <p:tgtEl>
                                          <p:spTgt spid="8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6"/>
                                        </p:tgtEl>
                                        <p:attrNameLst>
                                          <p:attrName>style.visibility</p:attrName>
                                        </p:attrNameLst>
                                      </p:cBhvr>
                                      <p:to>
                                        <p:strVal val="visible"/>
                                      </p:to>
                                    </p:set>
                                    <p:animEffect transition="in" filter="fade">
                                      <p:cBhvr>
                                        <p:cTn id="15" dur="500"/>
                                        <p:tgtEl>
                                          <p:spTgt spid="96"/>
                                        </p:tgtEl>
                                      </p:cBhvr>
                                    </p:animEffect>
                                  </p:childTnLst>
                                </p:cTn>
                              </p:par>
                              <p:par>
                                <p:cTn id="16" presetID="1" presetClass="exit" presetSubtype="0" fill="hold" grpId="1" nodeType="withEffect">
                                  <p:stCondLst>
                                    <p:cond delay="0"/>
                                  </p:stCondLst>
                                  <p:childTnLst>
                                    <p:set>
                                      <p:cBhvr>
                                        <p:cTn id="17" dur="1" fill="hold">
                                          <p:stCondLst>
                                            <p:cond delay="0"/>
                                          </p:stCondLst>
                                        </p:cTn>
                                        <p:tgtEl>
                                          <p:spTgt spid="94"/>
                                        </p:tgtEl>
                                        <p:attrNameLst>
                                          <p:attrName>style.visibility</p:attrName>
                                        </p:attrNameLst>
                                      </p:cBhvr>
                                      <p:to>
                                        <p:strVal val="hidden"/>
                                      </p:to>
                                    </p:set>
                                  </p:childTnLst>
                                </p:cTn>
                              </p:par>
                              <p:par>
                                <p:cTn id="18" presetID="1" presetClass="exit" presetSubtype="0" fill="hold" grpId="1" nodeType="withEffect">
                                  <p:stCondLst>
                                    <p:cond delay="0"/>
                                  </p:stCondLst>
                                  <p:childTnLst>
                                    <p:set>
                                      <p:cBhvr>
                                        <p:cTn id="19" dur="1" fill="hold">
                                          <p:stCondLst>
                                            <p:cond delay="0"/>
                                          </p:stCondLst>
                                        </p:cTn>
                                        <p:tgtEl>
                                          <p:spTgt spid="89"/>
                                        </p:tgtEl>
                                        <p:attrNameLst>
                                          <p:attrName>style.visibility</p:attrName>
                                        </p:attrNameLst>
                                      </p:cBhvr>
                                      <p:to>
                                        <p:strVal val="hidden"/>
                                      </p:to>
                                    </p:set>
                                  </p:childTnLst>
                                </p:cTn>
                              </p:par>
                              <p:par>
                                <p:cTn id="20" presetID="10" presetClass="entr" presetSubtype="0" fill="hold" grpId="0" nodeType="withEffect">
                                  <p:stCondLst>
                                    <p:cond delay="0"/>
                                  </p:stCondLst>
                                  <p:childTnLst>
                                    <p:set>
                                      <p:cBhvr>
                                        <p:cTn id="21" dur="1" fill="hold">
                                          <p:stCondLst>
                                            <p:cond delay="0"/>
                                          </p:stCondLst>
                                        </p:cTn>
                                        <p:tgtEl>
                                          <p:spTgt spid="90"/>
                                        </p:tgtEl>
                                        <p:attrNameLst>
                                          <p:attrName>style.visibility</p:attrName>
                                        </p:attrNameLst>
                                      </p:cBhvr>
                                      <p:to>
                                        <p:strVal val="visible"/>
                                      </p:to>
                                    </p:set>
                                    <p:animEffect transition="in" filter="fade">
                                      <p:cBhvr>
                                        <p:cTn id="22" dur="500"/>
                                        <p:tgtEl>
                                          <p:spTgt spid="9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7"/>
                                        </p:tgtEl>
                                        <p:attrNameLst>
                                          <p:attrName>style.visibility</p:attrName>
                                        </p:attrNameLst>
                                      </p:cBhvr>
                                      <p:to>
                                        <p:strVal val="visible"/>
                                      </p:to>
                                    </p:set>
                                    <p:animEffect transition="in" filter="fade">
                                      <p:cBhvr>
                                        <p:cTn id="27" dur="500"/>
                                        <p:tgtEl>
                                          <p:spTgt spid="97"/>
                                        </p:tgtEl>
                                      </p:cBhvr>
                                    </p:animEffect>
                                  </p:childTnLst>
                                </p:cTn>
                              </p:par>
                              <p:par>
                                <p:cTn id="28" presetID="1" presetClass="exit" presetSubtype="0" fill="hold" grpId="1" nodeType="withEffect">
                                  <p:stCondLst>
                                    <p:cond delay="0"/>
                                  </p:stCondLst>
                                  <p:childTnLst>
                                    <p:set>
                                      <p:cBhvr>
                                        <p:cTn id="29" dur="1" fill="hold">
                                          <p:stCondLst>
                                            <p:cond delay="0"/>
                                          </p:stCondLst>
                                        </p:cTn>
                                        <p:tgtEl>
                                          <p:spTgt spid="96"/>
                                        </p:tgtEl>
                                        <p:attrNameLst>
                                          <p:attrName>style.visibility</p:attrName>
                                        </p:attrNameLst>
                                      </p:cBhvr>
                                      <p:to>
                                        <p:strVal val="hidden"/>
                                      </p:to>
                                    </p:set>
                                  </p:childTnLst>
                                </p:cTn>
                              </p:par>
                              <p:par>
                                <p:cTn id="30" presetID="10" presetClass="entr" presetSubtype="0" fill="hold" grpId="0" nodeType="withEffect">
                                  <p:stCondLst>
                                    <p:cond delay="0"/>
                                  </p:stCondLst>
                                  <p:childTnLst>
                                    <p:set>
                                      <p:cBhvr>
                                        <p:cTn id="31" dur="1" fill="hold">
                                          <p:stCondLst>
                                            <p:cond delay="0"/>
                                          </p:stCondLst>
                                        </p:cTn>
                                        <p:tgtEl>
                                          <p:spTgt spid="91"/>
                                        </p:tgtEl>
                                        <p:attrNameLst>
                                          <p:attrName>style.visibility</p:attrName>
                                        </p:attrNameLst>
                                      </p:cBhvr>
                                      <p:to>
                                        <p:strVal val="visible"/>
                                      </p:to>
                                    </p:set>
                                    <p:animEffect transition="in" filter="fade">
                                      <p:cBhvr>
                                        <p:cTn id="32" dur="500"/>
                                        <p:tgtEl>
                                          <p:spTgt spid="91"/>
                                        </p:tgtEl>
                                      </p:cBhvr>
                                    </p:animEffect>
                                  </p:childTnLst>
                                </p:cTn>
                              </p:par>
                              <p:par>
                                <p:cTn id="33" presetID="1" presetClass="exit" presetSubtype="0" fill="hold" grpId="1" nodeType="withEffect">
                                  <p:stCondLst>
                                    <p:cond delay="0"/>
                                  </p:stCondLst>
                                  <p:childTnLst>
                                    <p:set>
                                      <p:cBhvr>
                                        <p:cTn id="34" dur="1" fill="hold">
                                          <p:stCondLst>
                                            <p:cond delay="0"/>
                                          </p:stCondLst>
                                        </p:cTn>
                                        <p:tgtEl>
                                          <p:spTgt spid="90"/>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98"/>
                                        </p:tgtEl>
                                        <p:attrNameLst>
                                          <p:attrName>style.visibility</p:attrName>
                                        </p:attrNameLst>
                                      </p:cBhvr>
                                      <p:to>
                                        <p:strVal val="visible"/>
                                      </p:to>
                                    </p:set>
                                    <p:animEffect transition="in" filter="fade">
                                      <p:cBhvr>
                                        <p:cTn id="39" dur="500"/>
                                        <p:tgtEl>
                                          <p:spTgt spid="9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92"/>
                                        </p:tgtEl>
                                        <p:attrNameLst>
                                          <p:attrName>style.visibility</p:attrName>
                                        </p:attrNameLst>
                                      </p:cBhvr>
                                      <p:to>
                                        <p:strVal val="visible"/>
                                      </p:to>
                                    </p:set>
                                    <p:animEffect transition="in" filter="fade">
                                      <p:cBhvr>
                                        <p:cTn id="42" dur="500"/>
                                        <p:tgtEl>
                                          <p:spTgt spid="92"/>
                                        </p:tgtEl>
                                      </p:cBhvr>
                                    </p:animEffect>
                                  </p:childTnLst>
                                </p:cTn>
                              </p:par>
                              <p:par>
                                <p:cTn id="43" presetID="1" presetClass="exit" presetSubtype="0" fill="hold" grpId="1" nodeType="withEffect">
                                  <p:stCondLst>
                                    <p:cond delay="0"/>
                                  </p:stCondLst>
                                  <p:childTnLst>
                                    <p:set>
                                      <p:cBhvr>
                                        <p:cTn id="44" dur="1" fill="hold">
                                          <p:stCondLst>
                                            <p:cond delay="0"/>
                                          </p:stCondLst>
                                        </p:cTn>
                                        <p:tgtEl>
                                          <p:spTgt spid="97"/>
                                        </p:tgtEl>
                                        <p:attrNameLst>
                                          <p:attrName>style.visibility</p:attrName>
                                        </p:attrNameLst>
                                      </p:cBhvr>
                                      <p:to>
                                        <p:strVal val="hidden"/>
                                      </p:to>
                                    </p:set>
                                  </p:childTnLst>
                                </p:cTn>
                              </p:par>
                              <p:par>
                                <p:cTn id="45" presetID="1" presetClass="exit" presetSubtype="0" fill="hold" grpId="2" nodeType="withEffect">
                                  <p:stCondLst>
                                    <p:cond delay="0"/>
                                  </p:stCondLst>
                                  <p:childTnLst>
                                    <p:set>
                                      <p:cBhvr>
                                        <p:cTn id="46" dur="1" fill="hold">
                                          <p:stCondLst>
                                            <p:cond delay="0"/>
                                          </p:stCondLst>
                                        </p:cTn>
                                        <p:tgtEl>
                                          <p:spTgt spid="91"/>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91"/>
                                        </p:tgtEl>
                                        <p:attrNameLst>
                                          <p:attrName>style.visibility</p:attrName>
                                        </p:attrNameLst>
                                      </p:cBhvr>
                                      <p:to>
                                        <p:strVal val="hidden"/>
                                      </p:to>
                                    </p:set>
                                  </p:childTnLst>
                                </p:cTn>
                              </p:par>
                            </p:childTnLst>
                          </p:cTn>
                        </p:par>
                        <p:par>
                          <p:cTn id="49" fill="hold">
                            <p:stCondLst>
                              <p:cond delay="500"/>
                            </p:stCondLst>
                            <p:childTnLst>
                              <p:par>
                                <p:cTn id="50" presetID="22" presetClass="entr" presetSubtype="1" fill="hold" nodeType="afterEffect">
                                  <p:stCondLst>
                                    <p:cond delay="0"/>
                                  </p:stCondLst>
                                  <p:childTnLst>
                                    <p:set>
                                      <p:cBhvr>
                                        <p:cTn id="51" dur="1" fill="hold">
                                          <p:stCondLst>
                                            <p:cond delay="0"/>
                                          </p:stCondLst>
                                        </p:cTn>
                                        <p:tgtEl>
                                          <p:spTgt spid="72"/>
                                        </p:tgtEl>
                                        <p:attrNameLst>
                                          <p:attrName>style.visibility</p:attrName>
                                        </p:attrNameLst>
                                      </p:cBhvr>
                                      <p:to>
                                        <p:strVal val="visible"/>
                                      </p:to>
                                    </p:set>
                                    <p:animEffect transition="in" filter="wipe(up)">
                                      <p:cBhvr>
                                        <p:cTn id="52" dur="200"/>
                                        <p:tgtEl>
                                          <p:spTgt spid="72"/>
                                        </p:tgtEl>
                                      </p:cBhvr>
                                    </p:animEffect>
                                  </p:childTnLst>
                                </p:cTn>
                              </p:par>
                            </p:childTnLst>
                          </p:cTn>
                        </p:par>
                        <p:par>
                          <p:cTn id="53" fill="hold">
                            <p:stCondLst>
                              <p:cond delay="1000"/>
                            </p:stCondLst>
                            <p:childTnLst>
                              <p:par>
                                <p:cTn id="54" presetID="22" presetClass="entr" presetSubtype="4" fill="hold" nodeType="afterEffect">
                                  <p:stCondLst>
                                    <p:cond delay="0"/>
                                  </p:stCondLst>
                                  <p:childTnLst>
                                    <p:set>
                                      <p:cBhvr>
                                        <p:cTn id="55" dur="1" fill="hold">
                                          <p:stCondLst>
                                            <p:cond delay="0"/>
                                          </p:stCondLst>
                                        </p:cTn>
                                        <p:tgtEl>
                                          <p:spTgt spid="78"/>
                                        </p:tgtEl>
                                        <p:attrNameLst>
                                          <p:attrName>style.visibility</p:attrName>
                                        </p:attrNameLst>
                                      </p:cBhvr>
                                      <p:to>
                                        <p:strVal val="visible"/>
                                      </p:to>
                                    </p:set>
                                    <p:animEffect transition="in" filter="wipe(down)">
                                      <p:cBhvr>
                                        <p:cTn id="56" dur="200"/>
                                        <p:tgtEl>
                                          <p:spTgt spid="78"/>
                                        </p:tgtEl>
                                      </p:cBhvr>
                                    </p:animEffect>
                                  </p:childTnLst>
                                </p:cTn>
                              </p:par>
                            </p:childTnLst>
                          </p:cTn>
                        </p:par>
                        <p:par>
                          <p:cTn id="57" fill="hold">
                            <p:stCondLst>
                              <p:cond delay="1500"/>
                            </p:stCondLst>
                            <p:childTnLst>
                              <p:par>
                                <p:cTn id="58" presetID="22" presetClass="entr" presetSubtype="1" fill="hold" nodeType="afterEffect">
                                  <p:stCondLst>
                                    <p:cond delay="0"/>
                                  </p:stCondLst>
                                  <p:childTnLst>
                                    <p:set>
                                      <p:cBhvr>
                                        <p:cTn id="59" dur="1" fill="hold">
                                          <p:stCondLst>
                                            <p:cond delay="0"/>
                                          </p:stCondLst>
                                        </p:cTn>
                                        <p:tgtEl>
                                          <p:spTgt spid="83"/>
                                        </p:tgtEl>
                                        <p:attrNameLst>
                                          <p:attrName>style.visibility</p:attrName>
                                        </p:attrNameLst>
                                      </p:cBhvr>
                                      <p:to>
                                        <p:strVal val="visible"/>
                                      </p:to>
                                    </p:set>
                                    <p:animEffect transition="in" filter="wipe(up)">
                                      <p:cBhvr>
                                        <p:cTn id="60" dur="200"/>
                                        <p:tgtEl>
                                          <p:spTgt spid="83"/>
                                        </p:tgtEl>
                                      </p:cBhvr>
                                    </p:animEffect>
                                  </p:childTnLst>
                                </p:cTn>
                              </p:par>
                            </p:childTnLst>
                          </p:cTn>
                        </p:par>
                        <p:par>
                          <p:cTn id="61" fill="hold">
                            <p:stCondLst>
                              <p:cond delay="2000"/>
                            </p:stCondLst>
                            <p:childTnLst>
                              <p:par>
                                <p:cTn id="62" presetID="22" presetClass="entr" presetSubtype="4" fill="hold" nodeType="afterEffect">
                                  <p:stCondLst>
                                    <p:cond delay="0"/>
                                  </p:stCondLst>
                                  <p:childTnLst>
                                    <p:set>
                                      <p:cBhvr>
                                        <p:cTn id="63" dur="1" fill="hold">
                                          <p:stCondLst>
                                            <p:cond delay="0"/>
                                          </p:stCondLst>
                                        </p:cTn>
                                        <p:tgtEl>
                                          <p:spTgt spid="87"/>
                                        </p:tgtEl>
                                        <p:attrNameLst>
                                          <p:attrName>style.visibility</p:attrName>
                                        </p:attrNameLst>
                                      </p:cBhvr>
                                      <p:to>
                                        <p:strVal val="visible"/>
                                      </p:to>
                                    </p:set>
                                    <p:animEffect transition="in" filter="wipe(down)">
                                      <p:cBhvr>
                                        <p:cTn id="64" dur="200"/>
                                        <p:tgtEl>
                                          <p:spTgt spid="87"/>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17"/>
                                        </p:tgtEl>
                                        <p:attrNameLst>
                                          <p:attrName>style.visibility</p:attrName>
                                        </p:attrNameLst>
                                      </p:cBhvr>
                                      <p:to>
                                        <p:strVal val="visible"/>
                                      </p:to>
                                    </p:set>
                                    <p:animEffect transition="in" filter="wipe(left)">
                                      <p:cBhvr>
                                        <p:cTn id="69" dur="500"/>
                                        <p:tgtEl>
                                          <p:spTgt spid="17"/>
                                        </p:tgtEl>
                                      </p:cBhvr>
                                    </p:animEffect>
                                  </p:childTnLst>
                                </p:cTn>
                              </p:par>
                              <p:par>
                                <p:cTn id="70" presetID="10" presetClass="entr" presetSubtype="0" fill="hold" grpId="2" nodeType="withEffect">
                                  <p:stCondLst>
                                    <p:cond delay="0"/>
                                  </p:stCondLst>
                                  <p:childTnLst>
                                    <p:set>
                                      <p:cBhvr>
                                        <p:cTn id="71" dur="1" fill="hold">
                                          <p:stCondLst>
                                            <p:cond delay="0"/>
                                          </p:stCondLst>
                                        </p:cTn>
                                        <p:tgtEl>
                                          <p:spTgt spid="89"/>
                                        </p:tgtEl>
                                        <p:attrNameLst>
                                          <p:attrName>style.visibility</p:attrName>
                                        </p:attrNameLst>
                                      </p:cBhvr>
                                      <p:to>
                                        <p:strVal val="visible"/>
                                      </p:to>
                                    </p:set>
                                    <p:animEffect transition="in" filter="fade">
                                      <p:cBhvr>
                                        <p:cTn id="72" dur="500"/>
                                        <p:tgtEl>
                                          <p:spTgt spid="89"/>
                                        </p:tgtEl>
                                      </p:cBhvr>
                                    </p:animEffect>
                                  </p:childTnLst>
                                </p:cTn>
                              </p:par>
                              <p:par>
                                <p:cTn id="73" presetID="10" presetClass="entr" presetSubtype="0" fill="hold" grpId="2" nodeType="withEffect">
                                  <p:stCondLst>
                                    <p:cond delay="0"/>
                                  </p:stCondLst>
                                  <p:childTnLst>
                                    <p:set>
                                      <p:cBhvr>
                                        <p:cTn id="74" dur="1" fill="hold">
                                          <p:stCondLst>
                                            <p:cond delay="0"/>
                                          </p:stCondLst>
                                        </p:cTn>
                                        <p:tgtEl>
                                          <p:spTgt spid="90"/>
                                        </p:tgtEl>
                                        <p:attrNameLst>
                                          <p:attrName>style.visibility</p:attrName>
                                        </p:attrNameLst>
                                      </p:cBhvr>
                                      <p:to>
                                        <p:strVal val="visible"/>
                                      </p:to>
                                    </p:set>
                                    <p:animEffect transition="in" filter="fade">
                                      <p:cBhvr>
                                        <p:cTn id="75" dur="500"/>
                                        <p:tgtEl>
                                          <p:spTgt spid="90"/>
                                        </p:tgtEl>
                                      </p:cBhvr>
                                    </p:animEffect>
                                  </p:childTnLst>
                                </p:cTn>
                              </p:par>
                              <p:par>
                                <p:cTn id="76" presetID="10" presetClass="entr" presetSubtype="0" fill="hold" grpId="3" nodeType="withEffect">
                                  <p:stCondLst>
                                    <p:cond delay="0"/>
                                  </p:stCondLst>
                                  <p:childTnLst>
                                    <p:set>
                                      <p:cBhvr>
                                        <p:cTn id="77" dur="1" fill="hold">
                                          <p:stCondLst>
                                            <p:cond delay="0"/>
                                          </p:stCondLst>
                                        </p:cTn>
                                        <p:tgtEl>
                                          <p:spTgt spid="91"/>
                                        </p:tgtEl>
                                        <p:attrNameLst>
                                          <p:attrName>style.visibility</p:attrName>
                                        </p:attrNameLst>
                                      </p:cBhvr>
                                      <p:to>
                                        <p:strVal val="visible"/>
                                      </p:to>
                                    </p:set>
                                    <p:animEffect transition="in" filter="fade">
                                      <p:cBhvr>
                                        <p:cTn id="78" dur="500"/>
                                        <p:tgtEl>
                                          <p:spTgt spid="91"/>
                                        </p:tgtEl>
                                      </p:cBhvr>
                                    </p:animEffect>
                                  </p:childTnLst>
                                </p:cTn>
                              </p:par>
                              <p:par>
                                <p:cTn id="79" presetID="1" presetClass="exit" presetSubtype="0" fill="hold" grpId="1" nodeType="withEffect">
                                  <p:stCondLst>
                                    <p:cond delay="0"/>
                                  </p:stCondLst>
                                  <p:childTnLst>
                                    <p:set>
                                      <p:cBhvr>
                                        <p:cTn id="80" dur="1" fill="hold">
                                          <p:stCondLst>
                                            <p:cond delay="0"/>
                                          </p:stCondLst>
                                        </p:cTn>
                                        <p:tgtEl>
                                          <p:spTgt spid="98"/>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14"/>
                                        </p:tgtEl>
                                        <p:attrNameLst>
                                          <p:attrName>style.visibility</p:attrName>
                                        </p:attrNameLst>
                                      </p:cBhvr>
                                      <p:to>
                                        <p:strVal val="visible"/>
                                      </p:to>
                                    </p:set>
                                    <p:animEffect transition="in" filter="wipe(left)">
                                      <p:cBhvr>
                                        <p:cTn id="85" dur="500"/>
                                        <p:tgtEl>
                                          <p:spTgt spid="14"/>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nodeType="clickEffect">
                                  <p:stCondLst>
                                    <p:cond delay="0"/>
                                  </p:stCondLst>
                                  <p:childTnLst>
                                    <p:set>
                                      <p:cBhvr>
                                        <p:cTn id="89" dur="1" fill="hold">
                                          <p:stCondLst>
                                            <p:cond delay="0"/>
                                          </p:stCondLst>
                                        </p:cTn>
                                        <p:tgtEl>
                                          <p:spTgt spid="15"/>
                                        </p:tgtEl>
                                        <p:attrNameLst>
                                          <p:attrName>style.visibility</p:attrName>
                                        </p:attrNameLst>
                                      </p:cBhvr>
                                      <p:to>
                                        <p:strVal val="visible"/>
                                      </p:to>
                                    </p:set>
                                    <p:animEffect transition="in" filter="wipe(left)">
                                      <p:cBhvr>
                                        <p:cTn id="90" dur="500"/>
                                        <p:tgtEl>
                                          <p:spTgt spid="15"/>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nodeType="clickEffect">
                                  <p:stCondLst>
                                    <p:cond delay="0"/>
                                  </p:stCondLst>
                                  <p:childTnLst>
                                    <p:set>
                                      <p:cBhvr>
                                        <p:cTn id="94" dur="1" fill="hold">
                                          <p:stCondLst>
                                            <p:cond delay="0"/>
                                          </p:stCondLst>
                                        </p:cTn>
                                        <p:tgtEl>
                                          <p:spTgt spid="16"/>
                                        </p:tgtEl>
                                        <p:attrNameLst>
                                          <p:attrName>style.visibility</p:attrName>
                                        </p:attrNameLst>
                                      </p:cBhvr>
                                      <p:to>
                                        <p:strVal val="visible"/>
                                      </p:to>
                                    </p:set>
                                    <p:animEffect transition="in" filter="wipe(left)">
                                      <p:cBhvr>
                                        <p:cTn id="95" dur="500"/>
                                        <p:tgtEl>
                                          <p:spTgt spid="16"/>
                                        </p:tgtEl>
                                      </p:cBhvr>
                                    </p:animEffect>
                                  </p:childTnLst>
                                </p:cTn>
                              </p:par>
                            </p:childTnLst>
                          </p:cTn>
                        </p:par>
                      </p:childTnLst>
                    </p:cTn>
                  </p:par>
                  <p:par>
                    <p:cTn id="96" fill="hold">
                      <p:stCondLst>
                        <p:cond delay="indefinite"/>
                      </p:stCondLst>
                      <p:childTnLst>
                        <p:par>
                          <p:cTn id="97" fill="hold">
                            <p:stCondLst>
                              <p:cond delay="0"/>
                            </p:stCondLst>
                            <p:childTnLst>
                              <p:par>
                                <p:cTn id="98" presetID="42" presetClass="entr" presetSubtype="0" fill="hold" nodeType="clickEffect">
                                  <p:stCondLst>
                                    <p:cond delay="0"/>
                                  </p:stCondLst>
                                  <p:childTnLst>
                                    <p:set>
                                      <p:cBhvr>
                                        <p:cTn id="99" dur="1" fill="hold">
                                          <p:stCondLst>
                                            <p:cond delay="0"/>
                                          </p:stCondLst>
                                        </p:cTn>
                                        <p:tgtEl>
                                          <p:spTgt spid="2"/>
                                        </p:tgtEl>
                                        <p:attrNameLst>
                                          <p:attrName>style.visibility</p:attrName>
                                        </p:attrNameLst>
                                      </p:cBhvr>
                                      <p:to>
                                        <p:strVal val="visible"/>
                                      </p:to>
                                    </p:set>
                                    <p:animEffect transition="in" filter="fade">
                                      <p:cBhvr>
                                        <p:cTn id="100" dur="1000"/>
                                        <p:tgtEl>
                                          <p:spTgt spid="2"/>
                                        </p:tgtEl>
                                      </p:cBhvr>
                                    </p:animEffect>
                                    <p:anim calcmode="lin" valueType="num">
                                      <p:cBhvr>
                                        <p:cTn id="101" dur="1000" fill="hold"/>
                                        <p:tgtEl>
                                          <p:spTgt spid="2"/>
                                        </p:tgtEl>
                                        <p:attrNameLst>
                                          <p:attrName>ppt_x</p:attrName>
                                        </p:attrNameLst>
                                      </p:cBhvr>
                                      <p:tavLst>
                                        <p:tav tm="0">
                                          <p:val>
                                            <p:strVal val="#ppt_x"/>
                                          </p:val>
                                        </p:tav>
                                        <p:tav tm="100000">
                                          <p:val>
                                            <p:strVal val="#ppt_x"/>
                                          </p:val>
                                        </p:tav>
                                      </p:tavLst>
                                    </p:anim>
                                    <p:anim calcmode="lin" valueType="num">
                                      <p:cBhvr>
                                        <p:cTn id="102"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42" presetClass="path" presetSubtype="0" accel="50000" decel="50000" fill="hold" nodeType="clickEffect">
                                  <p:stCondLst>
                                    <p:cond delay="0"/>
                                  </p:stCondLst>
                                  <p:childTnLst>
                                    <p:animMotion origin="layout" path="M -3.125E-6 -3.7037E-7 L 0.00052 0.08194 " pathEditMode="relative" rAng="0" ptsTypes="AA">
                                      <p:cBhvr>
                                        <p:cTn id="106" dur="2000" fill="hold"/>
                                        <p:tgtEl>
                                          <p:spTgt spid="2"/>
                                        </p:tgtEl>
                                        <p:attrNameLst>
                                          <p:attrName>ppt_x</p:attrName>
                                          <p:attrName>ppt_y</p:attrName>
                                        </p:attrNameLst>
                                      </p:cBhvr>
                                      <p:rCtr x="0" y="4100"/>
                                    </p:animMotion>
                                  </p:childTnLst>
                                </p:cTn>
                              </p:par>
                            </p:childTnLst>
                          </p:cTn>
                        </p:par>
                        <p:par>
                          <p:cTn id="107" fill="hold">
                            <p:stCondLst>
                              <p:cond delay="2000"/>
                            </p:stCondLst>
                            <p:childTnLst>
                              <p:par>
                                <p:cTn id="108" presetID="42" presetClass="path" presetSubtype="0" accel="50000" decel="50000" fill="hold" nodeType="afterEffect">
                                  <p:stCondLst>
                                    <p:cond delay="0"/>
                                  </p:stCondLst>
                                  <p:childTnLst>
                                    <p:animMotion origin="layout" path="M 0.00052 0.08194 L 0.00313 0.16713 " pathEditMode="relative" rAng="0" ptsTypes="AA">
                                      <p:cBhvr>
                                        <p:cTn id="109" dur="2000" fill="hold"/>
                                        <p:tgtEl>
                                          <p:spTgt spid="2"/>
                                        </p:tgtEl>
                                        <p:attrNameLst>
                                          <p:attrName>ppt_x</p:attrName>
                                          <p:attrName>ppt_y</p:attrName>
                                        </p:attrNameLst>
                                      </p:cBhvr>
                                      <p:rCtr x="0" y="1000"/>
                                    </p:animMotion>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110"/>
                                        </p:tgtEl>
                                        <p:attrNameLst>
                                          <p:attrName>style.visibility</p:attrName>
                                        </p:attrNameLst>
                                      </p:cBhvr>
                                      <p:to>
                                        <p:strVal val="visible"/>
                                      </p:to>
                                    </p:set>
                                    <p:animEffect transition="in" filter="wipe(left)">
                                      <p:cBhvr>
                                        <p:cTn id="114" dur="500"/>
                                        <p:tgtEl>
                                          <p:spTgt spid="110"/>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grpId="0" nodeType="clickEffect">
                                  <p:stCondLst>
                                    <p:cond delay="0"/>
                                  </p:stCondLst>
                                  <p:childTnLst>
                                    <p:set>
                                      <p:cBhvr>
                                        <p:cTn id="118" dur="1" fill="hold">
                                          <p:stCondLst>
                                            <p:cond delay="0"/>
                                          </p:stCondLst>
                                        </p:cTn>
                                        <p:tgtEl>
                                          <p:spTgt spid="111"/>
                                        </p:tgtEl>
                                        <p:attrNameLst>
                                          <p:attrName>style.visibility</p:attrName>
                                        </p:attrNameLst>
                                      </p:cBhvr>
                                      <p:to>
                                        <p:strVal val="visible"/>
                                      </p:to>
                                    </p:set>
                                    <p:animEffect transition="in" filter="wipe(left)">
                                      <p:cBhvr>
                                        <p:cTn id="119" dur="500"/>
                                        <p:tgtEl>
                                          <p:spTgt spid="111"/>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grpId="0" nodeType="clickEffect">
                                  <p:stCondLst>
                                    <p:cond delay="0"/>
                                  </p:stCondLst>
                                  <p:childTnLst>
                                    <p:set>
                                      <p:cBhvr>
                                        <p:cTn id="123" dur="1" fill="hold">
                                          <p:stCondLst>
                                            <p:cond delay="0"/>
                                          </p:stCondLst>
                                        </p:cTn>
                                        <p:tgtEl>
                                          <p:spTgt spid="112"/>
                                        </p:tgtEl>
                                        <p:attrNameLst>
                                          <p:attrName>style.visibility</p:attrName>
                                        </p:attrNameLst>
                                      </p:cBhvr>
                                      <p:to>
                                        <p:strVal val="visible"/>
                                      </p:to>
                                    </p:set>
                                    <p:animEffect transition="in" filter="wipe(left)">
                                      <p:cBhvr>
                                        <p:cTn id="124" dur="500"/>
                                        <p:tgtEl>
                                          <p:spTgt spid="112"/>
                                        </p:tgtEl>
                                      </p:cBhvr>
                                    </p:animEffect>
                                  </p:childTnLst>
                                </p:cTn>
                              </p:par>
                            </p:childTnLst>
                          </p:cTn>
                        </p:par>
                        <p:par>
                          <p:cTn id="125" fill="hold">
                            <p:stCondLst>
                              <p:cond delay="500"/>
                            </p:stCondLst>
                            <p:childTnLst>
                              <p:par>
                                <p:cTn id="126" presetID="10" presetClass="entr" presetSubtype="0" fill="hold" nodeType="afterEffect">
                                  <p:stCondLst>
                                    <p:cond delay="0"/>
                                  </p:stCondLst>
                                  <p:childTnLst>
                                    <p:set>
                                      <p:cBhvr>
                                        <p:cTn id="127" dur="1" fill="hold">
                                          <p:stCondLst>
                                            <p:cond delay="0"/>
                                          </p:stCondLst>
                                        </p:cTn>
                                        <p:tgtEl>
                                          <p:spTgt spid="22"/>
                                        </p:tgtEl>
                                        <p:attrNameLst>
                                          <p:attrName>style.visibility</p:attrName>
                                        </p:attrNameLst>
                                      </p:cBhvr>
                                      <p:to>
                                        <p:strVal val="visible"/>
                                      </p:to>
                                    </p:set>
                                    <p:animEffect transition="in" filter="fade">
                                      <p:cBhvr>
                                        <p:cTn id="128" dur="500"/>
                                        <p:tgtEl>
                                          <p:spTgt spid="22"/>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8" fill="hold" grpId="0" nodeType="clickEffect">
                                  <p:stCondLst>
                                    <p:cond delay="0"/>
                                  </p:stCondLst>
                                  <p:childTnLst>
                                    <p:set>
                                      <p:cBhvr>
                                        <p:cTn id="132" dur="1" fill="hold">
                                          <p:stCondLst>
                                            <p:cond delay="0"/>
                                          </p:stCondLst>
                                        </p:cTn>
                                        <p:tgtEl>
                                          <p:spTgt spid="113"/>
                                        </p:tgtEl>
                                        <p:attrNameLst>
                                          <p:attrName>style.visibility</p:attrName>
                                        </p:attrNameLst>
                                      </p:cBhvr>
                                      <p:to>
                                        <p:strVal val="visible"/>
                                      </p:to>
                                    </p:set>
                                    <p:animEffect transition="in" filter="wipe(left)">
                                      <p:cBhvr>
                                        <p:cTn id="133" dur="500"/>
                                        <p:tgtEl>
                                          <p:spTgt spid="113"/>
                                        </p:tgtEl>
                                      </p:cBhvr>
                                    </p:animEffect>
                                  </p:childTnLst>
                                </p:cTn>
                              </p:par>
                              <p:par>
                                <p:cTn id="134" presetID="1" presetClass="exit" presetSubtype="0" fill="hold" nodeType="withEffect">
                                  <p:stCondLst>
                                    <p:cond delay="0"/>
                                  </p:stCondLst>
                                  <p:childTnLst>
                                    <p:set>
                                      <p:cBhvr>
                                        <p:cTn id="135" dur="1" fill="hold">
                                          <p:stCondLst>
                                            <p:cond delay="0"/>
                                          </p:stCondLst>
                                        </p:cTn>
                                        <p:tgtEl>
                                          <p:spTgt spid="22"/>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22" presetClass="entr" presetSubtype="8" fill="hold" grpId="0" nodeType="clickEffect">
                                  <p:stCondLst>
                                    <p:cond delay="0"/>
                                  </p:stCondLst>
                                  <p:childTnLst>
                                    <p:set>
                                      <p:cBhvr>
                                        <p:cTn id="139" dur="1" fill="hold">
                                          <p:stCondLst>
                                            <p:cond delay="0"/>
                                          </p:stCondLst>
                                        </p:cTn>
                                        <p:tgtEl>
                                          <p:spTgt spid="114"/>
                                        </p:tgtEl>
                                        <p:attrNameLst>
                                          <p:attrName>style.visibility</p:attrName>
                                        </p:attrNameLst>
                                      </p:cBhvr>
                                      <p:to>
                                        <p:strVal val="visible"/>
                                      </p:to>
                                    </p:set>
                                    <p:animEffect transition="in" filter="wipe(left)">
                                      <p:cBhvr>
                                        <p:cTn id="140" dur="500"/>
                                        <p:tgtEl>
                                          <p:spTgt spid="114"/>
                                        </p:tgtEl>
                                      </p:cBhvr>
                                    </p:animEffect>
                                  </p:childTnLst>
                                </p:cTn>
                              </p:par>
                            </p:childTnLst>
                          </p:cTn>
                        </p:par>
                        <p:par>
                          <p:cTn id="141" fill="hold">
                            <p:stCondLst>
                              <p:cond delay="500"/>
                            </p:stCondLst>
                            <p:childTnLst>
                              <p:par>
                                <p:cTn id="142" presetID="10" presetClass="entr" presetSubtype="0" fill="hold" grpId="0" nodeType="afterEffect">
                                  <p:stCondLst>
                                    <p:cond delay="0"/>
                                  </p:stCondLst>
                                  <p:childTnLst>
                                    <p:set>
                                      <p:cBhvr>
                                        <p:cTn id="143" dur="1" fill="hold">
                                          <p:stCondLst>
                                            <p:cond delay="0"/>
                                          </p:stCondLst>
                                        </p:cTn>
                                        <p:tgtEl>
                                          <p:spTgt spid="115"/>
                                        </p:tgtEl>
                                        <p:attrNameLst>
                                          <p:attrName>style.visibility</p:attrName>
                                        </p:attrNameLst>
                                      </p:cBhvr>
                                      <p:to>
                                        <p:strVal val="visible"/>
                                      </p:to>
                                    </p:set>
                                    <p:animEffect transition="in" filter="fade">
                                      <p:cBhvr>
                                        <p:cTn id="144" dur="5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P spid="89" grpId="1"/>
      <p:bldP spid="89" grpId="2"/>
      <p:bldP spid="90" grpId="0"/>
      <p:bldP spid="90" grpId="1"/>
      <p:bldP spid="90" grpId="2"/>
      <p:bldP spid="91" grpId="0"/>
      <p:bldP spid="91" grpId="1"/>
      <p:bldP spid="91" grpId="2"/>
      <p:bldP spid="91" grpId="3"/>
      <p:bldP spid="92" grpId="0"/>
      <p:bldP spid="94" grpId="0" bldLvl="0" animBg="1"/>
      <p:bldP spid="94" grpId="1" bldLvl="0" animBg="1"/>
      <p:bldP spid="96" grpId="0" bldLvl="0" animBg="1"/>
      <p:bldP spid="96" grpId="1" bldLvl="0" animBg="1"/>
      <p:bldP spid="97" grpId="0" bldLvl="0" animBg="1"/>
      <p:bldP spid="97" grpId="1" bldLvl="0" animBg="1"/>
      <p:bldP spid="98" grpId="0" bldLvl="0" animBg="1"/>
      <p:bldP spid="98" grpId="1" bldLvl="0" animBg="1"/>
      <p:bldP spid="110" grpId="0"/>
      <p:bldP spid="111" grpId="0"/>
      <p:bldP spid="112" grpId="0"/>
      <p:bldP spid="113" grpId="0"/>
      <p:bldP spid="114" grpId="0"/>
      <p:bldP spid="11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Box 3"/>
          <p:cNvSpPr txBox="1"/>
          <p:nvPr/>
        </p:nvSpPr>
        <p:spPr>
          <a:xfrm>
            <a:off x="642938" y="1279525"/>
            <a:ext cx="8001000" cy="1206500"/>
          </a:xfrm>
          <a:prstGeom prst="rect">
            <a:avLst/>
          </a:prstGeom>
          <a:solidFill>
            <a:schemeClr val="accent6">
              <a:lumMod val="20000"/>
              <a:lumOff val="80000"/>
            </a:schemeClr>
          </a:solidFill>
        </p:spPr>
        <p:style>
          <a:lnRef idx="2">
            <a:schemeClr val="accent2"/>
          </a:lnRef>
          <a:fillRef idx="1">
            <a:schemeClr val="lt1"/>
          </a:fillRef>
          <a:effectRef idx="0">
            <a:schemeClr val="accent2"/>
          </a:effectRef>
          <a:fontRef idx="minor">
            <a:schemeClr val="dk1"/>
          </a:fontRef>
        </p:style>
        <p:txBody>
          <a:bodyPr>
            <a:spAutoFit/>
          </a:bodyPr>
          <a:lstStyle/>
          <a:p>
            <a:pPr marL="457200" marR="0" lvl="0" indent="-457200" algn="l" defTabSz="914400" rtl="0" eaLnBrk="0" fontAlgn="base" latinLnBrk="0" hangingPunct="0">
              <a:lnSpc>
                <a:spcPts val="3000"/>
              </a:lnSpc>
              <a:spcBef>
                <a:spcPts val="600"/>
              </a:spcBef>
              <a:spcAft>
                <a:spcPct val="0"/>
              </a:spcAft>
              <a:buClrTx/>
              <a:buSzTx/>
              <a:buFontTx/>
              <a:buBlip>
                <a:blip r:embed="rId1"/>
              </a:buBlip>
              <a:defRPr/>
            </a:pPr>
            <a:r>
              <a:rPr kumimoji="0" lang="zh-CN" altLang="zh-CN" sz="1800" b="0" i="0" u="none" strike="noStrike" kern="12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Consolas" panose="020B0609020204030204" pitchFamily="49" charset="0"/>
              </a:rPr>
              <a:t>有重叠子问题：</a:t>
            </a:r>
            <a:r>
              <a:rPr kumimoji="0" lang="zh-CN"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即子问题之间是不独立的</a:t>
            </a: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一个子问题在下一阶段决策中可能被多次使用到。（该性质并不是动态规划适用的必要条件</a:t>
            </a: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但是如果没有这条性质</a:t>
            </a: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动态规划算法同其他算法相比就不具备优势）。</a:t>
            </a:r>
            <a:endParaRPr kumimoji="0" lang="zh-CN"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endParaRPr>
          </a:p>
        </p:txBody>
      </p:sp>
      <p:sp>
        <p:nvSpPr>
          <p:cNvPr id="3" name="TextBox 2"/>
          <p:cNvSpPr txBox="1"/>
          <p:nvPr/>
        </p:nvSpPr>
        <p:spPr>
          <a:xfrm>
            <a:off x="928688" y="2994025"/>
            <a:ext cx="2071687" cy="369888"/>
          </a:xfrm>
          <a:prstGeom prst="rect">
            <a:avLst/>
          </a:prstGeom>
          <a:noFill/>
          <a:ln w="9525">
            <a:noFill/>
          </a:ln>
        </p:spPr>
        <p:txBody>
          <a:bodyPr anchor="t" anchorCtr="0">
            <a:spAutoFit/>
          </a:bodyPr>
          <a:p>
            <a:pPr eaLnBrk="0" hangingPunct="0"/>
            <a:r>
              <a:rPr lang="zh-CN" altLang="zh-CN" dirty="0">
                <a:solidFill>
                  <a:srgbClr val="000000"/>
                </a:solidFill>
                <a:latin typeface="黑体" panose="02010609060101010101" pitchFamily="49" charset="-122"/>
                <a:ea typeface="黑体" panose="02010609060101010101" pitchFamily="49" charset="-122"/>
              </a:rPr>
              <a:t>求斐波那契数列</a:t>
            </a:r>
            <a:endParaRPr lang="zh-CN" altLang="en-US" dirty="0">
              <a:solidFill>
                <a:srgbClr val="000000"/>
              </a:solidFill>
              <a:latin typeface="黑体" panose="02010609060101010101" pitchFamily="49" charset="-122"/>
              <a:ea typeface="黑体" panose="02010609060101010101" pitchFamily="49" charset="-122"/>
            </a:endParaRPr>
          </a:p>
        </p:txBody>
      </p:sp>
      <p:sp>
        <p:nvSpPr>
          <p:cNvPr id="5" name="TextBox 4"/>
          <p:cNvSpPr txBox="1"/>
          <p:nvPr/>
        </p:nvSpPr>
        <p:spPr>
          <a:xfrm>
            <a:off x="1643063" y="3565525"/>
            <a:ext cx="4214812" cy="923925"/>
          </a:xfrm>
          <a:prstGeom prst="rect">
            <a:avLst/>
          </a:prstGeom>
          <a:noFill/>
          <a:ln w="9525">
            <a:noFill/>
          </a:ln>
        </p:spPr>
        <p:txBody>
          <a:bodyPr anchor="t" anchorCtr="0">
            <a:spAutoFit/>
          </a:bodyPr>
          <a:p>
            <a:pPr eaLnBrk="0" hangingPunct="0"/>
            <a:r>
              <a:rPr lang="en-US" altLang="zh-CN" i="1" dirty="0">
                <a:solidFill>
                  <a:srgbClr val="0000FF"/>
                </a:solidFill>
                <a:latin typeface="Consolas" panose="020B0609020204030204" pitchFamily="49" charset="0"/>
                <a:ea typeface="仿宋" panose="02010609060101010101" pitchFamily="49" charset="-122"/>
              </a:rPr>
              <a:t>f</a:t>
            </a:r>
            <a:r>
              <a:rPr lang="en-US" altLang="zh-CN" dirty="0">
                <a:solidFill>
                  <a:srgbClr val="0000FF"/>
                </a:solidFill>
                <a:latin typeface="Consolas" panose="020B0609020204030204" pitchFamily="49" charset="0"/>
                <a:ea typeface="仿宋" panose="02010609060101010101" pitchFamily="49" charset="-122"/>
              </a:rPr>
              <a:t>(1)=1</a:t>
            </a:r>
            <a:endParaRPr lang="en-US" altLang="zh-CN" dirty="0">
              <a:solidFill>
                <a:srgbClr val="0000FF"/>
              </a:solidFill>
              <a:latin typeface="Consolas" panose="020B0609020204030204" pitchFamily="49" charset="0"/>
              <a:ea typeface="仿宋" panose="02010609060101010101" pitchFamily="49" charset="-122"/>
            </a:endParaRPr>
          </a:p>
          <a:p>
            <a:pPr eaLnBrk="0" hangingPunct="0"/>
            <a:r>
              <a:rPr lang="en-US" altLang="zh-CN" i="1" dirty="0">
                <a:solidFill>
                  <a:srgbClr val="0000FF"/>
                </a:solidFill>
                <a:latin typeface="Consolas" panose="020B0609020204030204" pitchFamily="49" charset="0"/>
                <a:ea typeface="仿宋" panose="02010609060101010101" pitchFamily="49" charset="-122"/>
              </a:rPr>
              <a:t>f</a:t>
            </a:r>
            <a:r>
              <a:rPr lang="en-US" altLang="zh-CN" dirty="0">
                <a:solidFill>
                  <a:srgbClr val="0000FF"/>
                </a:solidFill>
                <a:latin typeface="Consolas" panose="020B0609020204030204" pitchFamily="49" charset="0"/>
                <a:ea typeface="仿宋" panose="02010609060101010101" pitchFamily="49" charset="-122"/>
              </a:rPr>
              <a:t>(2)=1</a:t>
            </a:r>
            <a:endParaRPr lang="en-US" altLang="zh-CN" dirty="0">
              <a:solidFill>
                <a:srgbClr val="0000FF"/>
              </a:solidFill>
              <a:latin typeface="Consolas" panose="020B0609020204030204" pitchFamily="49" charset="0"/>
              <a:ea typeface="仿宋" panose="02010609060101010101" pitchFamily="49" charset="-122"/>
            </a:endParaRPr>
          </a:p>
          <a:p>
            <a:pPr eaLnBrk="0" hangingPunct="0"/>
            <a:r>
              <a:rPr lang="en-US" altLang="zh-CN" i="1" dirty="0">
                <a:solidFill>
                  <a:srgbClr val="0000FF"/>
                </a:solidFill>
                <a:latin typeface="Consolas" panose="020B0609020204030204" pitchFamily="49" charset="0"/>
                <a:ea typeface="仿宋" panose="02010609060101010101" pitchFamily="49" charset="-122"/>
              </a:rPr>
              <a:t>f</a:t>
            </a:r>
            <a:r>
              <a:rPr lang="en-US" altLang="zh-CN" dirty="0">
                <a:solidFill>
                  <a:srgbClr val="0000FF"/>
                </a:solidFill>
                <a:latin typeface="Consolas" panose="020B0609020204030204" pitchFamily="49" charset="0"/>
                <a:ea typeface="仿宋" panose="02010609060101010101" pitchFamily="49" charset="-122"/>
              </a:rPr>
              <a:t>(</a:t>
            </a:r>
            <a:r>
              <a:rPr lang="en-US" altLang="zh-CN" i="1" dirty="0">
                <a:solidFill>
                  <a:srgbClr val="0000FF"/>
                </a:solidFill>
                <a:latin typeface="Consolas" panose="020B0609020204030204" pitchFamily="49" charset="0"/>
                <a:ea typeface="仿宋" panose="02010609060101010101" pitchFamily="49" charset="-122"/>
              </a:rPr>
              <a:t>n</a:t>
            </a:r>
            <a:r>
              <a:rPr lang="en-US" altLang="zh-CN" dirty="0">
                <a:solidFill>
                  <a:srgbClr val="0000FF"/>
                </a:solidFill>
                <a:latin typeface="Consolas" panose="020B0609020204030204" pitchFamily="49" charset="0"/>
                <a:ea typeface="仿宋" panose="02010609060101010101" pitchFamily="49" charset="-122"/>
              </a:rPr>
              <a:t>)=</a:t>
            </a:r>
            <a:r>
              <a:rPr lang="en-US" altLang="zh-CN" i="1" dirty="0">
                <a:solidFill>
                  <a:srgbClr val="0000FF"/>
                </a:solidFill>
                <a:latin typeface="Consolas" panose="020B0609020204030204" pitchFamily="49" charset="0"/>
                <a:ea typeface="仿宋" panose="02010609060101010101" pitchFamily="49" charset="-122"/>
              </a:rPr>
              <a:t>f</a:t>
            </a:r>
            <a:r>
              <a:rPr lang="en-US" altLang="zh-CN" dirty="0">
                <a:solidFill>
                  <a:srgbClr val="0000FF"/>
                </a:solidFill>
                <a:latin typeface="Consolas" panose="020B0609020204030204" pitchFamily="49" charset="0"/>
                <a:ea typeface="仿宋" panose="02010609060101010101" pitchFamily="49" charset="-122"/>
              </a:rPr>
              <a:t>(</a:t>
            </a:r>
            <a:r>
              <a:rPr lang="en-US" altLang="zh-CN" i="1" dirty="0">
                <a:solidFill>
                  <a:srgbClr val="0000FF"/>
                </a:solidFill>
                <a:latin typeface="Consolas" panose="020B0609020204030204" pitchFamily="49" charset="0"/>
                <a:ea typeface="仿宋" panose="02010609060101010101" pitchFamily="49" charset="-122"/>
              </a:rPr>
              <a:t>n</a:t>
            </a:r>
            <a:r>
              <a:rPr lang="en-US" altLang="zh-CN" dirty="0">
                <a:solidFill>
                  <a:srgbClr val="0000FF"/>
                </a:solidFill>
                <a:latin typeface="Consolas" panose="020B0609020204030204" pitchFamily="49" charset="0"/>
                <a:ea typeface="仿宋" panose="02010609060101010101" pitchFamily="49" charset="-122"/>
              </a:rPr>
              <a:t>-1)+</a:t>
            </a:r>
            <a:r>
              <a:rPr lang="en-US" altLang="zh-CN" i="1" dirty="0">
                <a:solidFill>
                  <a:srgbClr val="0000FF"/>
                </a:solidFill>
                <a:latin typeface="Consolas" panose="020B0609020204030204" pitchFamily="49" charset="0"/>
                <a:ea typeface="仿宋" panose="02010609060101010101" pitchFamily="49" charset="-122"/>
              </a:rPr>
              <a:t>f</a:t>
            </a:r>
            <a:r>
              <a:rPr lang="en-US" altLang="zh-CN" dirty="0">
                <a:solidFill>
                  <a:srgbClr val="0000FF"/>
                </a:solidFill>
                <a:latin typeface="Consolas" panose="020B0609020204030204" pitchFamily="49" charset="0"/>
                <a:ea typeface="仿宋" panose="02010609060101010101" pitchFamily="49" charset="-122"/>
              </a:rPr>
              <a:t>(</a:t>
            </a:r>
            <a:r>
              <a:rPr lang="en-US" altLang="zh-CN" i="1" dirty="0">
                <a:solidFill>
                  <a:srgbClr val="0000FF"/>
                </a:solidFill>
                <a:latin typeface="Consolas" panose="020B0609020204030204" pitchFamily="49" charset="0"/>
                <a:ea typeface="仿宋" panose="02010609060101010101" pitchFamily="49" charset="-122"/>
              </a:rPr>
              <a:t>n</a:t>
            </a:r>
            <a:r>
              <a:rPr lang="en-US" altLang="zh-CN" dirty="0">
                <a:solidFill>
                  <a:srgbClr val="0000FF"/>
                </a:solidFill>
                <a:latin typeface="Consolas" panose="020B0609020204030204" pitchFamily="49" charset="0"/>
                <a:ea typeface="仿宋" panose="02010609060101010101" pitchFamily="49" charset="-122"/>
              </a:rPr>
              <a:t>-2)  </a:t>
            </a:r>
            <a:r>
              <a:rPr lang="en-US" altLang="zh-CN" i="1" dirty="0">
                <a:solidFill>
                  <a:srgbClr val="0000FF"/>
                </a:solidFill>
                <a:latin typeface="Consolas" panose="020B0609020204030204" pitchFamily="49" charset="0"/>
                <a:ea typeface="仿宋" panose="02010609060101010101" pitchFamily="49" charset="-122"/>
              </a:rPr>
              <a:t>n</a:t>
            </a:r>
            <a:r>
              <a:rPr lang="en-US" altLang="zh-CN" dirty="0">
                <a:solidFill>
                  <a:srgbClr val="0000FF"/>
                </a:solidFill>
                <a:latin typeface="Consolas" panose="020B0609020204030204" pitchFamily="49" charset="0"/>
                <a:ea typeface="仿宋" panose="02010609060101010101" pitchFamily="49" charset="-122"/>
              </a:rPr>
              <a:t>&gt;2</a:t>
            </a:r>
            <a:endParaRPr lang="zh-CN" altLang="en-US" dirty="0">
              <a:solidFill>
                <a:srgbClr val="0000FF"/>
              </a:solidFill>
              <a:latin typeface="Consolas" panose="020B0609020204030204" pitchFamily="49" charset="0"/>
              <a:ea typeface="仿宋" panose="02010609060101010101" pitchFamily="49" charset="-122"/>
            </a:endParaRPr>
          </a:p>
        </p:txBody>
      </p:sp>
      <p:sp>
        <p:nvSpPr>
          <p:cNvPr id="79876" name="TextBox 7"/>
          <p:cNvSpPr txBox="1"/>
          <p:nvPr/>
        </p:nvSpPr>
        <p:spPr>
          <a:xfrm>
            <a:off x="285750" y="506413"/>
            <a:ext cx="3500438" cy="522287"/>
          </a:xfrm>
          <a:prstGeom prst="rect">
            <a:avLst/>
          </a:prstGeom>
          <a:noFill/>
          <a:ln w="9525">
            <a:noFill/>
          </a:ln>
        </p:spPr>
        <p:txBody>
          <a:bodyPr anchor="t" anchorCtr="0">
            <a:spAutoFit/>
          </a:bodyPr>
          <a:p>
            <a:pPr algn="ctr" eaLnBrk="0" hangingPunct="0"/>
            <a:r>
              <a:rPr lang="zh-CN" altLang="zh-CN" sz="2800" dirty="0">
                <a:solidFill>
                  <a:schemeClr val="bg1"/>
                </a:solidFill>
                <a:latin typeface="微软雅黑" panose="020B0503020204020204" pitchFamily="34" charset="-122"/>
                <a:ea typeface="微软雅黑" panose="020B0503020204020204" pitchFamily="34" charset="-122"/>
              </a:rPr>
              <a:t>动态规划概述</a:t>
            </a:r>
            <a:endParaRPr lang="zh-CN" altLang="zh-CN"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Box 3"/>
          <p:cNvSpPr txBox="1"/>
          <p:nvPr/>
        </p:nvSpPr>
        <p:spPr>
          <a:xfrm>
            <a:off x="465138" y="1331913"/>
            <a:ext cx="8001000" cy="820738"/>
          </a:xfrm>
          <a:prstGeom prst="rect">
            <a:avLst/>
          </a:prstGeom>
          <a:solidFill>
            <a:schemeClr val="accent6">
              <a:lumMod val="20000"/>
              <a:lumOff val="80000"/>
            </a:schemeClr>
          </a:solidFill>
        </p:spPr>
        <p:style>
          <a:lnRef idx="2">
            <a:schemeClr val="accent2"/>
          </a:lnRef>
          <a:fillRef idx="1">
            <a:schemeClr val="lt1"/>
          </a:fillRef>
          <a:effectRef idx="0">
            <a:schemeClr val="accent2"/>
          </a:effectRef>
          <a:fontRef idx="minor">
            <a:schemeClr val="dk1"/>
          </a:fontRef>
        </p:style>
        <p:txBody>
          <a:bodyPr>
            <a:spAutoFit/>
          </a:bodyPr>
          <a:lstStyle/>
          <a:p>
            <a:pPr marL="457200" marR="0" lvl="0" indent="-457200" algn="l" defTabSz="914400" rtl="0" eaLnBrk="0" fontAlgn="base" latinLnBrk="0" hangingPunct="0">
              <a:lnSpc>
                <a:spcPts val="3000"/>
              </a:lnSpc>
              <a:spcBef>
                <a:spcPts val="600"/>
              </a:spcBef>
              <a:spcAft>
                <a:spcPct val="0"/>
              </a:spcAft>
              <a:buClrTx/>
              <a:buSzTx/>
              <a:buFontTx/>
              <a:buBlip>
                <a:blip r:embed="rId1"/>
              </a:buBlip>
              <a:defRPr/>
            </a:pPr>
            <a:r>
              <a:rPr kumimoji="0" lang="zh-CN" altLang="zh-CN" sz="1800" b="0" i="0" u="none" strike="noStrike" kern="12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Consolas" panose="020B0609020204030204" pitchFamily="49" charset="0"/>
              </a:rPr>
              <a:t>无后效性：</a:t>
            </a:r>
            <a:r>
              <a:rPr kumimoji="0" lang="zh-CN"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即某阶段状态一旦确定</a:t>
            </a: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就不受这个状态以后决策的影响。也就是说</a:t>
            </a: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某状态以后的过程不会影响以前的状态</a:t>
            </a: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只与当前状态有关。</a:t>
            </a:r>
            <a:endParaRPr kumimoji="0" lang="zh-CN"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endParaRPr>
          </a:p>
        </p:txBody>
      </p:sp>
      <p:grpSp>
        <p:nvGrpSpPr>
          <p:cNvPr id="81922" name="组合 53"/>
          <p:cNvGrpSpPr/>
          <p:nvPr/>
        </p:nvGrpSpPr>
        <p:grpSpPr>
          <a:xfrm>
            <a:off x="1441450" y="2378075"/>
            <a:ext cx="844550" cy="2984500"/>
            <a:chOff x="598162" y="2428869"/>
            <a:chExt cx="928694" cy="3864653"/>
          </a:xfrm>
        </p:grpSpPr>
        <p:sp>
          <p:nvSpPr>
            <p:cNvPr id="55" name="圆角矩形 54"/>
            <p:cNvSpPr/>
            <p:nvPr/>
          </p:nvSpPr>
          <p:spPr>
            <a:xfrm>
              <a:off x="598162" y="2428869"/>
              <a:ext cx="928694" cy="3418574"/>
            </a:xfrm>
            <a:prstGeom prst="roundRect">
              <a:avLst/>
            </a:prstGeom>
            <a:noFill/>
            <a:ln>
              <a:solidFill>
                <a:srgbClr val="99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onsolas" panose="020B0609020204030204" pitchFamily="49" charset="0"/>
                <a:ea typeface="宋体" panose="02010600030101010101" pitchFamily="2" charset="-122"/>
                <a:cs typeface="+mn-cs"/>
              </a:endParaRPr>
            </a:p>
          </p:txBody>
        </p:sp>
        <p:sp>
          <p:nvSpPr>
            <p:cNvPr id="81924" name="TextBox 55"/>
            <p:cNvSpPr txBox="1"/>
            <p:nvPr/>
          </p:nvSpPr>
          <p:spPr>
            <a:xfrm>
              <a:off x="805411" y="5847245"/>
              <a:ext cx="642943" cy="446277"/>
            </a:xfrm>
            <a:prstGeom prst="rect">
              <a:avLst/>
            </a:prstGeom>
            <a:noFill/>
            <a:ln w="9525">
              <a:noFill/>
            </a:ln>
          </p:spPr>
          <p:txBody>
            <a:bodyPr anchor="t" anchorCtr="0">
              <a:spAutoFit/>
            </a:bodyPr>
            <a:p>
              <a:pPr eaLnBrk="0" hangingPunct="0"/>
              <a:r>
                <a:rPr lang="en-US" altLang="zh-CN" i="1" dirty="0">
                  <a:solidFill>
                    <a:srgbClr val="0000FF"/>
                  </a:solidFill>
                  <a:latin typeface="Consolas" panose="020B0609020204030204" pitchFamily="49" charset="0"/>
                  <a:ea typeface="宋体" panose="02010600030101010101" pitchFamily="2" charset="-122"/>
                </a:rPr>
                <a:t>k</a:t>
              </a:r>
              <a:r>
                <a:rPr lang="en-US" altLang="zh-CN" dirty="0">
                  <a:solidFill>
                    <a:srgbClr val="0000FF"/>
                  </a:solidFill>
                  <a:latin typeface="Consolas" panose="020B0609020204030204" pitchFamily="49" charset="0"/>
                  <a:ea typeface="宋体" panose="02010600030101010101" pitchFamily="2" charset="-122"/>
                </a:rPr>
                <a:t>=2</a:t>
              </a:r>
              <a:endParaRPr lang="zh-CN" altLang="en-US" dirty="0">
                <a:solidFill>
                  <a:srgbClr val="0000FF"/>
                </a:solidFill>
                <a:latin typeface="Consolas" panose="020B0609020204030204" pitchFamily="49" charset="0"/>
                <a:ea typeface="宋体" panose="02010600030101010101" pitchFamily="2" charset="-122"/>
              </a:endParaRPr>
            </a:p>
          </p:txBody>
        </p:sp>
      </p:grpSp>
      <p:sp>
        <p:nvSpPr>
          <p:cNvPr id="81925" name="TextBox 56"/>
          <p:cNvSpPr txBox="1"/>
          <p:nvPr/>
        </p:nvSpPr>
        <p:spPr>
          <a:xfrm>
            <a:off x="4757738" y="2587625"/>
            <a:ext cx="2600325" cy="584200"/>
          </a:xfrm>
          <a:prstGeom prst="rect">
            <a:avLst/>
          </a:prstGeom>
          <a:noFill/>
          <a:ln w="9525">
            <a:noFill/>
          </a:ln>
        </p:spPr>
        <p:txBody>
          <a:bodyPr anchor="t" anchorCtr="0">
            <a:spAutoFit/>
          </a:bodyPr>
          <a:p>
            <a:pPr eaLnBrk="0" hangingPunct="0"/>
            <a:r>
              <a:rPr lang="pt-BR" altLang="zh-CN" sz="1600" i="1" dirty="0">
                <a:solidFill>
                  <a:srgbClr val="0000FF"/>
                </a:solidFill>
                <a:latin typeface="Consolas" panose="020B0609020204030204" pitchFamily="49" charset="0"/>
                <a:ea typeface="仿宋" panose="02010609060101010101" pitchFamily="49" charset="-122"/>
              </a:rPr>
              <a:t>f</a:t>
            </a:r>
            <a:r>
              <a:rPr lang="pt-BR" altLang="zh-CN" sz="1600" dirty="0">
                <a:solidFill>
                  <a:srgbClr val="0000FF"/>
                </a:solidFill>
                <a:latin typeface="Consolas" panose="020B0609020204030204" pitchFamily="49" charset="0"/>
                <a:ea typeface="仿宋" panose="02010609060101010101" pitchFamily="49" charset="-122"/>
              </a:rPr>
              <a:t>(</a:t>
            </a:r>
            <a:r>
              <a:rPr lang="pt-BR" altLang="zh-CN" sz="1600" i="1" dirty="0">
                <a:solidFill>
                  <a:srgbClr val="0000FF"/>
                </a:solidFill>
                <a:latin typeface="Consolas" panose="020B0609020204030204" pitchFamily="49" charset="0"/>
                <a:ea typeface="仿宋" panose="02010609060101010101" pitchFamily="49" charset="-122"/>
              </a:rPr>
              <a:t>s</a:t>
            </a:r>
            <a:r>
              <a:rPr lang="pt-BR" altLang="zh-CN" sz="1600" dirty="0">
                <a:solidFill>
                  <a:srgbClr val="0000FF"/>
                </a:solidFill>
                <a:latin typeface="Consolas" panose="020B0609020204030204" pitchFamily="49" charset="0"/>
                <a:ea typeface="仿宋" panose="02010609060101010101" pitchFamily="49" charset="-122"/>
              </a:rPr>
              <a:t>)</a:t>
            </a:r>
            <a:r>
              <a:rPr lang="zh-CN" altLang="zh-CN" sz="1600" dirty="0">
                <a:solidFill>
                  <a:srgbClr val="0000FF"/>
                </a:solidFill>
                <a:latin typeface="Consolas" panose="020B0609020204030204" pitchFamily="49" charset="0"/>
                <a:ea typeface="仿宋" panose="02010609060101010101" pitchFamily="49" charset="-122"/>
              </a:rPr>
              <a:t>表示</a:t>
            </a:r>
            <a:r>
              <a:rPr lang="zh-CN" altLang="en-US" sz="1600" dirty="0">
                <a:solidFill>
                  <a:srgbClr val="0000FF"/>
                </a:solidFill>
                <a:latin typeface="Consolas" panose="020B0609020204030204" pitchFamily="49" charset="0"/>
                <a:ea typeface="仿宋" panose="02010609060101010101" pitchFamily="49" charset="-122"/>
              </a:rPr>
              <a:t>初始</a:t>
            </a:r>
            <a:r>
              <a:rPr lang="zh-CN" altLang="zh-CN" sz="1600" dirty="0">
                <a:solidFill>
                  <a:srgbClr val="FF0000"/>
                </a:solidFill>
                <a:latin typeface="Consolas" panose="020B0609020204030204" pitchFamily="49" charset="0"/>
                <a:ea typeface="仿宋" panose="02010609060101010101" pitchFamily="49" charset="-122"/>
              </a:rPr>
              <a:t>状态</a:t>
            </a:r>
            <a:r>
              <a:rPr lang="en-US" altLang="zh-CN" sz="1600" dirty="0">
                <a:solidFill>
                  <a:srgbClr val="FF0000"/>
                </a:solidFill>
                <a:latin typeface="Consolas" panose="020B0609020204030204" pitchFamily="49" charset="0"/>
                <a:ea typeface="仿宋" panose="02010609060101010101" pitchFamily="49" charset="-122"/>
              </a:rPr>
              <a:t>A</a:t>
            </a:r>
            <a:r>
              <a:rPr lang="zh-CN" altLang="zh-CN" sz="1600" dirty="0">
                <a:solidFill>
                  <a:srgbClr val="FF0000"/>
                </a:solidFill>
                <a:latin typeface="Consolas" panose="020B0609020204030204" pitchFamily="49" charset="0"/>
                <a:ea typeface="仿宋" panose="02010609060101010101" pitchFamily="49" charset="-122"/>
              </a:rPr>
              <a:t>到</a:t>
            </a:r>
            <a:r>
              <a:rPr lang="zh-CN" altLang="en-US" sz="1600" dirty="0">
                <a:solidFill>
                  <a:srgbClr val="FF0000"/>
                </a:solidFill>
                <a:latin typeface="Consolas" panose="020B0609020204030204" pitchFamily="49" charset="0"/>
                <a:ea typeface="仿宋" panose="02010609060101010101" pitchFamily="49" charset="-122"/>
              </a:rPr>
              <a:t>状态</a:t>
            </a:r>
            <a:r>
              <a:rPr lang="pt-BR" altLang="zh-CN" sz="1600" i="1" dirty="0">
                <a:solidFill>
                  <a:srgbClr val="FF0000"/>
                </a:solidFill>
                <a:latin typeface="Consolas" panose="020B0609020204030204" pitchFamily="49" charset="0"/>
                <a:ea typeface="仿宋" panose="02010609060101010101" pitchFamily="49" charset="-122"/>
              </a:rPr>
              <a:t>s</a:t>
            </a:r>
            <a:r>
              <a:rPr lang="zh-CN" altLang="zh-CN" sz="1600" dirty="0">
                <a:solidFill>
                  <a:srgbClr val="FF0000"/>
                </a:solidFill>
                <a:latin typeface="Consolas" panose="020B0609020204030204" pitchFamily="49" charset="0"/>
                <a:ea typeface="仿宋" panose="02010609060101010101" pitchFamily="49" charset="-122"/>
              </a:rPr>
              <a:t>的最短路径长度</a:t>
            </a:r>
            <a:endParaRPr lang="zh-CN" altLang="en-US" sz="1600" dirty="0">
              <a:latin typeface="Consolas" panose="020B0609020204030204" pitchFamily="49" charset="0"/>
              <a:ea typeface="仿宋" panose="02010609060101010101" pitchFamily="49" charset="-122"/>
            </a:endParaRPr>
          </a:p>
        </p:txBody>
      </p:sp>
      <p:sp>
        <p:nvSpPr>
          <p:cNvPr id="59" name="圆角矩形 58"/>
          <p:cNvSpPr/>
          <p:nvPr/>
        </p:nvSpPr>
        <p:spPr>
          <a:xfrm>
            <a:off x="2643188" y="2362200"/>
            <a:ext cx="844550" cy="2640013"/>
          </a:xfrm>
          <a:prstGeom prst="roundRect">
            <a:avLst/>
          </a:prstGeom>
          <a:noFill/>
          <a:ln>
            <a:solidFill>
              <a:srgbClr val="99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onsolas" panose="020B0609020204030204" pitchFamily="49" charset="0"/>
              <a:ea typeface="宋体" panose="02010600030101010101" pitchFamily="2" charset="-122"/>
              <a:cs typeface="+mn-cs"/>
            </a:endParaRPr>
          </a:p>
        </p:txBody>
      </p:sp>
      <p:sp>
        <p:nvSpPr>
          <p:cNvPr id="81927" name="TextBox 59"/>
          <p:cNvSpPr txBox="1"/>
          <p:nvPr/>
        </p:nvSpPr>
        <p:spPr>
          <a:xfrm>
            <a:off x="2832100" y="5002213"/>
            <a:ext cx="584200" cy="368300"/>
          </a:xfrm>
          <a:prstGeom prst="rect">
            <a:avLst/>
          </a:prstGeom>
          <a:noFill/>
          <a:ln w="9525">
            <a:noFill/>
          </a:ln>
        </p:spPr>
        <p:txBody>
          <a:bodyPr anchor="t" anchorCtr="0">
            <a:spAutoFit/>
          </a:bodyPr>
          <a:p>
            <a:pPr eaLnBrk="0" hangingPunct="0"/>
            <a:r>
              <a:rPr lang="en-US" altLang="zh-CN" i="1" dirty="0">
                <a:solidFill>
                  <a:srgbClr val="0000FF"/>
                </a:solidFill>
                <a:latin typeface="Consolas" panose="020B0609020204030204" pitchFamily="49" charset="0"/>
                <a:ea typeface="宋体" panose="02010600030101010101" pitchFamily="2" charset="-122"/>
              </a:rPr>
              <a:t>k</a:t>
            </a:r>
            <a:r>
              <a:rPr lang="en-US" altLang="zh-CN" dirty="0">
                <a:solidFill>
                  <a:srgbClr val="0000FF"/>
                </a:solidFill>
                <a:latin typeface="Consolas" panose="020B0609020204030204" pitchFamily="49" charset="0"/>
                <a:ea typeface="宋体" panose="02010600030101010101" pitchFamily="2" charset="-122"/>
              </a:rPr>
              <a:t>=3</a:t>
            </a:r>
            <a:endParaRPr lang="zh-CN" altLang="en-US" dirty="0">
              <a:solidFill>
                <a:srgbClr val="0000FF"/>
              </a:solidFill>
              <a:latin typeface="Consolas" panose="020B0609020204030204" pitchFamily="49" charset="0"/>
              <a:ea typeface="宋体" panose="02010600030101010101" pitchFamily="2" charset="-122"/>
            </a:endParaRPr>
          </a:p>
        </p:txBody>
      </p:sp>
      <p:pic>
        <p:nvPicPr>
          <p:cNvPr id="61" name="Picture 2"/>
          <p:cNvPicPr>
            <a:picLocks noChangeAspect="1"/>
          </p:cNvPicPr>
          <p:nvPr/>
        </p:nvPicPr>
        <p:blipFill>
          <a:blip r:embed="rId2"/>
          <a:stretch>
            <a:fillRect/>
          </a:stretch>
        </p:blipFill>
        <p:spPr>
          <a:xfrm>
            <a:off x="3773488" y="4143375"/>
            <a:ext cx="4824412" cy="2357438"/>
          </a:xfrm>
          <a:prstGeom prst="rect">
            <a:avLst/>
          </a:prstGeom>
          <a:noFill/>
          <a:ln w="9525">
            <a:noFill/>
          </a:ln>
        </p:spPr>
      </p:pic>
      <p:sp>
        <p:nvSpPr>
          <p:cNvPr id="63" name="上弧形箭头 62"/>
          <p:cNvSpPr/>
          <p:nvPr/>
        </p:nvSpPr>
        <p:spPr>
          <a:xfrm rot="1839705">
            <a:off x="5484813" y="3429000"/>
            <a:ext cx="1214438" cy="500063"/>
          </a:xfrm>
          <a:prstGeom prst="curvedDownArrow">
            <a:avLst/>
          </a:prstGeom>
        </p:spPr>
        <p:style>
          <a:lnRef idx="0">
            <a:schemeClr val="dk1"/>
          </a:lnRef>
          <a:fillRef idx="3">
            <a:schemeClr val="dk1"/>
          </a:fillRef>
          <a:effectRef idx="3">
            <a:schemeClr val="dk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grpSp>
        <p:nvGrpSpPr>
          <p:cNvPr id="81930" name="组合 64"/>
          <p:cNvGrpSpPr/>
          <p:nvPr/>
        </p:nvGrpSpPr>
        <p:grpSpPr>
          <a:xfrm>
            <a:off x="304800" y="2416175"/>
            <a:ext cx="5072063" cy="2586038"/>
            <a:chOff x="1000100" y="2786058"/>
            <a:chExt cx="6357982" cy="3088932"/>
          </a:xfrm>
        </p:grpSpPr>
        <p:sp>
          <p:nvSpPr>
            <p:cNvPr id="66" name="椭圆 65"/>
            <p:cNvSpPr/>
            <p:nvPr/>
          </p:nvSpPr>
          <p:spPr>
            <a:xfrm>
              <a:off x="1000100" y="4071691"/>
              <a:ext cx="427846" cy="500600"/>
            </a:xfrm>
            <a:prstGeom prst="ellipse">
              <a:avLst/>
            </a:prstGeom>
            <a:solidFill>
              <a:srgbClr val="FFCCCC"/>
            </a:solidFill>
            <a:ln>
              <a:solidFill>
                <a:srgbClr val="000000"/>
              </a:solidFill>
            </a:ln>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a:t>
              </a:r>
              <a:endPar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67" name="椭圆 66"/>
            <p:cNvSpPr/>
            <p:nvPr/>
          </p:nvSpPr>
          <p:spPr>
            <a:xfrm>
              <a:off x="2428905" y="2858114"/>
              <a:ext cx="427846" cy="498705"/>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B</a:t>
              </a:r>
              <a:r>
                <a:rPr kumimoji="0" lang="en-US" altLang="zh-CN"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1</a:t>
              </a:r>
              <a:endParaRPr kumimoji="0" lang="zh-CN" altLang="en-US"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68" name="椭圆 67"/>
            <p:cNvSpPr/>
            <p:nvPr/>
          </p:nvSpPr>
          <p:spPr>
            <a:xfrm>
              <a:off x="2428905" y="4071691"/>
              <a:ext cx="427846" cy="500600"/>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B</a:t>
              </a:r>
              <a:r>
                <a:rPr kumimoji="0" lang="en-US" altLang="zh-CN"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2</a:t>
              </a:r>
              <a:endParaRPr kumimoji="0" lang="zh-CN" altLang="en-US"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69" name="椭圆 68"/>
            <p:cNvSpPr/>
            <p:nvPr/>
          </p:nvSpPr>
          <p:spPr>
            <a:xfrm>
              <a:off x="2428905" y="5287164"/>
              <a:ext cx="427846" cy="498703"/>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B</a:t>
              </a:r>
              <a:r>
                <a:rPr kumimoji="0" lang="en-US" altLang="zh-CN"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3</a:t>
              </a:r>
              <a:endParaRPr kumimoji="0" lang="zh-CN" altLang="en-US"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70" name="椭圆 69"/>
            <p:cNvSpPr/>
            <p:nvPr/>
          </p:nvSpPr>
          <p:spPr>
            <a:xfrm>
              <a:off x="4072627" y="2858114"/>
              <a:ext cx="427846" cy="498705"/>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C</a:t>
              </a:r>
              <a:r>
                <a:rPr kumimoji="0" lang="en-US" altLang="zh-CN"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1</a:t>
              </a:r>
              <a:endParaRPr kumimoji="0" lang="zh-CN" altLang="en-US"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71" name="椭圆 70"/>
            <p:cNvSpPr/>
            <p:nvPr/>
          </p:nvSpPr>
          <p:spPr>
            <a:xfrm>
              <a:off x="4072627" y="4071691"/>
              <a:ext cx="427846" cy="500600"/>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C</a:t>
              </a:r>
              <a:r>
                <a:rPr kumimoji="0" lang="en-US" altLang="zh-CN"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2</a:t>
              </a:r>
              <a:endParaRPr kumimoji="0" lang="zh-CN" altLang="en-US"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72" name="椭圆 71"/>
            <p:cNvSpPr/>
            <p:nvPr/>
          </p:nvSpPr>
          <p:spPr>
            <a:xfrm>
              <a:off x="4072627" y="5287164"/>
              <a:ext cx="427846" cy="498703"/>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C</a:t>
              </a:r>
              <a:r>
                <a:rPr kumimoji="0" lang="en-US" altLang="zh-CN"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3</a:t>
              </a:r>
              <a:endParaRPr kumimoji="0" lang="zh-CN" altLang="en-US"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73" name="椭圆 72"/>
            <p:cNvSpPr/>
            <p:nvPr/>
          </p:nvSpPr>
          <p:spPr>
            <a:xfrm>
              <a:off x="5573071" y="3500931"/>
              <a:ext cx="427846" cy="498703"/>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D</a:t>
              </a:r>
              <a:r>
                <a:rPr kumimoji="0" lang="en-US" altLang="zh-CN"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1</a:t>
              </a:r>
              <a:endParaRPr kumimoji="0" lang="zh-CN" altLang="en-US"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74" name="椭圆 73"/>
            <p:cNvSpPr/>
            <p:nvPr/>
          </p:nvSpPr>
          <p:spPr>
            <a:xfrm>
              <a:off x="5573071" y="4714507"/>
              <a:ext cx="427846" cy="500600"/>
            </a:xfrm>
            <a:prstGeom prst="ellipse">
              <a:avLst/>
            </a:prstGeom>
            <a:solidFill>
              <a:schemeClr val="accent5">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D</a:t>
              </a:r>
              <a:r>
                <a:rPr kumimoji="0" lang="en-US" altLang="zh-CN"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2</a:t>
              </a:r>
              <a:endParaRPr kumimoji="0" lang="zh-CN" altLang="en-US" sz="16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75" name="椭圆 74"/>
            <p:cNvSpPr/>
            <p:nvPr/>
          </p:nvSpPr>
          <p:spPr>
            <a:xfrm>
              <a:off x="6930236" y="4071691"/>
              <a:ext cx="427846" cy="500600"/>
            </a:xfrm>
            <a:prstGeom prst="ellipse">
              <a:avLst/>
            </a:prstGeom>
            <a:solidFill>
              <a:srgbClr val="CCCC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E</a:t>
              </a:r>
              <a:endParaRPr kumimoji="0" lang="zh-CN" altLang="en-US" sz="2000" b="0" i="0" u="none" strike="noStrike" kern="1200" cap="none" spc="0" normalizeH="0" baseline="-2500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cxnSp>
          <p:nvCxnSpPr>
            <p:cNvPr id="76" name="直接箭头连接符 75"/>
            <p:cNvCxnSpPr>
              <a:stCxn id="66" idx="7"/>
              <a:endCxn id="67" idx="2"/>
            </p:cNvCxnSpPr>
            <p:nvPr/>
          </p:nvCxnSpPr>
          <p:spPr>
            <a:xfrm rot="5400000" flipH="1" flipV="1">
              <a:off x="1378965" y="3095704"/>
              <a:ext cx="1037229" cy="10626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1942" name="TextBox 13"/>
            <p:cNvSpPr txBox="1"/>
            <p:nvPr/>
          </p:nvSpPr>
          <p:spPr>
            <a:xfrm>
              <a:off x="1698561" y="3383492"/>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2</a:t>
              </a:r>
              <a:endParaRPr lang="zh-CN" altLang="en-US" sz="1600" dirty="0">
                <a:solidFill>
                  <a:srgbClr val="0000FF"/>
                </a:solidFill>
                <a:latin typeface="Consolas" panose="020B0609020204030204" pitchFamily="49" charset="0"/>
                <a:ea typeface="楷体" panose="02010609060101010101" pitchFamily="49" charset="-122"/>
              </a:endParaRPr>
            </a:p>
          </p:txBody>
        </p:sp>
        <p:cxnSp>
          <p:nvCxnSpPr>
            <p:cNvPr id="78" name="直接箭头连接符 77"/>
            <p:cNvCxnSpPr>
              <a:stCxn id="66" idx="6"/>
              <a:endCxn id="68" idx="2"/>
            </p:cNvCxnSpPr>
            <p:nvPr/>
          </p:nvCxnSpPr>
          <p:spPr>
            <a:xfrm>
              <a:off x="1427946" y="4321991"/>
              <a:ext cx="1000959" cy="189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9" name="直接箭头连接符 78"/>
            <p:cNvCxnSpPr>
              <a:stCxn id="66" idx="5"/>
              <a:endCxn id="69" idx="2"/>
            </p:cNvCxnSpPr>
            <p:nvPr/>
          </p:nvCxnSpPr>
          <p:spPr>
            <a:xfrm rot="16200000" flipH="1">
              <a:off x="1378966" y="4485628"/>
              <a:ext cx="1037228" cy="10626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0" name="直接箭头连接符 79"/>
            <p:cNvCxnSpPr>
              <a:stCxn id="67" idx="6"/>
              <a:endCxn id="70" idx="2"/>
            </p:cNvCxnSpPr>
            <p:nvPr/>
          </p:nvCxnSpPr>
          <p:spPr>
            <a:xfrm>
              <a:off x="2856751" y="3108414"/>
              <a:ext cx="1215876" cy="0"/>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81" name="直接箭头连接符 80"/>
            <p:cNvCxnSpPr>
              <a:stCxn id="67" idx="5"/>
              <a:endCxn id="71" idx="1"/>
            </p:cNvCxnSpPr>
            <p:nvPr/>
          </p:nvCxnSpPr>
          <p:spPr>
            <a:xfrm rot="16200000" flipH="1">
              <a:off x="3034248" y="3045575"/>
              <a:ext cx="860881" cy="13392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2" name="直接箭头连接符 81"/>
            <p:cNvCxnSpPr>
              <a:stCxn id="68" idx="6"/>
              <a:endCxn id="71" idx="2"/>
            </p:cNvCxnSpPr>
            <p:nvPr/>
          </p:nvCxnSpPr>
          <p:spPr>
            <a:xfrm>
              <a:off x="2856751" y="4321991"/>
              <a:ext cx="1215876" cy="189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3" name="直接箭头连接符 82"/>
            <p:cNvCxnSpPr>
              <a:stCxn id="68" idx="7"/>
              <a:endCxn id="70" idx="3"/>
            </p:cNvCxnSpPr>
            <p:nvPr/>
          </p:nvCxnSpPr>
          <p:spPr>
            <a:xfrm rot="5400000" flipH="1" flipV="1">
              <a:off x="3034248" y="3045575"/>
              <a:ext cx="860881" cy="1339256"/>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84" name="直接箭头连接符 83"/>
            <p:cNvCxnSpPr>
              <a:stCxn id="68" idx="5"/>
              <a:endCxn id="72" idx="1"/>
            </p:cNvCxnSpPr>
            <p:nvPr/>
          </p:nvCxnSpPr>
          <p:spPr>
            <a:xfrm rot="16200000" flipH="1">
              <a:off x="3034248" y="4259151"/>
              <a:ext cx="860881" cy="13392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5" name="直接箭头连接符 84"/>
            <p:cNvCxnSpPr>
              <a:stCxn id="68" idx="5"/>
              <a:endCxn id="71" idx="3"/>
            </p:cNvCxnSpPr>
            <p:nvPr/>
          </p:nvCxnSpPr>
          <p:spPr>
            <a:xfrm flipV="1">
              <a:off x="2795061" y="4498339"/>
              <a:ext cx="1339256" cy="95948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6" name="直接箭头连接符 85"/>
            <p:cNvCxnSpPr>
              <a:stCxn id="69" idx="6"/>
              <a:endCxn id="72" idx="2"/>
            </p:cNvCxnSpPr>
            <p:nvPr/>
          </p:nvCxnSpPr>
          <p:spPr>
            <a:xfrm>
              <a:off x="2856751" y="5535567"/>
              <a:ext cx="1215876" cy="189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7" name="直接箭头连接符 86"/>
            <p:cNvCxnSpPr>
              <a:stCxn id="70" idx="6"/>
              <a:endCxn id="73" idx="1"/>
            </p:cNvCxnSpPr>
            <p:nvPr/>
          </p:nvCxnSpPr>
          <p:spPr>
            <a:xfrm>
              <a:off x="4500473" y="3108414"/>
              <a:ext cx="1134288" cy="464573"/>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88" name="直接箭头连接符 87"/>
            <p:cNvCxnSpPr>
              <a:stCxn id="70" idx="5"/>
              <a:endCxn id="74" idx="1"/>
            </p:cNvCxnSpPr>
            <p:nvPr/>
          </p:nvCxnSpPr>
          <p:spPr>
            <a:xfrm rot="16200000" flipH="1">
              <a:off x="4284923" y="3438622"/>
              <a:ext cx="1503697" cy="119597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9" name="直接箭头连接符 88"/>
            <p:cNvCxnSpPr>
              <a:stCxn id="71" idx="7"/>
              <a:endCxn id="73" idx="2"/>
            </p:cNvCxnSpPr>
            <p:nvPr/>
          </p:nvCxnSpPr>
          <p:spPr>
            <a:xfrm rot="5400000" flipH="1" flipV="1">
              <a:off x="4808721" y="3381293"/>
              <a:ext cx="394412" cy="11342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0" name="直接箭头连接符 89"/>
            <p:cNvCxnSpPr>
              <a:stCxn id="71" idx="5"/>
              <a:endCxn id="74" idx="2"/>
            </p:cNvCxnSpPr>
            <p:nvPr/>
          </p:nvCxnSpPr>
          <p:spPr>
            <a:xfrm rot="16200000" flipH="1">
              <a:off x="4772693" y="4164430"/>
              <a:ext cx="466468" cy="1134288"/>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91" name="直接箭头连接符 90"/>
            <p:cNvCxnSpPr>
              <a:stCxn id="72" idx="6"/>
              <a:endCxn id="74" idx="3"/>
            </p:cNvCxnSpPr>
            <p:nvPr/>
          </p:nvCxnSpPr>
          <p:spPr>
            <a:xfrm flipV="1">
              <a:off x="4500473" y="5141155"/>
              <a:ext cx="1134288" cy="394412"/>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92" name="直接箭头连接符 91"/>
            <p:cNvCxnSpPr>
              <a:stCxn id="72" idx="7"/>
              <a:endCxn id="73" idx="3"/>
            </p:cNvCxnSpPr>
            <p:nvPr/>
          </p:nvCxnSpPr>
          <p:spPr>
            <a:xfrm rot="5400000" flipH="1" flipV="1">
              <a:off x="4320950" y="4045411"/>
              <a:ext cx="1431642" cy="119597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3" name="直接箭头连接符 92"/>
            <p:cNvCxnSpPr>
              <a:stCxn id="73" idx="6"/>
              <a:endCxn id="75" idx="1"/>
            </p:cNvCxnSpPr>
            <p:nvPr/>
          </p:nvCxnSpPr>
          <p:spPr>
            <a:xfrm>
              <a:off x="6000917" y="3751231"/>
              <a:ext cx="991009" cy="3944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4" name="直接箭头连接符 93"/>
            <p:cNvCxnSpPr>
              <a:stCxn id="74" idx="6"/>
              <a:endCxn id="75" idx="3"/>
            </p:cNvCxnSpPr>
            <p:nvPr/>
          </p:nvCxnSpPr>
          <p:spPr>
            <a:xfrm flipV="1">
              <a:off x="6000917" y="4498339"/>
              <a:ext cx="991009" cy="46646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1960" name="TextBox 31"/>
            <p:cNvSpPr txBox="1"/>
            <p:nvPr/>
          </p:nvSpPr>
          <p:spPr>
            <a:xfrm>
              <a:off x="1866880" y="4000504"/>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4</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81961" name="TextBox 32"/>
            <p:cNvSpPr txBox="1"/>
            <p:nvPr/>
          </p:nvSpPr>
          <p:spPr>
            <a:xfrm>
              <a:off x="1928794" y="4786323"/>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3</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81962" name="TextBox 33"/>
            <p:cNvSpPr txBox="1"/>
            <p:nvPr/>
          </p:nvSpPr>
          <p:spPr>
            <a:xfrm>
              <a:off x="2928926" y="2786058"/>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7</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81963" name="TextBox 34"/>
            <p:cNvSpPr txBox="1"/>
            <p:nvPr/>
          </p:nvSpPr>
          <p:spPr>
            <a:xfrm>
              <a:off x="2954326" y="3139301"/>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4</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81964" name="TextBox 35"/>
            <p:cNvSpPr txBox="1"/>
            <p:nvPr/>
          </p:nvSpPr>
          <p:spPr>
            <a:xfrm>
              <a:off x="2908288" y="3740152"/>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3</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81965" name="TextBox 36"/>
            <p:cNvSpPr txBox="1"/>
            <p:nvPr/>
          </p:nvSpPr>
          <p:spPr>
            <a:xfrm>
              <a:off x="3000364" y="4038604"/>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2</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81966" name="TextBox 37"/>
            <p:cNvSpPr txBox="1"/>
            <p:nvPr/>
          </p:nvSpPr>
          <p:spPr>
            <a:xfrm>
              <a:off x="2781109" y="4881220"/>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6</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81967" name="TextBox 38"/>
            <p:cNvSpPr txBox="1"/>
            <p:nvPr/>
          </p:nvSpPr>
          <p:spPr>
            <a:xfrm>
              <a:off x="2997189" y="5580893"/>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5</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81968" name="TextBox 39"/>
            <p:cNvSpPr txBox="1"/>
            <p:nvPr/>
          </p:nvSpPr>
          <p:spPr>
            <a:xfrm>
              <a:off x="4786314" y="2928934"/>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3</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81969" name="TextBox 40"/>
            <p:cNvSpPr txBox="1"/>
            <p:nvPr/>
          </p:nvSpPr>
          <p:spPr>
            <a:xfrm>
              <a:off x="4714876" y="3332978"/>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4</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81970" name="TextBox 41"/>
            <p:cNvSpPr txBox="1"/>
            <p:nvPr/>
          </p:nvSpPr>
          <p:spPr>
            <a:xfrm>
              <a:off x="4500562" y="3794943"/>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6</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81971" name="TextBox 42"/>
            <p:cNvSpPr txBox="1"/>
            <p:nvPr/>
          </p:nvSpPr>
          <p:spPr>
            <a:xfrm>
              <a:off x="4572000" y="4286257"/>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3</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81972" name="TextBox 43"/>
            <p:cNvSpPr txBox="1"/>
            <p:nvPr/>
          </p:nvSpPr>
          <p:spPr>
            <a:xfrm>
              <a:off x="4441824" y="4866513"/>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3</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81973" name="TextBox 44"/>
            <p:cNvSpPr txBox="1"/>
            <p:nvPr/>
          </p:nvSpPr>
          <p:spPr>
            <a:xfrm>
              <a:off x="4760914" y="5454665"/>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3</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81974" name="TextBox 45"/>
            <p:cNvSpPr txBox="1"/>
            <p:nvPr/>
          </p:nvSpPr>
          <p:spPr>
            <a:xfrm>
              <a:off x="6143636" y="4559308"/>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4</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81975" name="TextBox 46"/>
            <p:cNvSpPr txBox="1"/>
            <p:nvPr/>
          </p:nvSpPr>
          <p:spPr>
            <a:xfrm>
              <a:off x="6215074" y="3500439"/>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3</a:t>
              </a:r>
              <a:endParaRPr lang="zh-CN" altLang="en-US" sz="1600" dirty="0">
                <a:solidFill>
                  <a:srgbClr val="0000FF"/>
                </a:solidFill>
                <a:latin typeface="Consolas" panose="020B0609020204030204" pitchFamily="49" charset="0"/>
                <a:ea typeface="楷体" panose="02010609060101010101" pitchFamily="49" charset="-122"/>
              </a:endParaRPr>
            </a:p>
          </p:txBody>
        </p:sp>
        <p:sp>
          <p:nvSpPr>
            <p:cNvPr id="81976" name="TextBox 47"/>
            <p:cNvSpPr txBox="1"/>
            <p:nvPr/>
          </p:nvSpPr>
          <p:spPr>
            <a:xfrm>
              <a:off x="3000364" y="4357694"/>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4</a:t>
              </a:r>
              <a:endParaRPr lang="zh-CN" altLang="en-US" sz="1600" dirty="0">
                <a:solidFill>
                  <a:srgbClr val="0000FF"/>
                </a:solidFill>
                <a:latin typeface="Consolas" panose="020B0609020204030204" pitchFamily="49" charset="0"/>
                <a:ea typeface="楷体" panose="02010609060101010101" pitchFamily="49" charset="-122"/>
              </a:endParaRPr>
            </a:p>
          </p:txBody>
        </p:sp>
        <p:cxnSp>
          <p:nvCxnSpPr>
            <p:cNvPr id="112" name="直接箭头连接符 111"/>
            <p:cNvCxnSpPr>
              <a:stCxn id="69" idx="7"/>
              <a:endCxn id="70" idx="4"/>
            </p:cNvCxnSpPr>
            <p:nvPr/>
          </p:nvCxnSpPr>
          <p:spPr>
            <a:xfrm rot="5400000" flipH="1" flipV="1">
              <a:off x="2539106" y="3612771"/>
              <a:ext cx="2002401" cy="1490495"/>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sp>
          <p:nvSpPr>
            <p:cNvPr id="81978" name="TextBox 49"/>
            <p:cNvSpPr txBox="1"/>
            <p:nvPr/>
          </p:nvSpPr>
          <p:spPr>
            <a:xfrm>
              <a:off x="3149588" y="5214950"/>
              <a:ext cx="214315" cy="294097"/>
            </a:xfrm>
            <a:prstGeom prst="rect">
              <a:avLst/>
            </a:prstGeom>
            <a:noFill/>
            <a:ln w="9525">
              <a:noFill/>
            </a:ln>
          </p:spPr>
          <p:txBody>
            <a:bodyPr lIns="0" tIns="0" rIns="0" bIns="0" anchor="t" anchorCtr="0">
              <a:spAutoFit/>
            </a:bodyPr>
            <a:p>
              <a:pPr eaLnBrk="0" hangingPunct="0"/>
              <a:r>
                <a:rPr lang="en-US" altLang="zh-CN" sz="1600" dirty="0">
                  <a:solidFill>
                    <a:srgbClr val="0000FF"/>
                  </a:solidFill>
                  <a:latin typeface="Consolas" panose="020B0609020204030204" pitchFamily="49" charset="0"/>
                  <a:ea typeface="楷体" panose="02010609060101010101" pitchFamily="49" charset="-122"/>
                </a:rPr>
                <a:t>2</a:t>
              </a:r>
              <a:endParaRPr lang="zh-CN" altLang="en-US" sz="1600" dirty="0">
                <a:solidFill>
                  <a:srgbClr val="0000FF"/>
                </a:solidFill>
                <a:latin typeface="Consolas" panose="020B0609020204030204" pitchFamily="49" charset="0"/>
                <a:ea typeface="楷体" panose="02010609060101010101" pitchFamily="49" charset="-122"/>
              </a:endParaRPr>
            </a:p>
          </p:txBody>
        </p:sp>
      </p:grpSp>
      <p:sp>
        <p:nvSpPr>
          <p:cNvPr id="81979" name="TextBox 7"/>
          <p:cNvSpPr txBox="1"/>
          <p:nvPr/>
        </p:nvSpPr>
        <p:spPr>
          <a:xfrm>
            <a:off x="285750" y="506413"/>
            <a:ext cx="3500438" cy="522287"/>
          </a:xfrm>
          <a:prstGeom prst="rect">
            <a:avLst/>
          </a:prstGeom>
          <a:noFill/>
          <a:ln w="9525">
            <a:noFill/>
          </a:ln>
        </p:spPr>
        <p:txBody>
          <a:bodyPr anchor="t" anchorCtr="0">
            <a:spAutoFit/>
          </a:bodyPr>
          <a:p>
            <a:pPr algn="ctr" eaLnBrk="0" hangingPunct="0"/>
            <a:r>
              <a:rPr lang="zh-CN" altLang="zh-CN" sz="2800" dirty="0">
                <a:solidFill>
                  <a:schemeClr val="bg1"/>
                </a:solidFill>
                <a:latin typeface="微软雅黑" panose="020B0503020204020204" pitchFamily="34" charset="-122"/>
                <a:ea typeface="微软雅黑" panose="020B0503020204020204" pitchFamily="34" charset="-122"/>
              </a:rPr>
              <a:t>动态规划概述</a:t>
            </a:r>
            <a:endParaRPr lang="zh-CN" altLang="zh-CN"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descr="微信图片_20210622111948"/>
          <p:cNvPicPr>
            <a:picLocks noChangeAspect="1"/>
          </p:cNvPicPr>
          <p:nvPr/>
        </p:nvPicPr>
        <p:blipFill>
          <a:blip r:embed="rId1"/>
          <a:stretch>
            <a:fillRect/>
          </a:stretch>
        </p:blipFill>
        <p:spPr>
          <a:xfrm>
            <a:off x="2133600" y="1020763"/>
            <a:ext cx="4622800" cy="4000500"/>
          </a:xfrm>
          <a:prstGeom prst="rect">
            <a:avLst/>
          </a:prstGeom>
          <a:effectLst>
            <a:outerShdw blurRad="50800" dist="38100" dir="2700000" algn="tl" rotWithShape="0">
              <a:prstClr val="black">
                <a:alpha val="40000"/>
              </a:prstClr>
            </a:outerShdw>
          </a:effectLst>
        </p:spPr>
      </p:pic>
      <p:sp>
        <p:nvSpPr>
          <p:cNvPr id="83970" name="TextBox 7"/>
          <p:cNvSpPr txBox="1"/>
          <p:nvPr/>
        </p:nvSpPr>
        <p:spPr>
          <a:xfrm>
            <a:off x="285750" y="506413"/>
            <a:ext cx="3500438" cy="522287"/>
          </a:xfrm>
          <a:prstGeom prst="rect">
            <a:avLst/>
          </a:prstGeom>
          <a:noFill/>
          <a:ln w="9525">
            <a:noFill/>
          </a:ln>
        </p:spPr>
        <p:txBody>
          <a:bodyPr anchor="t" anchorCtr="0">
            <a:spAutoFit/>
          </a:bodyPr>
          <a:p>
            <a:pPr algn="ctr" eaLnBrk="0" hangingPunct="0"/>
            <a:r>
              <a:rPr lang="zh-CN" altLang="zh-CN" sz="2800" dirty="0">
                <a:solidFill>
                  <a:schemeClr val="bg1"/>
                </a:solidFill>
                <a:latin typeface="微软雅黑" panose="020B0503020204020204" pitchFamily="34" charset="-122"/>
                <a:ea typeface="微软雅黑" panose="020B0503020204020204" pitchFamily="34" charset="-122"/>
              </a:rPr>
              <a:t>动态规划概述</a:t>
            </a:r>
            <a:endParaRPr lang="zh-CN" altLang="zh-CN" sz="2800"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381000" y="4889500"/>
            <a:ext cx="8458200" cy="646113"/>
          </a:xfrm>
          <a:prstGeom prst="rect">
            <a:avLst/>
          </a:prstGeom>
          <a:noFill/>
          <a:ln w="9525">
            <a:noFill/>
          </a:ln>
        </p:spPr>
        <p:txBody>
          <a:bodyPr wrap="square" anchor="t" anchorCtr="0">
            <a:spAutoFit/>
          </a:bodyPr>
          <a:p>
            <a:pPr algn="just"/>
            <a:r>
              <a:rPr lang="zh-CN" altLang="en-US" dirty="0">
                <a:solidFill>
                  <a:srgbClr val="F14F3D"/>
                </a:solidFill>
                <a:latin typeface="Arial" panose="020B0604020202020204" pitchFamily="34" charset="0"/>
              </a:rPr>
              <a:t>最优子结构性质：</a:t>
            </a:r>
            <a:r>
              <a:rPr lang="zh-CN" altLang="en-US" dirty="0">
                <a:solidFill>
                  <a:srgbClr val="213442"/>
                </a:solidFill>
                <a:latin typeface="微软雅黑" panose="020B0503020204020204" pitchFamily="34" charset="-122"/>
                <a:ea typeface="微软雅黑" panose="020B0503020204020204" pitchFamily="34" charset="-122"/>
              </a:rPr>
              <a:t>一个最优决策序列的任何子序列本身一定是相对于子序列的初始和结束状态的最优决策序列 </a:t>
            </a:r>
            <a:endParaRPr lang="zh-CN" altLang="en-US" dirty="0">
              <a:solidFill>
                <a:srgbClr val="213442"/>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381000" y="5695950"/>
            <a:ext cx="8494713" cy="646113"/>
          </a:xfrm>
          <a:prstGeom prst="rect">
            <a:avLst/>
          </a:prstGeom>
          <a:noFill/>
          <a:ln w="9525">
            <a:noFill/>
          </a:ln>
        </p:spPr>
        <p:txBody>
          <a:bodyPr wrap="square" anchor="t" anchorCtr="0">
            <a:spAutoFit/>
          </a:bodyPr>
          <a:p>
            <a:pPr algn="just">
              <a:buClrTx/>
              <a:buFontTx/>
            </a:pPr>
            <a:r>
              <a:rPr lang="zh-CN" altLang="en-US" dirty="0">
                <a:solidFill>
                  <a:srgbClr val="161616"/>
                </a:solidFill>
                <a:latin typeface="微软雅黑" panose="020B0503020204020204" pitchFamily="34" charset="-122"/>
                <a:ea typeface="微软雅黑" panose="020B0503020204020204" pitchFamily="34" charset="-122"/>
              </a:rPr>
              <a:t>通常不同的子问题个数随问题的大小呈多项式增长。因此采用动态规划算法常常只需要多项式时间，从而获得较高的求解效率。 </a:t>
            </a:r>
            <a:endParaRPr lang="zh-CN" altLang="en-US" dirty="0">
              <a:solidFill>
                <a:srgbClr val="161616"/>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Text Box 2"/>
          <p:cNvSpPr txBox="1"/>
          <p:nvPr/>
        </p:nvSpPr>
        <p:spPr>
          <a:xfrm>
            <a:off x="796925" y="1257300"/>
            <a:ext cx="7561263" cy="430213"/>
          </a:xfrm>
          <a:prstGeom prst="rect">
            <a:avLst/>
          </a:prstGeom>
          <a:noFill/>
          <a:ln w="38100">
            <a:noFill/>
          </a:ln>
        </p:spPr>
        <p:txBody>
          <a:bodyPr anchor="t" anchorCtr="0">
            <a:spAutoFit/>
          </a:bodyPr>
          <a:p>
            <a:pPr eaLnBrk="0" hangingPunct="0">
              <a:spcBef>
                <a:spcPct val="50000"/>
              </a:spcBef>
            </a:pPr>
            <a:r>
              <a:rPr lang="zh-CN" altLang="en-US" sz="2200" dirty="0">
                <a:solidFill>
                  <a:srgbClr val="C00000"/>
                </a:solidFill>
                <a:latin typeface="黑体" panose="02010609060101010101" pitchFamily="49" charset="-122"/>
                <a:ea typeface="黑体" panose="02010609060101010101" pitchFamily="49" charset="-122"/>
              </a:rPr>
              <a:t>动态规划算法的要素：</a:t>
            </a:r>
            <a:endParaRPr lang="zh-CN" altLang="en-US" sz="2200" dirty="0">
              <a:solidFill>
                <a:srgbClr val="C00000"/>
              </a:solidFill>
              <a:latin typeface="黑体" panose="02010609060101010101" pitchFamily="49" charset="-122"/>
              <a:ea typeface="黑体" panose="02010609060101010101" pitchFamily="49" charset="-122"/>
            </a:endParaRPr>
          </a:p>
        </p:txBody>
      </p:sp>
      <p:sp>
        <p:nvSpPr>
          <p:cNvPr id="181251" name="Text Box 3"/>
          <p:cNvSpPr txBox="1">
            <a:spLocks noChangeArrowheads="1"/>
          </p:cNvSpPr>
          <p:nvPr/>
        </p:nvSpPr>
        <p:spPr bwMode="auto">
          <a:xfrm>
            <a:off x="869950" y="1905000"/>
            <a:ext cx="7359650" cy="2600325"/>
          </a:xfrm>
          <a:prstGeom prst="rect">
            <a:avLst/>
          </a:prstGeom>
        </p:spPr>
        <p:style>
          <a:lnRef idx="2">
            <a:schemeClr val="accent2"/>
          </a:lnRef>
          <a:fillRef idx="1">
            <a:schemeClr val="lt1"/>
          </a:fillRef>
          <a:effectRef idx="0">
            <a:schemeClr val="accent2"/>
          </a:effectRef>
          <a:fontRef idx="minor">
            <a:schemeClr val="dk1"/>
          </a:fontRef>
        </p:style>
        <p:txBody>
          <a:bodyPr lIns="180000" tIns="180000" bIns="180000">
            <a:spAutoFit/>
          </a:bodyPr>
          <a:lstStyle/>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zh-CN" altLang="en-US" sz="20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划分阶段</a:t>
            </a:r>
            <a:r>
              <a:rPr kumimoji="0" lang="en-US" altLang="zh-CN" sz="20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a:t>
            </a:r>
            <a:r>
              <a:rPr kumimoji="0" lang="zh-CN" altLang="en-US" sz="20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子问题</a:t>
            </a:r>
            <a:r>
              <a:rPr kumimoji="0" lang="en-US" altLang="zh-CN" sz="20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a:t>
            </a:r>
            <a:r>
              <a:rPr kumimoji="0" lang="zh-CN" altLang="en-US" sz="20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按照问题的时间空间特征把问题划分为若干阶段。</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zh-CN" altLang="en-US" sz="20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确定状态和状态变量</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。状态的选择要满足无后效性</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zh-CN" altLang="en-US" sz="20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确定决策并写出状态转移方程。</a:t>
            </a:r>
            <a:endParaRPr kumimoji="0" lang="en-US" altLang="zh-CN" sz="20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zh-CN" altLang="en-US" sz="20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寻找边界条件。</a:t>
            </a:r>
            <a:endParaRPr kumimoji="0" lang="zh-CN" altLang="en-US" sz="20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endParaRPr>
          </a:p>
        </p:txBody>
      </p:sp>
      <p:sp>
        <p:nvSpPr>
          <p:cNvPr id="86019" name="TextBox 7"/>
          <p:cNvSpPr txBox="1"/>
          <p:nvPr/>
        </p:nvSpPr>
        <p:spPr>
          <a:xfrm>
            <a:off x="285750" y="506413"/>
            <a:ext cx="3500438" cy="522287"/>
          </a:xfrm>
          <a:prstGeom prst="rect">
            <a:avLst/>
          </a:prstGeom>
          <a:noFill/>
          <a:ln w="9525">
            <a:noFill/>
          </a:ln>
        </p:spPr>
        <p:txBody>
          <a:bodyPr anchor="t" anchorCtr="0">
            <a:spAutoFit/>
          </a:bodyPr>
          <a:p>
            <a:pPr algn="ctr" eaLnBrk="0" hangingPunct="0"/>
            <a:r>
              <a:rPr lang="zh-CN" altLang="zh-CN" sz="2800" dirty="0">
                <a:solidFill>
                  <a:schemeClr val="bg1"/>
                </a:solidFill>
                <a:latin typeface="微软雅黑" panose="020B0503020204020204" pitchFamily="34" charset="-122"/>
                <a:ea typeface="微软雅黑" panose="020B0503020204020204" pitchFamily="34" charset="-122"/>
              </a:rPr>
              <a:t>动态规划概述</a:t>
            </a:r>
            <a:endParaRPr lang="zh-CN" altLang="zh-CN"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1251">
                                            <p:txEl>
                                              <p:charRg st="0" end="3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1251">
                                            <p:txEl>
                                              <p:charRg st="33" end="5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1251">
                                            <p:txEl>
                                              <p:charRg st="56" end="7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1251">
                                            <p:txEl>
                                              <p:charRg st="71" end="7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Text Box 2"/>
          <p:cNvSpPr txBox="1"/>
          <p:nvPr/>
        </p:nvSpPr>
        <p:spPr>
          <a:xfrm>
            <a:off x="796925" y="1257300"/>
            <a:ext cx="7561263" cy="400050"/>
          </a:xfrm>
          <a:prstGeom prst="rect">
            <a:avLst/>
          </a:prstGeom>
          <a:noFill/>
          <a:ln w="38100">
            <a:noFill/>
          </a:ln>
        </p:spPr>
        <p:txBody>
          <a:bodyPr anchor="t" anchorCtr="0">
            <a:spAutoFit/>
          </a:bodyPr>
          <a:p>
            <a:pPr eaLnBrk="0" hangingPunct="0">
              <a:spcBef>
                <a:spcPct val="50000"/>
              </a:spcBef>
            </a:pPr>
            <a:r>
              <a:rPr lang="zh-CN" altLang="en-US" sz="2000" dirty="0">
                <a:solidFill>
                  <a:srgbClr val="000000"/>
                </a:solidFill>
                <a:latin typeface="黑体" panose="02010609060101010101" pitchFamily="49" charset="-122"/>
                <a:ea typeface="黑体" panose="02010609060101010101" pitchFamily="49" charset="-122"/>
              </a:rPr>
              <a:t>实际应用中简化的步骤：</a:t>
            </a:r>
            <a:endParaRPr lang="zh-CN" altLang="en-US" sz="2000" dirty="0">
              <a:solidFill>
                <a:srgbClr val="000000"/>
              </a:solidFill>
              <a:latin typeface="黑体" panose="02010609060101010101" pitchFamily="49" charset="-122"/>
              <a:ea typeface="黑体" panose="02010609060101010101" pitchFamily="49" charset="-122"/>
            </a:endParaRPr>
          </a:p>
        </p:txBody>
      </p:sp>
      <p:sp>
        <p:nvSpPr>
          <p:cNvPr id="181251" name="Text Box 3"/>
          <p:cNvSpPr txBox="1">
            <a:spLocks noChangeArrowheads="1"/>
          </p:cNvSpPr>
          <p:nvPr/>
        </p:nvSpPr>
        <p:spPr bwMode="auto">
          <a:xfrm>
            <a:off x="869950" y="1752600"/>
            <a:ext cx="6961188" cy="3522663"/>
          </a:xfrm>
          <a:prstGeom prst="rect">
            <a:avLst/>
          </a:prstGeom>
        </p:spPr>
        <p:style>
          <a:lnRef idx="2">
            <a:schemeClr val="accent2"/>
          </a:lnRef>
          <a:fillRef idx="1">
            <a:schemeClr val="lt1"/>
          </a:fillRef>
          <a:effectRef idx="0">
            <a:schemeClr val="accent2"/>
          </a:effectRef>
          <a:fontRef idx="minor">
            <a:schemeClr val="dk1"/>
          </a:fontRef>
        </p:style>
        <p:txBody>
          <a:bodyPr lIns="180000" tIns="180000" bIns="180000">
            <a:spAutoFit/>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marL="342900" marR="0" lvl="0" indent="-342900" algn="l" defTabSz="914400" rtl="0" eaLnBrk="0" fontAlgn="base" latinLnBrk="0" hangingPunct="0">
              <a:lnSpc>
                <a:spcPct val="150000"/>
              </a:lnSpc>
              <a:spcBef>
                <a:spcPct val="0"/>
              </a:spcBef>
              <a:spcAft>
                <a:spcPct val="0"/>
              </a:spcAft>
              <a:buClrTx/>
              <a:buSzTx/>
              <a:buFontTx/>
              <a:buAutoNum type="circleNumDbPlain"/>
              <a:defRPr/>
            </a:pPr>
            <a:r>
              <a:rPr kumimoji="0" lang="zh-CN" altLang="en-US" sz="2000" b="0" i="0" u="none" strike="noStrike" kern="1200" cap="none" spc="0" normalizeH="0" baseline="0" noProof="1">
                <a:ln>
                  <a:noFill/>
                </a:ln>
                <a:solidFill>
                  <a:srgbClr val="000000"/>
                </a:solidFill>
                <a:effectLst/>
                <a:uLnTx/>
                <a:uFillTx/>
                <a:latin typeface="黑体" panose="02010609060101010101" pitchFamily="49" charset="-122"/>
                <a:ea typeface="黑体" panose="02010609060101010101" pitchFamily="49" charset="-122"/>
                <a:cs typeface="+mn-cs"/>
              </a:rPr>
              <a:t>划分子问题，分析最优解的性质，并刻画其结构特征，确定问题边界。</a:t>
            </a:r>
            <a:endParaRPr kumimoji="0" lang="zh-CN" altLang="en-US" sz="2000" b="0" i="0" u="none" strike="noStrike" kern="1200" cap="none" spc="0" normalizeH="0" baseline="0" noProof="1">
              <a:ln>
                <a:noFill/>
              </a:ln>
              <a:solidFill>
                <a:srgbClr val="000000"/>
              </a:solidFill>
              <a:effectLst/>
              <a:uLnTx/>
              <a:uFillTx/>
              <a:latin typeface="黑体" panose="02010609060101010101" pitchFamily="49" charset="-122"/>
              <a:ea typeface="黑体" panose="02010609060101010101" pitchFamily="49" charset="-122"/>
              <a:cs typeface="+mn-cs"/>
            </a:endParaRPr>
          </a:p>
          <a:p>
            <a:pPr marL="342900" marR="0" lvl="0" indent="-342900" algn="l" defTabSz="914400" rtl="0" eaLnBrk="0" fontAlgn="base" latinLnBrk="0" hangingPunct="0">
              <a:lnSpc>
                <a:spcPct val="150000"/>
              </a:lnSpc>
              <a:spcBef>
                <a:spcPct val="0"/>
              </a:spcBef>
              <a:spcAft>
                <a:spcPct val="0"/>
              </a:spcAft>
              <a:buClrTx/>
              <a:buSzTx/>
              <a:buFontTx/>
              <a:buAutoNum type="circleNumDbPlain"/>
              <a:defRPr/>
            </a:pPr>
            <a:r>
              <a:rPr kumimoji="0" lang="zh-CN" altLang="en-US" sz="2000" b="0" i="0" u="none" strike="noStrike" kern="1200" cap="none" spc="0" normalizeH="0" baseline="0" noProof="1">
                <a:ln>
                  <a:noFill/>
                </a:ln>
                <a:solidFill>
                  <a:srgbClr val="000000"/>
                </a:solidFill>
                <a:effectLst/>
                <a:uLnTx/>
                <a:uFillTx/>
                <a:latin typeface="黑体" panose="02010609060101010101" pitchFamily="49" charset="-122"/>
                <a:ea typeface="黑体" panose="02010609060101010101" pitchFamily="49" charset="-122"/>
                <a:cs typeface="+mn-cs"/>
              </a:rPr>
              <a:t>定义优化函数</a:t>
            </a:r>
            <a:r>
              <a:rPr kumimoji="0" lang="en-US" altLang="zh-CN" sz="2000" b="0" i="0" u="none" strike="noStrike" kern="1200" cap="none" spc="0" normalizeH="0" baseline="0" noProof="1">
                <a:ln>
                  <a:noFill/>
                </a:ln>
                <a:solidFill>
                  <a:srgbClr val="000000"/>
                </a:solidFill>
                <a:effectLst/>
                <a:uLnTx/>
                <a:uFillTx/>
                <a:latin typeface="黑体" panose="02010609060101010101" pitchFamily="49" charset="-122"/>
                <a:ea typeface="黑体" panose="02010609060101010101" pitchFamily="49" charset="-122"/>
                <a:cs typeface="+mn-cs"/>
              </a:rPr>
              <a:t>,</a:t>
            </a:r>
            <a:r>
              <a:rPr kumimoji="0" lang="zh-CN" altLang="en-US" sz="2000" b="0" i="0" u="none" strike="noStrike" kern="1200" cap="none" spc="0" normalizeH="0" baseline="0" noProof="1">
                <a:ln>
                  <a:noFill/>
                </a:ln>
                <a:solidFill>
                  <a:srgbClr val="000000"/>
                </a:solidFill>
                <a:effectLst/>
                <a:uLnTx/>
                <a:uFillTx/>
                <a:latin typeface="黑体" panose="02010609060101010101" pitchFamily="49" charset="-122"/>
                <a:ea typeface="黑体" panose="02010609060101010101" pitchFamily="49" charset="-122"/>
                <a:cs typeface="+mn-cs"/>
              </a:rPr>
              <a:t>以该函数极大</a:t>
            </a:r>
            <a:r>
              <a:rPr kumimoji="0" lang="en-US" altLang="zh-CN" sz="2000" b="0" i="0" u="none" strike="noStrike" kern="1200" cap="none" spc="0" normalizeH="0" baseline="0" noProof="1">
                <a:ln>
                  <a:noFill/>
                </a:ln>
                <a:solidFill>
                  <a:srgbClr val="000000"/>
                </a:solidFill>
                <a:effectLst/>
                <a:uLnTx/>
                <a:uFillTx/>
                <a:latin typeface="黑体" panose="02010609060101010101" pitchFamily="49" charset="-122"/>
                <a:ea typeface="黑体" panose="02010609060101010101" pitchFamily="49" charset="-122"/>
                <a:cs typeface="+mn-cs"/>
              </a:rPr>
              <a:t>(</a:t>
            </a:r>
            <a:r>
              <a:rPr kumimoji="0" lang="zh-CN" altLang="en-US" sz="2000" b="0" i="0" u="none" strike="noStrike" kern="1200" cap="none" spc="0" normalizeH="0" baseline="0" noProof="1">
                <a:ln>
                  <a:noFill/>
                </a:ln>
                <a:solidFill>
                  <a:srgbClr val="000000"/>
                </a:solidFill>
                <a:effectLst/>
                <a:uLnTx/>
                <a:uFillTx/>
                <a:latin typeface="黑体" panose="02010609060101010101" pitchFamily="49" charset="-122"/>
                <a:ea typeface="黑体" panose="02010609060101010101" pitchFamily="49" charset="-122"/>
                <a:cs typeface="+mn-cs"/>
              </a:rPr>
              <a:t>或极小</a:t>
            </a:r>
            <a:r>
              <a:rPr kumimoji="0" lang="en-US" altLang="zh-CN" sz="2000" b="0" i="0" u="none" strike="noStrike" kern="1200" cap="none" spc="0" normalizeH="0" baseline="0" noProof="1">
                <a:ln>
                  <a:noFill/>
                </a:ln>
                <a:solidFill>
                  <a:srgbClr val="000000"/>
                </a:solidFill>
                <a:effectLst/>
                <a:uLnTx/>
                <a:uFillTx/>
                <a:latin typeface="黑体" panose="02010609060101010101" pitchFamily="49" charset="-122"/>
                <a:ea typeface="黑体" panose="02010609060101010101" pitchFamily="49" charset="-122"/>
                <a:cs typeface="+mn-cs"/>
              </a:rPr>
              <a:t>) </a:t>
            </a:r>
            <a:r>
              <a:rPr kumimoji="0" lang="zh-CN" altLang="en-US" sz="2000" b="0" i="0" u="none" strike="noStrike" kern="1200" cap="none" spc="0" normalizeH="0" baseline="0" noProof="1">
                <a:ln>
                  <a:noFill/>
                </a:ln>
                <a:solidFill>
                  <a:srgbClr val="000000"/>
                </a:solidFill>
                <a:effectLst/>
                <a:uLnTx/>
                <a:uFillTx/>
                <a:latin typeface="黑体" panose="02010609060101010101" pitchFamily="49" charset="-122"/>
                <a:ea typeface="黑体" panose="02010609060101010101" pitchFamily="49" charset="-122"/>
                <a:cs typeface="+mn-cs"/>
              </a:rPr>
              <a:t>值作为依据</a:t>
            </a:r>
            <a:r>
              <a:rPr kumimoji="0" lang="en-US" altLang="zh-CN" sz="2000" b="0" i="0" u="none" strike="noStrike" kern="1200" cap="none" spc="0" normalizeH="0" baseline="0" noProof="1">
                <a:ln>
                  <a:noFill/>
                </a:ln>
                <a:solidFill>
                  <a:srgbClr val="000000"/>
                </a:solidFill>
                <a:effectLst/>
                <a:uLnTx/>
                <a:uFillTx/>
                <a:latin typeface="黑体" panose="02010609060101010101" pitchFamily="49" charset="-122"/>
                <a:ea typeface="黑体" panose="02010609060101010101" pitchFamily="49" charset="-122"/>
                <a:cs typeface="+mn-cs"/>
              </a:rPr>
              <a:t>,</a:t>
            </a:r>
            <a:r>
              <a:rPr kumimoji="0" lang="zh-CN" altLang="en-US" sz="2000" b="0" i="0" u="none" strike="noStrike" kern="1200" cap="none" spc="0" normalizeH="0" baseline="0" noProof="1">
                <a:ln>
                  <a:noFill/>
                </a:ln>
                <a:solidFill>
                  <a:srgbClr val="000000"/>
                </a:solidFill>
                <a:effectLst/>
                <a:uLnTx/>
                <a:uFillTx/>
                <a:latin typeface="黑体" panose="02010609060101010101" pitchFamily="49" charset="-122"/>
                <a:ea typeface="黑体" panose="02010609060101010101" pitchFamily="49" charset="-122"/>
                <a:cs typeface="+mn-cs"/>
              </a:rPr>
              <a:t>确定是否满足优化原则</a:t>
            </a:r>
            <a:r>
              <a:rPr kumimoji="0" lang="en-US" altLang="zh-CN" sz="2000" b="0" i="0" u="none" strike="noStrike" kern="1200" cap="none" spc="0" normalizeH="0" baseline="0" noProof="1">
                <a:ln>
                  <a:noFill/>
                </a:ln>
                <a:solidFill>
                  <a:srgbClr val="000000"/>
                </a:solidFill>
                <a:effectLst/>
                <a:uLnTx/>
                <a:uFillTx/>
                <a:latin typeface="黑体" panose="02010609060101010101" pitchFamily="49" charset="-122"/>
                <a:ea typeface="黑体" panose="02010609060101010101" pitchFamily="49" charset="-122"/>
                <a:cs typeface="+mn-cs"/>
              </a:rPr>
              <a:t>. </a:t>
            </a:r>
            <a:endParaRPr kumimoji="0" lang="en-US" altLang="zh-CN" sz="2000" b="0" i="0" u="none" strike="noStrike" kern="1200" cap="none" spc="0" normalizeH="0" baseline="0" noProof="1">
              <a:ln>
                <a:noFill/>
              </a:ln>
              <a:solidFill>
                <a:srgbClr val="000000"/>
              </a:solidFill>
              <a:effectLst/>
              <a:uLnTx/>
              <a:uFillTx/>
              <a:latin typeface="黑体" panose="02010609060101010101" pitchFamily="49" charset="-122"/>
              <a:ea typeface="黑体" panose="02010609060101010101" pitchFamily="49" charset="-122"/>
              <a:cs typeface="+mn-cs"/>
            </a:endParaRPr>
          </a:p>
          <a:p>
            <a:pPr marL="342900" marR="0" lvl="0" indent="-342900" algn="l" defTabSz="914400" rtl="0" eaLnBrk="0" fontAlgn="base" latinLnBrk="0" hangingPunct="0">
              <a:lnSpc>
                <a:spcPct val="150000"/>
              </a:lnSpc>
              <a:spcBef>
                <a:spcPct val="0"/>
              </a:spcBef>
              <a:spcAft>
                <a:spcPct val="0"/>
              </a:spcAft>
              <a:buClrTx/>
              <a:buSzTx/>
              <a:buFontTx/>
              <a:buAutoNum type="circleNumDbPlain"/>
              <a:defRPr/>
            </a:pPr>
            <a:r>
              <a:rPr kumimoji="0" lang="zh-CN" altLang="en-US" sz="2000" b="0" i="0" u="none" strike="noStrike" kern="1200" cap="none" spc="0" normalizeH="0" baseline="0" noProof="1">
                <a:ln>
                  <a:noFill/>
                </a:ln>
                <a:solidFill>
                  <a:srgbClr val="000000"/>
                </a:solidFill>
                <a:effectLst/>
                <a:uLnTx/>
                <a:uFillTx/>
                <a:latin typeface="黑体" panose="02010609060101010101" pitchFamily="49" charset="-122"/>
                <a:ea typeface="黑体" panose="02010609060101010101" pitchFamily="49" charset="-122"/>
                <a:cs typeface="+mn-cs"/>
              </a:rPr>
              <a:t>考虑是否需要设立标记函数列优化函数的递推方程和边界条件</a:t>
            </a:r>
            <a:endParaRPr kumimoji="0" lang="zh-CN" altLang="en-US" sz="2000" b="0" i="0" u="none" strike="noStrike" kern="1200" cap="none" spc="0" normalizeH="0" baseline="0" noProof="1">
              <a:ln>
                <a:noFill/>
              </a:ln>
              <a:solidFill>
                <a:srgbClr val="000000"/>
              </a:solidFill>
              <a:effectLst/>
              <a:uLnTx/>
              <a:uFillTx/>
              <a:latin typeface="黑体" panose="02010609060101010101" pitchFamily="49" charset="-122"/>
              <a:ea typeface="黑体" panose="02010609060101010101" pitchFamily="49" charset="-122"/>
              <a:cs typeface="+mn-cs"/>
            </a:endParaRPr>
          </a:p>
          <a:p>
            <a:pPr marL="342900" marR="0" lvl="0" indent="-342900" algn="l" defTabSz="914400" rtl="0" eaLnBrk="0" fontAlgn="base" latinLnBrk="0" hangingPunct="0">
              <a:lnSpc>
                <a:spcPct val="150000"/>
              </a:lnSpc>
              <a:spcBef>
                <a:spcPct val="0"/>
              </a:spcBef>
              <a:spcAft>
                <a:spcPct val="0"/>
              </a:spcAft>
              <a:buClrTx/>
              <a:buSzTx/>
              <a:buFontTx/>
              <a:buAutoNum type="circleNumDbPlain"/>
              <a:defRPr/>
            </a:pPr>
            <a:r>
              <a:rPr kumimoji="0" lang="zh-CN" altLang="en-US" sz="2000" b="0" i="0" u="none" strike="noStrike" kern="1200" cap="none" spc="0" normalizeH="0" baseline="0" noProof="1">
                <a:ln>
                  <a:noFill/>
                </a:ln>
                <a:solidFill>
                  <a:srgbClr val="000000"/>
                </a:solidFill>
                <a:effectLst/>
                <a:uLnTx/>
                <a:uFillTx/>
                <a:latin typeface="黑体" panose="02010609060101010101" pitchFamily="49" charset="-122"/>
                <a:ea typeface="黑体" panose="02010609060101010101" pitchFamily="49" charset="-122"/>
                <a:cs typeface="+mn-cs"/>
              </a:rPr>
              <a:t>以</a:t>
            </a:r>
            <a:r>
              <a:rPr kumimoji="0" lang="zh-CN" altLang="en-US" sz="2000" b="1" i="0" u="none" strike="noStrike" kern="1200" cap="none" spc="0" normalizeH="0" baseline="0" noProof="1">
                <a:ln>
                  <a:noFill/>
                </a:ln>
                <a:solidFill>
                  <a:srgbClr val="0000FF"/>
                </a:solidFill>
                <a:effectLst/>
                <a:uLnTx/>
                <a:uFillTx/>
                <a:latin typeface="黑体" panose="02010609060101010101" pitchFamily="49" charset="-122"/>
                <a:ea typeface="黑体" panose="02010609060101010101" pitchFamily="49" charset="-122"/>
                <a:cs typeface="+mn-cs"/>
              </a:rPr>
              <a:t>自底向上</a:t>
            </a:r>
            <a:r>
              <a:rPr kumimoji="0" lang="zh-CN" altLang="en-US" sz="2000" b="0" i="0" u="none" strike="noStrike" kern="1200" cap="none" spc="0" normalizeH="0" baseline="0" noProof="1">
                <a:ln>
                  <a:noFill/>
                </a:ln>
                <a:solidFill>
                  <a:srgbClr val="000000"/>
                </a:solidFill>
                <a:effectLst/>
                <a:uLnTx/>
                <a:uFillTx/>
                <a:latin typeface="黑体" panose="02010609060101010101" pitchFamily="49" charset="-122"/>
                <a:ea typeface="黑体" panose="02010609060101010101" pitchFamily="49" charset="-122"/>
                <a:cs typeface="+mn-cs"/>
              </a:rPr>
              <a:t>计算，设计备忘录</a:t>
            </a:r>
            <a:r>
              <a:rPr kumimoji="0" lang="en-US" altLang="zh-CN" sz="2000" b="0" i="0" u="none" strike="noStrike" kern="1200" cap="none" spc="0" normalizeH="0" baseline="0" noProof="1">
                <a:ln>
                  <a:noFill/>
                </a:ln>
                <a:solidFill>
                  <a:srgbClr val="000000"/>
                </a:solidFill>
                <a:effectLst/>
                <a:uLnTx/>
                <a:uFillTx/>
                <a:latin typeface="黑体" panose="02010609060101010101" pitchFamily="49" charset="-122"/>
                <a:ea typeface="黑体" panose="02010609060101010101" pitchFamily="49" charset="-122"/>
                <a:cs typeface="+mn-cs"/>
              </a:rPr>
              <a:t>(</a:t>
            </a:r>
            <a:r>
              <a:rPr kumimoji="0" lang="zh-CN" altLang="en-US" sz="2000" b="0" i="0" u="none" strike="noStrike" kern="1200" cap="none" spc="0" normalizeH="0" baseline="0" noProof="1">
                <a:ln>
                  <a:noFill/>
                </a:ln>
                <a:solidFill>
                  <a:srgbClr val="000000"/>
                </a:solidFill>
                <a:effectLst/>
                <a:uLnTx/>
                <a:uFillTx/>
                <a:latin typeface="黑体" panose="02010609060101010101" pitchFamily="49" charset="-122"/>
                <a:ea typeface="黑体" panose="02010609060101010101" pitchFamily="49" charset="-122"/>
                <a:cs typeface="+mn-cs"/>
              </a:rPr>
              <a:t>表格</a:t>
            </a:r>
            <a:r>
              <a:rPr kumimoji="0" lang="en-US" altLang="zh-CN" sz="2000" b="0" i="0" u="none" strike="noStrike" kern="1200" cap="none" spc="0" normalizeH="0" baseline="0" noProof="1">
                <a:ln>
                  <a:noFill/>
                </a:ln>
                <a:solidFill>
                  <a:srgbClr val="000000"/>
                </a:solidFill>
                <a:effectLst/>
                <a:uLnTx/>
                <a:uFillTx/>
                <a:latin typeface="黑体" panose="02010609060101010101" pitchFamily="49" charset="-122"/>
                <a:ea typeface="黑体" panose="02010609060101010101" pitchFamily="49" charset="-122"/>
                <a:cs typeface="+mn-cs"/>
              </a:rPr>
              <a:t>)</a:t>
            </a:r>
            <a:r>
              <a:rPr kumimoji="0" lang="zh-CN" altLang="en-US" sz="2000" b="0" i="0" u="none" strike="noStrike" kern="1200" cap="none" spc="0" normalizeH="0" baseline="0" noProof="1">
                <a:ln>
                  <a:noFill/>
                </a:ln>
                <a:solidFill>
                  <a:srgbClr val="000000"/>
                </a:solidFill>
                <a:effectLst/>
                <a:uLnTx/>
                <a:uFillTx/>
                <a:latin typeface="黑体" panose="02010609060101010101" pitchFamily="49" charset="-122"/>
                <a:ea typeface="黑体" panose="02010609060101010101" pitchFamily="49" charset="-122"/>
                <a:cs typeface="+mn-cs"/>
              </a:rPr>
              <a:t>。</a:t>
            </a:r>
            <a:endParaRPr kumimoji="0" lang="zh-CN" altLang="en-US" sz="2000" b="0" i="0" u="none" strike="noStrike" kern="1200" cap="none" spc="0" normalizeH="0" baseline="0" noProof="1">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2" name="矩形 1"/>
          <p:cNvSpPr/>
          <p:nvPr/>
        </p:nvSpPr>
        <p:spPr>
          <a:xfrm>
            <a:off x="869950" y="5410200"/>
            <a:ext cx="6961188" cy="942975"/>
          </a:xfrm>
          <a:prstGeom prst="rect">
            <a:avLst/>
          </a:prstGeom>
          <a:ln>
            <a:solidFill>
              <a:schemeClr val="accent6"/>
            </a:solidFill>
          </a:ln>
        </p:spPr>
        <p:txBody>
          <a:bodyPr>
            <a:spAutoFit/>
          </a:bodyPr>
          <a:lstStyle/>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mn-cs"/>
              </a:rPr>
              <a:t>动态规划时间复杂度：</a:t>
            </a:r>
            <a:endParaRPr kumimoji="0" lang="zh-CN" altLang="en-US" sz="2000" b="0" i="0" u="none" strike="noStrike" kern="12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备忘录各项计算量之和</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追踪解工作量（递推方程）</a:t>
            </a:r>
            <a:endPar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88068" name="TextBox 7"/>
          <p:cNvSpPr txBox="1"/>
          <p:nvPr/>
        </p:nvSpPr>
        <p:spPr>
          <a:xfrm>
            <a:off x="285750" y="506413"/>
            <a:ext cx="3500438" cy="522287"/>
          </a:xfrm>
          <a:prstGeom prst="rect">
            <a:avLst/>
          </a:prstGeom>
          <a:noFill/>
          <a:ln w="9525">
            <a:noFill/>
          </a:ln>
        </p:spPr>
        <p:txBody>
          <a:bodyPr anchor="t" anchorCtr="0">
            <a:spAutoFit/>
          </a:bodyPr>
          <a:p>
            <a:pPr algn="ctr" eaLnBrk="0" hangingPunct="0"/>
            <a:r>
              <a:rPr lang="zh-CN" altLang="zh-CN" sz="2800" dirty="0">
                <a:solidFill>
                  <a:schemeClr val="bg1"/>
                </a:solidFill>
                <a:latin typeface="微软雅黑" panose="020B0503020204020204" pitchFamily="34" charset="-122"/>
                <a:ea typeface="微软雅黑" panose="020B0503020204020204" pitchFamily="34" charset="-122"/>
              </a:rPr>
              <a:t>动态规划概述</a:t>
            </a:r>
            <a:endParaRPr lang="zh-CN" altLang="zh-CN"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标题 1"/>
          <p:cNvSpPr>
            <a:spLocks noGrp="1"/>
          </p:cNvSpPr>
          <p:nvPr>
            <p:ph type="title"/>
          </p:nvPr>
        </p:nvSpPr>
        <p:spPr>
          <a:xfrm>
            <a:off x="838200" y="528638"/>
            <a:ext cx="7391400" cy="563562"/>
          </a:xfrm>
        </p:spPr>
        <p:txBody>
          <a:bodyPr vert="horz" wrap="square" lIns="91440" tIns="45720" rIns="91440" bIns="45720" anchor="ctr" anchorCtr="0"/>
          <a:p>
            <a:pPr algn="l" eaLnBrk="1" hangingPunct="1"/>
            <a:r>
              <a:rPr lang="zh-CN" altLang="en-US" sz="2800" b="0" dirty="0">
                <a:latin typeface="黑体" panose="02010609060101010101" pitchFamily="49" charset="-122"/>
                <a:ea typeface="黑体" panose="02010609060101010101" pitchFamily="49" charset="-122"/>
              </a:rPr>
              <a:t>基本概念</a:t>
            </a:r>
            <a:endParaRPr lang="zh-CN" altLang="en-US" sz="2800" b="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vert="horz" wrap="square" lIns="91440" tIns="45720" rIns="91440" bIns="45720" anchor="t" anchorCtr="0"/>
          <a:p>
            <a:pPr marL="0" indent="0">
              <a:lnSpc>
                <a:spcPct val="150000"/>
              </a:lnSpc>
              <a:buNone/>
            </a:pPr>
            <a:r>
              <a:rPr lang="zh-CN" altLang="en-US" sz="2200" b="0" dirty="0">
                <a:solidFill>
                  <a:srgbClr val="C00000"/>
                </a:solidFill>
                <a:latin typeface="黑体" panose="02010609060101010101" pitchFamily="49" charset="-122"/>
                <a:ea typeface="黑体" panose="02010609060101010101" pitchFamily="49" charset="-122"/>
              </a:rPr>
              <a:t>动态规划模型要用到的概念：</a:t>
            </a:r>
            <a:endParaRPr lang="en-US" altLang="zh-CN" sz="2200" b="0" dirty="0">
              <a:solidFill>
                <a:srgbClr val="C00000"/>
              </a:solidFill>
              <a:latin typeface="黑体" panose="02010609060101010101" pitchFamily="49" charset="-122"/>
              <a:ea typeface="黑体" panose="02010609060101010101" pitchFamily="49" charset="-122"/>
            </a:endParaRPr>
          </a:p>
          <a:p>
            <a:pPr lvl="1">
              <a:lnSpc>
                <a:spcPct val="150000"/>
              </a:lnSpc>
              <a:buClrTx/>
              <a:buFont typeface="Arial" panose="020B0604020202020204" pitchFamily="34" charset="0"/>
              <a:buChar char="•"/>
            </a:pPr>
            <a:r>
              <a:rPr lang="zh-CN" altLang="en-US" sz="2200" dirty="0">
                <a:solidFill>
                  <a:srgbClr val="000000"/>
                </a:solidFill>
                <a:latin typeface="黑体" panose="02010609060101010101" pitchFamily="49" charset="-122"/>
                <a:ea typeface="黑体" panose="02010609060101010101" pitchFamily="49" charset="-122"/>
              </a:rPr>
              <a:t>（</a:t>
            </a:r>
            <a:r>
              <a:rPr lang="en-US" altLang="zh-CN" sz="2200" dirty="0">
                <a:solidFill>
                  <a:srgbClr val="000000"/>
                </a:solidFill>
                <a:latin typeface="黑体" panose="02010609060101010101" pitchFamily="49" charset="-122"/>
                <a:ea typeface="黑体" panose="02010609060101010101" pitchFamily="49" charset="-122"/>
              </a:rPr>
              <a:t>1</a:t>
            </a:r>
            <a:r>
              <a:rPr lang="zh-CN" altLang="en-US" sz="2200" dirty="0">
                <a:solidFill>
                  <a:srgbClr val="000000"/>
                </a:solidFill>
                <a:latin typeface="黑体" panose="02010609060101010101" pitchFamily="49" charset="-122"/>
                <a:ea typeface="黑体" panose="02010609060101010101" pitchFamily="49" charset="-122"/>
              </a:rPr>
              <a:t>）阶段</a:t>
            </a:r>
            <a:endParaRPr lang="en-US" altLang="zh-CN" sz="2200" dirty="0">
              <a:solidFill>
                <a:srgbClr val="000000"/>
              </a:solidFill>
              <a:latin typeface="黑体" panose="02010609060101010101" pitchFamily="49" charset="-122"/>
              <a:ea typeface="黑体" panose="02010609060101010101" pitchFamily="49" charset="-122"/>
            </a:endParaRPr>
          </a:p>
          <a:p>
            <a:pPr lvl="1">
              <a:lnSpc>
                <a:spcPct val="150000"/>
              </a:lnSpc>
              <a:buClrTx/>
              <a:buFont typeface="Arial" panose="020B0604020202020204" pitchFamily="34" charset="0"/>
              <a:buChar char="•"/>
            </a:pPr>
            <a:r>
              <a:rPr lang="zh-CN" altLang="en-US" sz="2200" dirty="0">
                <a:solidFill>
                  <a:srgbClr val="000000"/>
                </a:solidFill>
                <a:latin typeface="黑体" panose="02010609060101010101" pitchFamily="49" charset="-122"/>
                <a:ea typeface="黑体" panose="02010609060101010101" pitchFamily="49" charset="-122"/>
              </a:rPr>
              <a:t>（</a:t>
            </a:r>
            <a:r>
              <a:rPr lang="en-US" altLang="zh-CN" sz="2200" dirty="0">
                <a:solidFill>
                  <a:srgbClr val="000000"/>
                </a:solidFill>
                <a:latin typeface="黑体" panose="02010609060101010101" pitchFamily="49" charset="-122"/>
                <a:ea typeface="黑体" panose="02010609060101010101" pitchFamily="49" charset="-122"/>
              </a:rPr>
              <a:t>2</a:t>
            </a:r>
            <a:r>
              <a:rPr lang="zh-CN" altLang="en-US" sz="2200" dirty="0">
                <a:solidFill>
                  <a:srgbClr val="000000"/>
                </a:solidFill>
                <a:latin typeface="黑体" panose="02010609060101010101" pitchFamily="49" charset="-122"/>
                <a:ea typeface="黑体" panose="02010609060101010101" pitchFamily="49" charset="-122"/>
              </a:rPr>
              <a:t>）状态 </a:t>
            </a:r>
            <a:endParaRPr lang="en-US" altLang="zh-CN" sz="2200" dirty="0">
              <a:solidFill>
                <a:srgbClr val="000000"/>
              </a:solidFill>
              <a:latin typeface="黑体" panose="02010609060101010101" pitchFamily="49" charset="-122"/>
              <a:ea typeface="黑体" panose="02010609060101010101" pitchFamily="49" charset="-122"/>
            </a:endParaRPr>
          </a:p>
          <a:p>
            <a:pPr lvl="1">
              <a:lnSpc>
                <a:spcPct val="150000"/>
              </a:lnSpc>
              <a:buClrTx/>
              <a:buFont typeface="Arial" panose="020B0604020202020204" pitchFamily="34" charset="0"/>
              <a:buChar char="•"/>
            </a:pPr>
            <a:r>
              <a:rPr lang="zh-CN" altLang="en-US" sz="2200" dirty="0">
                <a:solidFill>
                  <a:srgbClr val="000000"/>
                </a:solidFill>
                <a:latin typeface="黑体" panose="02010609060101010101" pitchFamily="49" charset="-122"/>
                <a:ea typeface="黑体" panose="02010609060101010101" pitchFamily="49" charset="-122"/>
              </a:rPr>
              <a:t>（</a:t>
            </a:r>
            <a:r>
              <a:rPr lang="en-US" altLang="zh-CN" sz="2200" dirty="0">
                <a:solidFill>
                  <a:srgbClr val="000000"/>
                </a:solidFill>
                <a:latin typeface="黑体" panose="02010609060101010101" pitchFamily="49" charset="-122"/>
                <a:ea typeface="黑体" panose="02010609060101010101" pitchFamily="49" charset="-122"/>
              </a:rPr>
              <a:t>3</a:t>
            </a:r>
            <a:r>
              <a:rPr lang="zh-CN" altLang="en-US" sz="2200" dirty="0">
                <a:solidFill>
                  <a:srgbClr val="000000"/>
                </a:solidFill>
                <a:latin typeface="黑体" panose="02010609060101010101" pitchFamily="49" charset="-122"/>
                <a:ea typeface="黑体" panose="02010609060101010101" pitchFamily="49" charset="-122"/>
              </a:rPr>
              <a:t>）决策和策略</a:t>
            </a:r>
            <a:endParaRPr lang="en-US" altLang="zh-CN" sz="2200" dirty="0">
              <a:solidFill>
                <a:srgbClr val="000000"/>
              </a:solidFill>
              <a:latin typeface="黑体" panose="02010609060101010101" pitchFamily="49" charset="-122"/>
              <a:ea typeface="黑体" panose="02010609060101010101" pitchFamily="49" charset="-122"/>
            </a:endParaRPr>
          </a:p>
          <a:p>
            <a:pPr lvl="1">
              <a:lnSpc>
                <a:spcPct val="150000"/>
              </a:lnSpc>
              <a:buClrTx/>
              <a:buFont typeface="Arial" panose="020B0604020202020204" pitchFamily="34" charset="0"/>
              <a:buChar char="•"/>
            </a:pPr>
            <a:r>
              <a:rPr lang="zh-CN" altLang="en-US" sz="2200" dirty="0">
                <a:solidFill>
                  <a:srgbClr val="000000"/>
                </a:solidFill>
                <a:latin typeface="黑体" panose="02010609060101010101" pitchFamily="49" charset="-122"/>
                <a:ea typeface="黑体" panose="02010609060101010101" pitchFamily="49" charset="-122"/>
              </a:rPr>
              <a:t>（</a:t>
            </a:r>
            <a:r>
              <a:rPr lang="en-US" altLang="zh-CN" sz="2200" dirty="0">
                <a:solidFill>
                  <a:srgbClr val="000000"/>
                </a:solidFill>
                <a:latin typeface="黑体" panose="02010609060101010101" pitchFamily="49" charset="-122"/>
                <a:ea typeface="黑体" panose="02010609060101010101" pitchFamily="49" charset="-122"/>
              </a:rPr>
              <a:t>4</a:t>
            </a:r>
            <a:r>
              <a:rPr lang="zh-CN" altLang="en-US" sz="2200" dirty="0">
                <a:solidFill>
                  <a:srgbClr val="000000"/>
                </a:solidFill>
                <a:latin typeface="黑体" panose="02010609060101010101" pitchFamily="49" charset="-122"/>
                <a:ea typeface="黑体" panose="02010609060101010101" pitchFamily="49" charset="-122"/>
              </a:rPr>
              <a:t>）状态转移</a:t>
            </a:r>
            <a:endParaRPr lang="en-US" altLang="zh-CN" sz="2200" dirty="0">
              <a:solidFill>
                <a:srgbClr val="000000"/>
              </a:solidFill>
              <a:latin typeface="黑体" panose="02010609060101010101" pitchFamily="49" charset="-122"/>
              <a:ea typeface="黑体" panose="02010609060101010101" pitchFamily="49" charset="-122"/>
            </a:endParaRPr>
          </a:p>
          <a:p>
            <a:pPr lvl="1">
              <a:lnSpc>
                <a:spcPct val="150000"/>
              </a:lnSpc>
              <a:buClrTx/>
              <a:buFont typeface="Arial" panose="020B0604020202020204" pitchFamily="34" charset="0"/>
              <a:buChar char="•"/>
            </a:pPr>
            <a:r>
              <a:rPr lang="zh-CN" altLang="en-US" sz="2200" dirty="0">
                <a:solidFill>
                  <a:srgbClr val="000000"/>
                </a:solidFill>
                <a:latin typeface="黑体" panose="02010609060101010101" pitchFamily="49" charset="-122"/>
                <a:ea typeface="黑体" panose="02010609060101010101" pitchFamily="49" charset="-122"/>
              </a:rPr>
              <a:t>（</a:t>
            </a:r>
            <a:r>
              <a:rPr lang="en-US" altLang="zh-CN" sz="2200" dirty="0">
                <a:solidFill>
                  <a:srgbClr val="000000"/>
                </a:solidFill>
                <a:latin typeface="黑体" panose="02010609060101010101" pitchFamily="49" charset="-122"/>
                <a:ea typeface="黑体" panose="02010609060101010101" pitchFamily="49" charset="-122"/>
              </a:rPr>
              <a:t>5</a:t>
            </a:r>
            <a:r>
              <a:rPr lang="zh-CN" altLang="en-US" sz="2200" dirty="0">
                <a:solidFill>
                  <a:srgbClr val="000000"/>
                </a:solidFill>
                <a:latin typeface="黑体" panose="02010609060101010101" pitchFamily="49" charset="-122"/>
                <a:ea typeface="黑体" panose="02010609060101010101" pitchFamily="49" charset="-122"/>
              </a:rPr>
              <a:t>）指标函数</a:t>
            </a:r>
            <a:endParaRPr lang="zh-CN" altLang="en-US" sz="2200" dirty="0">
              <a:solidFill>
                <a:srgbClr val="000000"/>
              </a:solidFill>
              <a:latin typeface="黑体" panose="02010609060101010101" pitchFamily="49" charset="-122"/>
              <a:ea typeface="黑体" panose="02010609060101010101"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charRg st="14" end="2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charRg st="20" end="2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charRg st="27" end="3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charRg st="36" end="4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charRg st="44" end="5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7200" y="1219200"/>
            <a:ext cx="8229600" cy="5092700"/>
          </a:xfrm>
        </p:spPr>
        <p:txBody>
          <a:bodyPr vert="horz" wrap="square" lIns="91440" tIns="45720" rIns="91440" bIns="45720" numCol="1" anchor="t" anchorCtr="0" compatLnSpc="1"/>
          <a:lstStyle/>
          <a:p>
            <a:pPr marL="0" marR="0" lvl="0" indent="0" algn="l" defTabSz="914400" rtl="0" eaLnBrk="0" fontAlgn="base" latinLnBrk="0" hangingPunct="0">
              <a:lnSpc>
                <a:spcPct val="150000"/>
              </a:lnSpc>
              <a:spcBef>
                <a:spcPct val="20000"/>
              </a:spcBef>
              <a:spcAft>
                <a:spcPct val="0"/>
              </a:spcAft>
              <a:buClr>
                <a:schemeClr val="hlink"/>
              </a:buClr>
              <a:buSzTx/>
              <a:buFont typeface="Wingdings" panose="05000000000000000000" pitchFamily="2" charset="2"/>
              <a:buNone/>
              <a:defRPr/>
            </a:pPr>
            <a:r>
              <a:rPr kumimoji="0" lang="en-US" altLang="zh-CN" sz="2200" b="1" i="0" u="none" strike="noStrike" kern="12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mn-cs"/>
              </a:rPr>
              <a:t>1</a:t>
            </a:r>
            <a:r>
              <a:rPr kumimoji="0" lang="zh-CN" altLang="en-US" sz="2200" b="1" i="0" u="none" strike="noStrike" kern="12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mn-cs"/>
              </a:rPr>
              <a:t>、阶段</a:t>
            </a:r>
            <a:endParaRPr kumimoji="0" lang="en-US" altLang="zh-CN" sz="2200" b="1" i="0" u="none" strike="noStrike" kern="12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mn-cs"/>
            </a:endParaRPr>
          </a:p>
          <a:p>
            <a:pPr marL="742950" marR="0" lvl="1" indent="-285750" algn="l" defTabSz="914400" rtl="0" eaLnBrk="0" fontAlgn="base" latinLnBrk="0" hangingPunct="0">
              <a:lnSpc>
                <a:spcPct val="150000"/>
              </a:lnSpc>
              <a:spcBef>
                <a:spcPct val="20000"/>
              </a:spcBef>
              <a:spcAft>
                <a:spcPct val="0"/>
              </a:spcAft>
              <a:buClr>
                <a:srgbClr val="000000"/>
              </a:buClr>
              <a:buSzTx/>
              <a:buFont typeface="Wingdings" panose="05000000000000000000" pitchFamily="2" charset="2"/>
              <a:buChar char="§"/>
              <a:defRPr/>
            </a:pPr>
            <a:r>
              <a:rPr kumimoji="0" lang="zh-CN" altLang="en-US" sz="22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将所给问题的过程，按时间或空间特征分解成若干互相联系的阶段，以便按次序去求解每阶段的解，常用字母</a:t>
            </a:r>
            <a:r>
              <a:rPr kumimoji="0" lang="en-US" altLang="zh-CN" sz="2200" b="1" i="0" u="none" strike="noStrike" kern="1200" cap="none" spc="0" normalizeH="0" baseline="0" noProof="0" dirty="0">
                <a:ln>
                  <a:noFill/>
                </a:ln>
                <a:solidFill>
                  <a:srgbClr val="0000FF"/>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rPr>
              <a:t>K</a:t>
            </a:r>
            <a:r>
              <a:rPr kumimoji="0" lang="zh-CN" altLang="en-US" sz="22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表示阶段变量</a:t>
            </a:r>
            <a:endParaRPr kumimoji="0" lang="zh-CN" altLang="en-US" sz="22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91138" name="标题 1"/>
          <p:cNvSpPr>
            <a:spLocks noGrp="1"/>
          </p:cNvSpPr>
          <p:nvPr>
            <p:ph type="title"/>
          </p:nvPr>
        </p:nvSpPr>
        <p:spPr>
          <a:xfrm>
            <a:off x="838200" y="528638"/>
            <a:ext cx="7391400" cy="563562"/>
          </a:xfrm>
        </p:spPr>
        <p:txBody>
          <a:bodyPr vert="horz" wrap="square" lIns="91440" tIns="45720" rIns="91440" bIns="45720" anchor="ctr" anchorCtr="0"/>
          <a:p>
            <a:pPr algn="l" eaLnBrk="1" hangingPunct="1"/>
            <a:r>
              <a:rPr lang="zh-CN" altLang="en-US" sz="2800" b="0" dirty="0">
                <a:latin typeface="黑体" panose="02010609060101010101" pitchFamily="49" charset="-122"/>
                <a:ea typeface="黑体" panose="02010609060101010101" pitchFamily="49" charset="-122"/>
              </a:rPr>
              <a:t>基本概念</a:t>
            </a:r>
            <a:endParaRPr lang="zh-CN" altLang="en-US" sz="2800" b="0" dirty="0">
              <a:latin typeface="黑体" panose="02010609060101010101" pitchFamily="49" charset="-122"/>
              <a:ea typeface="黑体" panose="02010609060101010101" pitchFamily="49" charset="-122"/>
            </a:endParaRPr>
          </a:p>
        </p:txBody>
      </p:sp>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内容占位符 2"/>
          <p:cNvSpPr>
            <a:spLocks noGrp="1"/>
          </p:cNvSpPr>
          <p:nvPr>
            <p:ph idx="1"/>
          </p:nvPr>
        </p:nvSpPr>
        <p:spPr>
          <a:xfrm>
            <a:off x="452438" y="1290638"/>
            <a:ext cx="8229600" cy="4495800"/>
          </a:xfrm>
        </p:spPr>
        <p:txBody>
          <a:bodyPr vert="horz" wrap="square" lIns="91440" tIns="45720" rIns="91440" bIns="45720" anchor="t" anchorCtr="0"/>
          <a:p>
            <a:pPr marL="0" indent="0">
              <a:buNone/>
            </a:pPr>
            <a:r>
              <a:rPr lang="en-US" altLang="zh-CN" sz="2200" dirty="0">
                <a:solidFill>
                  <a:srgbClr val="C00000"/>
                </a:solidFill>
                <a:latin typeface="黑体" panose="02010609060101010101" pitchFamily="49" charset="-122"/>
                <a:ea typeface="黑体" panose="02010609060101010101" pitchFamily="49" charset="-122"/>
              </a:rPr>
              <a:t>2</a:t>
            </a:r>
            <a:r>
              <a:rPr lang="zh-CN" altLang="en-US" sz="2200" dirty="0">
                <a:solidFill>
                  <a:srgbClr val="C00000"/>
                </a:solidFill>
                <a:latin typeface="黑体" panose="02010609060101010101" pitchFamily="49" charset="-122"/>
                <a:ea typeface="黑体" panose="02010609060101010101" pitchFamily="49" charset="-122"/>
              </a:rPr>
              <a:t>、状态</a:t>
            </a:r>
            <a:endParaRPr lang="en-US" altLang="zh-CN" sz="2200" dirty="0">
              <a:solidFill>
                <a:srgbClr val="C00000"/>
              </a:solidFill>
              <a:latin typeface="黑体" panose="02010609060101010101" pitchFamily="49" charset="-122"/>
              <a:ea typeface="黑体" panose="02010609060101010101" pitchFamily="49" charset="-122"/>
            </a:endParaRPr>
          </a:p>
          <a:p>
            <a:pPr lvl="1">
              <a:lnSpc>
                <a:spcPct val="150000"/>
              </a:lnSpc>
              <a:buClrTx/>
            </a:pPr>
            <a:r>
              <a:rPr lang="zh-CN" altLang="en-US" sz="2200" dirty="0">
                <a:solidFill>
                  <a:srgbClr val="000000"/>
                </a:solidFill>
                <a:latin typeface="黑体" panose="02010609060101010101" pitchFamily="49" charset="-122"/>
                <a:ea typeface="黑体" panose="02010609060101010101" pitchFamily="49" charset="-122"/>
              </a:rPr>
              <a:t>各阶段开始时的客观条件叫状态。</a:t>
            </a:r>
            <a:endParaRPr lang="en-US" altLang="zh-CN" sz="2200" dirty="0">
              <a:solidFill>
                <a:srgbClr val="000000"/>
              </a:solidFill>
              <a:latin typeface="黑体" panose="02010609060101010101" pitchFamily="49" charset="-122"/>
              <a:ea typeface="黑体" panose="02010609060101010101" pitchFamily="49" charset="-122"/>
            </a:endParaRPr>
          </a:p>
          <a:p>
            <a:pPr lvl="1">
              <a:lnSpc>
                <a:spcPct val="150000"/>
              </a:lnSpc>
              <a:buClrTx/>
            </a:pPr>
            <a:r>
              <a:rPr lang="zh-CN" altLang="en-US" sz="2200" dirty="0">
                <a:solidFill>
                  <a:srgbClr val="C00000"/>
                </a:solidFill>
                <a:latin typeface="黑体" panose="02010609060101010101" pitchFamily="49" charset="-122"/>
                <a:ea typeface="黑体" panose="02010609060101010101" pitchFamily="49" charset="-122"/>
              </a:rPr>
              <a:t>状态变量</a:t>
            </a:r>
            <a:r>
              <a:rPr lang="zh-CN" altLang="en-US" sz="2200" dirty="0">
                <a:solidFill>
                  <a:srgbClr val="000000"/>
                </a:solidFill>
                <a:latin typeface="黑体" panose="02010609060101010101" pitchFamily="49" charset="-122"/>
                <a:ea typeface="黑体" panose="02010609060101010101" pitchFamily="49" charset="-122"/>
              </a:rPr>
              <a:t>：描述各阶段状态的变量，用</a:t>
            </a:r>
            <a:r>
              <a:rPr lang="en-US" altLang="zh-CN" sz="2200" dirty="0">
                <a:solidFill>
                  <a:srgbClr val="000000"/>
                </a:solidFill>
                <a:latin typeface="黑体" panose="02010609060101010101" pitchFamily="49" charset="-122"/>
                <a:ea typeface="黑体" panose="02010609060101010101" pitchFamily="49" charset="-122"/>
              </a:rPr>
              <a:t>s</a:t>
            </a:r>
            <a:r>
              <a:rPr lang="en-US" altLang="zh-CN" sz="2200" baseline="-25000" dirty="0">
                <a:solidFill>
                  <a:srgbClr val="000000"/>
                </a:solidFill>
                <a:latin typeface="黑体" panose="02010609060101010101" pitchFamily="49" charset="-122"/>
                <a:ea typeface="黑体" panose="02010609060101010101" pitchFamily="49" charset="-122"/>
              </a:rPr>
              <a:t>k</a:t>
            </a:r>
            <a:r>
              <a:rPr lang="zh-CN" altLang="en-US" sz="2200" dirty="0">
                <a:solidFill>
                  <a:srgbClr val="000000"/>
                </a:solidFill>
                <a:latin typeface="黑体" panose="02010609060101010101" pitchFamily="49" charset="-122"/>
                <a:ea typeface="黑体" panose="02010609060101010101" pitchFamily="49" charset="-122"/>
              </a:rPr>
              <a:t>表示第</a:t>
            </a:r>
            <a:r>
              <a:rPr lang="en-US" altLang="zh-CN" sz="2200" dirty="0">
                <a:solidFill>
                  <a:srgbClr val="000000"/>
                </a:solidFill>
                <a:latin typeface="黑体" panose="02010609060101010101" pitchFamily="49" charset="-122"/>
                <a:ea typeface="黑体" panose="02010609060101010101" pitchFamily="49" charset="-122"/>
              </a:rPr>
              <a:t>K</a:t>
            </a:r>
            <a:r>
              <a:rPr lang="zh-CN" altLang="en-US" sz="2200" dirty="0">
                <a:solidFill>
                  <a:srgbClr val="000000"/>
                </a:solidFill>
                <a:latin typeface="黑体" panose="02010609060101010101" pitchFamily="49" charset="-122"/>
                <a:ea typeface="黑体" panose="02010609060101010101" pitchFamily="49" charset="-122"/>
              </a:rPr>
              <a:t>阶段的状态变量。</a:t>
            </a:r>
            <a:endParaRPr lang="en-US" altLang="zh-CN" sz="2200" dirty="0">
              <a:solidFill>
                <a:srgbClr val="000000"/>
              </a:solidFill>
              <a:latin typeface="黑体" panose="02010609060101010101" pitchFamily="49" charset="-122"/>
              <a:ea typeface="黑体" panose="02010609060101010101" pitchFamily="49" charset="-122"/>
            </a:endParaRPr>
          </a:p>
          <a:p>
            <a:pPr lvl="1">
              <a:lnSpc>
                <a:spcPct val="150000"/>
              </a:lnSpc>
              <a:buClrTx/>
            </a:pPr>
            <a:r>
              <a:rPr lang="zh-CN" altLang="en-US" sz="2200" dirty="0">
                <a:solidFill>
                  <a:srgbClr val="C00000"/>
                </a:solidFill>
                <a:latin typeface="黑体" panose="02010609060101010101" pitchFamily="49" charset="-122"/>
                <a:ea typeface="黑体" panose="02010609060101010101" pitchFamily="49" charset="-122"/>
              </a:rPr>
              <a:t>状态集合</a:t>
            </a:r>
            <a:r>
              <a:rPr lang="zh-CN" altLang="en-US" sz="2200" dirty="0">
                <a:solidFill>
                  <a:srgbClr val="000000"/>
                </a:solidFill>
                <a:latin typeface="黑体" panose="02010609060101010101" pitchFamily="49" charset="-122"/>
                <a:ea typeface="黑体" panose="02010609060101010101" pitchFamily="49" charset="-122"/>
              </a:rPr>
              <a:t>：状态变量的取值集合，用</a:t>
            </a:r>
            <a:r>
              <a:rPr lang="en-US" altLang="zh-CN" sz="2200" dirty="0">
                <a:solidFill>
                  <a:srgbClr val="000000"/>
                </a:solidFill>
                <a:latin typeface="黑体" panose="02010609060101010101" pitchFamily="49" charset="-122"/>
                <a:ea typeface="黑体" panose="02010609060101010101" pitchFamily="49" charset="-122"/>
              </a:rPr>
              <a:t>S</a:t>
            </a:r>
            <a:r>
              <a:rPr lang="en-US" altLang="zh-CN" sz="2200" baseline="-25000" dirty="0">
                <a:solidFill>
                  <a:srgbClr val="000000"/>
                </a:solidFill>
                <a:latin typeface="黑体" panose="02010609060101010101" pitchFamily="49" charset="-122"/>
                <a:ea typeface="黑体" panose="02010609060101010101" pitchFamily="49" charset="-122"/>
              </a:rPr>
              <a:t>k</a:t>
            </a:r>
            <a:r>
              <a:rPr lang="zh-CN" altLang="en-US" sz="2200" dirty="0">
                <a:solidFill>
                  <a:srgbClr val="000000"/>
                </a:solidFill>
                <a:latin typeface="黑体" panose="02010609060101010101" pitchFamily="49" charset="-122"/>
                <a:ea typeface="黑体" panose="02010609060101010101" pitchFamily="49" charset="-122"/>
              </a:rPr>
              <a:t>表示</a:t>
            </a:r>
            <a:endParaRPr lang="zh-CN" altLang="en-US" sz="2200" baseline="-25000" dirty="0">
              <a:solidFill>
                <a:srgbClr val="000000"/>
              </a:solidFill>
              <a:latin typeface="黑体" panose="02010609060101010101" pitchFamily="49" charset="-122"/>
              <a:ea typeface="黑体" panose="02010609060101010101" pitchFamily="49" charset="-122"/>
            </a:endParaRPr>
          </a:p>
        </p:txBody>
      </p:sp>
      <p:sp>
        <p:nvSpPr>
          <p:cNvPr id="7" name="Text Box 8"/>
          <p:cNvSpPr txBox="1"/>
          <p:nvPr/>
        </p:nvSpPr>
        <p:spPr>
          <a:xfrm>
            <a:off x="5662613" y="4335463"/>
            <a:ext cx="2911475" cy="1768475"/>
          </a:xfrm>
          <a:prstGeom prst="rect">
            <a:avLst/>
          </a:prstGeom>
          <a:noFill/>
          <a:ln w="9525">
            <a:noFill/>
          </a:ln>
        </p:spPr>
        <p:txBody>
          <a:bodyPr anchor="t" anchorCtr="0">
            <a:spAutoFit/>
          </a:bodyPr>
          <a:p>
            <a:pPr>
              <a:spcBef>
                <a:spcPct val="50000"/>
              </a:spcBef>
            </a:pPr>
            <a:r>
              <a:rPr lang="zh-CN" altLang="en-US" sz="2000" dirty="0">
                <a:solidFill>
                  <a:srgbClr val="000000"/>
                </a:solidFill>
                <a:latin typeface="黑体" panose="02010609060101010101" pitchFamily="49" charset="-122"/>
                <a:ea typeface="黑体" panose="02010609060101010101" pitchFamily="49" charset="-122"/>
              </a:rPr>
              <a:t>一阶段：</a:t>
            </a:r>
            <a:r>
              <a:rPr lang="en-US" altLang="zh-CN" sz="2000" dirty="0">
                <a:solidFill>
                  <a:srgbClr val="000000"/>
                </a:solidFill>
                <a:latin typeface="黑体" panose="02010609060101010101" pitchFamily="49" charset="-122"/>
                <a:ea typeface="黑体" panose="02010609060101010101" pitchFamily="49" charset="-122"/>
              </a:rPr>
              <a:t>S1</a:t>
            </a:r>
            <a:r>
              <a:rPr lang="zh-CN" altLang="en-US" sz="2000" dirty="0">
                <a:solidFill>
                  <a:srgbClr val="000000"/>
                </a:solidFill>
                <a:latin typeface="黑体" panose="02010609060101010101" pitchFamily="49" charset="-122"/>
                <a:ea typeface="黑体" panose="02010609060101010101" pitchFamily="49" charset="-122"/>
              </a:rPr>
              <a:t>＝</a:t>
            </a:r>
            <a:r>
              <a:rPr lang="en-US" altLang="zh-CN" sz="2000" dirty="0">
                <a:solidFill>
                  <a:srgbClr val="000000"/>
                </a:solidFill>
                <a:latin typeface="黑体" panose="02010609060101010101" pitchFamily="49" charset="-122"/>
                <a:ea typeface="黑体" panose="02010609060101010101" pitchFamily="49" charset="-122"/>
              </a:rPr>
              <a:t>{A}</a:t>
            </a:r>
            <a:endParaRPr lang="en-US" altLang="zh-CN" sz="2000" dirty="0">
              <a:solidFill>
                <a:srgbClr val="000000"/>
              </a:solidFill>
              <a:latin typeface="黑体" panose="02010609060101010101" pitchFamily="49" charset="-122"/>
              <a:ea typeface="黑体" panose="02010609060101010101" pitchFamily="49" charset="-122"/>
            </a:endParaRPr>
          </a:p>
          <a:p>
            <a:pPr>
              <a:spcBef>
                <a:spcPct val="50000"/>
              </a:spcBef>
            </a:pPr>
            <a:r>
              <a:rPr lang="zh-CN" altLang="en-US" sz="2000" dirty="0">
                <a:solidFill>
                  <a:srgbClr val="000000"/>
                </a:solidFill>
                <a:latin typeface="黑体" panose="02010609060101010101" pitchFamily="49" charset="-122"/>
                <a:ea typeface="黑体" panose="02010609060101010101" pitchFamily="49" charset="-122"/>
              </a:rPr>
              <a:t>二阶段：</a:t>
            </a:r>
            <a:r>
              <a:rPr lang="en-US" altLang="zh-CN" sz="2000" dirty="0">
                <a:solidFill>
                  <a:srgbClr val="000000"/>
                </a:solidFill>
                <a:latin typeface="黑体" panose="02010609060101010101" pitchFamily="49" charset="-122"/>
                <a:ea typeface="黑体" panose="02010609060101010101" pitchFamily="49" charset="-122"/>
              </a:rPr>
              <a:t>S2</a:t>
            </a:r>
            <a:r>
              <a:rPr lang="zh-CN" altLang="en-US" sz="2000" dirty="0">
                <a:solidFill>
                  <a:srgbClr val="000000"/>
                </a:solidFill>
                <a:latin typeface="黑体" panose="02010609060101010101" pitchFamily="49" charset="-122"/>
                <a:ea typeface="黑体" panose="02010609060101010101" pitchFamily="49" charset="-122"/>
              </a:rPr>
              <a:t>＝</a:t>
            </a:r>
            <a:r>
              <a:rPr lang="en-US" altLang="zh-CN" sz="2000" dirty="0">
                <a:solidFill>
                  <a:srgbClr val="000000"/>
                </a:solidFill>
                <a:latin typeface="黑体" panose="02010609060101010101" pitchFamily="49" charset="-122"/>
                <a:ea typeface="黑体" panose="02010609060101010101" pitchFamily="49" charset="-122"/>
              </a:rPr>
              <a:t>{B</a:t>
            </a:r>
            <a:r>
              <a:rPr lang="en-US" altLang="zh-CN" sz="2000" baseline="-25000" dirty="0">
                <a:solidFill>
                  <a:srgbClr val="000000"/>
                </a:solidFill>
                <a:latin typeface="黑体" panose="02010609060101010101" pitchFamily="49" charset="-122"/>
                <a:ea typeface="黑体" panose="02010609060101010101" pitchFamily="49" charset="-122"/>
              </a:rPr>
              <a:t>1</a:t>
            </a:r>
            <a:r>
              <a:rPr lang="en-US" altLang="zh-CN" sz="2000" dirty="0">
                <a:solidFill>
                  <a:srgbClr val="000000"/>
                </a:solidFill>
                <a:latin typeface="黑体" panose="02010609060101010101" pitchFamily="49" charset="-122"/>
                <a:ea typeface="黑体" panose="02010609060101010101" pitchFamily="49" charset="-122"/>
              </a:rPr>
              <a:t>,B</a:t>
            </a:r>
            <a:r>
              <a:rPr lang="en-US" altLang="zh-CN" sz="2000" baseline="-25000" dirty="0">
                <a:solidFill>
                  <a:srgbClr val="000000"/>
                </a:solidFill>
                <a:latin typeface="黑体" panose="02010609060101010101" pitchFamily="49" charset="-122"/>
                <a:ea typeface="黑体" panose="02010609060101010101" pitchFamily="49" charset="-122"/>
              </a:rPr>
              <a:t>2</a:t>
            </a:r>
            <a:r>
              <a:rPr lang="en-US" altLang="zh-CN" sz="2000" dirty="0">
                <a:solidFill>
                  <a:srgbClr val="000000"/>
                </a:solidFill>
                <a:latin typeface="黑体" panose="02010609060101010101" pitchFamily="49" charset="-122"/>
                <a:ea typeface="黑体" panose="02010609060101010101" pitchFamily="49" charset="-122"/>
              </a:rPr>
              <a:t>,B</a:t>
            </a:r>
            <a:r>
              <a:rPr lang="en-US" altLang="zh-CN" sz="2000" baseline="-25000" dirty="0">
                <a:solidFill>
                  <a:srgbClr val="000000"/>
                </a:solidFill>
                <a:latin typeface="黑体" panose="02010609060101010101" pitchFamily="49" charset="-122"/>
                <a:ea typeface="黑体" panose="02010609060101010101" pitchFamily="49" charset="-122"/>
              </a:rPr>
              <a:t>3</a:t>
            </a:r>
            <a:r>
              <a:rPr lang="en-US" altLang="zh-CN" sz="2000" dirty="0">
                <a:solidFill>
                  <a:srgbClr val="000000"/>
                </a:solidFill>
                <a:latin typeface="黑体" panose="02010609060101010101" pitchFamily="49" charset="-122"/>
                <a:ea typeface="黑体" panose="02010609060101010101" pitchFamily="49" charset="-122"/>
              </a:rPr>
              <a:t>}</a:t>
            </a:r>
            <a:endParaRPr lang="en-US" altLang="zh-CN" sz="2000" dirty="0">
              <a:solidFill>
                <a:srgbClr val="000000"/>
              </a:solidFill>
              <a:latin typeface="黑体" panose="02010609060101010101" pitchFamily="49" charset="-122"/>
              <a:ea typeface="黑体" panose="02010609060101010101" pitchFamily="49" charset="-122"/>
            </a:endParaRPr>
          </a:p>
          <a:p>
            <a:pPr>
              <a:spcBef>
                <a:spcPct val="50000"/>
              </a:spcBef>
            </a:pPr>
            <a:r>
              <a:rPr lang="zh-CN" altLang="en-US" sz="2000" dirty="0">
                <a:solidFill>
                  <a:srgbClr val="000000"/>
                </a:solidFill>
                <a:latin typeface="黑体" panose="02010609060101010101" pitchFamily="49" charset="-122"/>
                <a:ea typeface="黑体" panose="02010609060101010101" pitchFamily="49" charset="-122"/>
              </a:rPr>
              <a:t>三阶段：</a:t>
            </a:r>
            <a:r>
              <a:rPr lang="en-US" altLang="zh-CN" sz="2000" dirty="0">
                <a:solidFill>
                  <a:srgbClr val="000000"/>
                </a:solidFill>
                <a:latin typeface="黑体" panose="02010609060101010101" pitchFamily="49" charset="-122"/>
                <a:ea typeface="黑体" panose="02010609060101010101" pitchFamily="49" charset="-122"/>
              </a:rPr>
              <a:t>S3</a:t>
            </a:r>
            <a:r>
              <a:rPr lang="zh-CN" altLang="en-US" sz="2000" dirty="0">
                <a:solidFill>
                  <a:srgbClr val="000000"/>
                </a:solidFill>
                <a:latin typeface="黑体" panose="02010609060101010101" pitchFamily="49" charset="-122"/>
                <a:ea typeface="黑体" panose="02010609060101010101" pitchFamily="49" charset="-122"/>
              </a:rPr>
              <a:t>＝</a:t>
            </a:r>
            <a:r>
              <a:rPr lang="en-US" altLang="zh-CN" sz="2000" dirty="0">
                <a:solidFill>
                  <a:srgbClr val="000000"/>
                </a:solidFill>
                <a:latin typeface="黑体" panose="02010609060101010101" pitchFamily="49" charset="-122"/>
                <a:ea typeface="黑体" panose="02010609060101010101" pitchFamily="49" charset="-122"/>
              </a:rPr>
              <a:t>{C</a:t>
            </a:r>
            <a:r>
              <a:rPr lang="en-US" altLang="zh-CN" sz="2000" baseline="-25000" dirty="0">
                <a:solidFill>
                  <a:srgbClr val="000000"/>
                </a:solidFill>
                <a:latin typeface="黑体" panose="02010609060101010101" pitchFamily="49" charset="-122"/>
                <a:ea typeface="黑体" panose="02010609060101010101" pitchFamily="49" charset="-122"/>
              </a:rPr>
              <a:t>1</a:t>
            </a:r>
            <a:r>
              <a:rPr lang="en-US" altLang="zh-CN" sz="2000" dirty="0">
                <a:solidFill>
                  <a:srgbClr val="000000"/>
                </a:solidFill>
                <a:latin typeface="黑体" panose="02010609060101010101" pitchFamily="49" charset="-122"/>
                <a:ea typeface="黑体" panose="02010609060101010101" pitchFamily="49" charset="-122"/>
              </a:rPr>
              <a:t>,C</a:t>
            </a:r>
            <a:r>
              <a:rPr lang="en-US" altLang="zh-CN" sz="2000" baseline="-25000" dirty="0">
                <a:solidFill>
                  <a:srgbClr val="000000"/>
                </a:solidFill>
                <a:latin typeface="黑体" panose="02010609060101010101" pitchFamily="49" charset="-122"/>
                <a:ea typeface="黑体" panose="02010609060101010101" pitchFamily="49" charset="-122"/>
              </a:rPr>
              <a:t>2</a:t>
            </a:r>
            <a:r>
              <a:rPr lang="en-US" altLang="zh-CN" sz="2000" dirty="0">
                <a:solidFill>
                  <a:srgbClr val="000000"/>
                </a:solidFill>
                <a:latin typeface="黑体" panose="02010609060101010101" pitchFamily="49" charset="-122"/>
                <a:ea typeface="黑体" panose="02010609060101010101" pitchFamily="49" charset="-122"/>
              </a:rPr>
              <a:t>,C</a:t>
            </a:r>
            <a:r>
              <a:rPr lang="en-US" altLang="zh-CN" sz="2000" baseline="-25000" dirty="0">
                <a:solidFill>
                  <a:srgbClr val="000000"/>
                </a:solidFill>
                <a:latin typeface="黑体" panose="02010609060101010101" pitchFamily="49" charset="-122"/>
                <a:ea typeface="黑体" panose="02010609060101010101" pitchFamily="49" charset="-122"/>
              </a:rPr>
              <a:t>3</a:t>
            </a:r>
            <a:r>
              <a:rPr lang="en-US" altLang="zh-CN" sz="2000" dirty="0">
                <a:solidFill>
                  <a:srgbClr val="000000"/>
                </a:solidFill>
                <a:latin typeface="黑体" panose="02010609060101010101" pitchFamily="49" charset="-122"/>
                <a:ea typeface="黑体" panose="02010609060101010101" pitchFamily="49" charset="-122"/>
              </a:rPr>
              <a:t>}</a:t>
            </a:r>
            <a:endParaRPr lang="en-US" altLang="zh-CN" sz="2000" dirty="0">
              <a:solidFill>
                <a:srgbClr val="000000"/>
              </a:solidFill>
              <a:latin typeface="黑体" panose="02010609060101010101" pitchFamily="49" charset="-122"/>
              <a:ea typeface="黑体" panose="02010609060101010101" pitchFamily="49" charset="-122"/>
            </a:endParaRPr>
          </a:p>
          <a:p>
            <a:pPr>
              <a:spcBef>
                <a:spcPct val="50000"/>
              </a:spcBef>
            </a:pPr>
            <a:r>
              <a:rPr lang="zh-CN" altLang="en-US" sz="2000" dirty="0">
                <a:solidFill>
                  <a:srgbClr val="000000"/>
                </a:solidFill>
                <a:latin typeface="黑体" panose="02010609060101010101" pitchFamily="49" charset="-122"/>
                <a:ea typeface="黑体" panose="02010609060101010101" pitchFamily="49" charset="-122"/>
              </a:rPr>
              <a:t>四阶段：</a:t>
            </a:r>
            <a:r>
              <a:rPr lang="en-US" altLang="zh-CN" sz="2000" dirty="0">
                <a:solidFill>
                  <a:srgbClr val="000000"/>
                </a:solidFill>
                <a:latin typeface="黑体" panose="02010609060101010101" pitchFamily="49" charset="-122"/>
                <a:ea typeface="黑体" panose="02010609060101010101" pitchFamily="49" charset="-122"/>
              </a:rPr>
              <a:t>S4</a:t>
            </a:r>
            <a:r>
              <a:rPr lang="zh-CN" altLang="en-US" sz="2000" dirty="0">
                <a:solidFill>
                  <a:srgbClr val="000000"/>
                </a:solidFill>
                <a:latin typeface="黑体" panose="02010609060101010101" pitchFamily="49" charset="-122"/>
                <a:ea typeface="黑体" panose="02010609060101010101" pitchFamily="49" charset="-122"/>
              </a:rPr>
              <a:t>＝</a:t>
            </a:r>
            <a:r>
              <a:rPr lang="en-US" altLang="zh-CN" sz="2000" dirty="0">
                <a:solidFill>
                  <a:srgbClr val="000000"/>
                </a:solidFill>
                <a:latin typeface="黑体" panose="02010609060101010101" pitchFamily="49" charset="-122"/>
                <a:ea typeface="黑体" panose="02010609060101010101" pitchFamily="49" charset="-122"/>
              </a:rPr>
              <a:t>{D</a:t>
            </a:r>
            <a:r>
              <a:rPr lang="en-US" altLang="zh-CN" sz="2000" baseline="-25000" dirty="0">
                <a:solidFill>
                  <a:srgbClr val="000000"/>
                </a:solidFill>
                <a:latin typeface="黑体" panose="02010609060101010101" pitchFamily="49" charset="-122"/>
                <a:ea typeface="黑体" panose="02010609060101010101" pitchFamily="49" charset="-122"/>
              </a:rPr>
              <a:t>1</a:t>
            </a:r>
            <a:r>
              <a:rPr lang="en-US" altLang="zh-CN" sz="2000" dirty="0">
                <a:solidFill>
                  <a:srgbClr val="000000"/>
                </a:solidFill>
                <a:latin typeface="黑体" panose="02010609060101010101" pitchFamily="49" charset="-122"/>
                <a:ea typeface="黑体" panose="02010609060101010101" pitchFamily="49" charset="-122"/>
              </a:rPr>
              <a:t>,D</a:t>
            </a:r>
            <a:r>
              <a:rPr lang="en-US" altLang="zh-CN" sz="2000" baseline="-25000" dirty="0">
                <a:solidFill>
                  <a:srgbClr val="000000"/>
                </a:solidFill>
                <a:latin typeface="黑体" panose="02010609060101010101" pitchFamily="49" charset="-122"/>
                <a:ea typeface="黑体" panose="02010609060101010101" pitchFamily="49" charset="-122"/>
              </a:rPr>
              <a:t>2</a:t>
            </a:r>
            <a:r>
              <a:rPr lang="en-US" altLang="zh-CN" sz="2000" dirty="0">
                <a:solidFill>
                  <a:srgbClr val="000000"/>
                </a:solidFill>
                <a:latin typeface="黑体" panose="02010609060101010101" pitchFamily="49" charset="-122"/>
                <a:ea typeface="黑体" panose="02010609060101010101" pitchFamily="49" charset="-122"/>
              </a:rPr>
              <a:t>}</a:t>
            </a:r>
            <a:endParaRPr lang="en-US" altLang="zh-CN" sz="2000" dirty="0">
              <a:solidFill>
                <a:srgbClr val="000000"/>
              </a:solidFill>
              <a:latin typeface="黑体" panose="02010609060101010101" pitchFamily="49" charset="-122"/>
              <a:ea typeface="黑体" panose="02010609060101010101" pitchFamily="49" charset="-122"/>
            </a:endParaRPr>
          </a:p>
        </p:txBody>
      </p:sp>
      <p:grpSp>
        <p:nvGrpSpPr>
          <p:cNvPr id="8" name="Group 63"/>
          <p:cNvGrpSpPr/>
          <p:nvPr/>
        </p:nvGrpSpPr>
        <p:grpSpPr>
          <a:xfrm>
            <a:off x="382588" y="4038600"/>
            <a:ext cx="5243512" cy="2590800"/>
            <a:chOff x="681" y="1200"/>
            <a:chExt cx="3644" cy="1632"/>
          </a:xfrm>
        </p:grpSpPr>
        <p:grpSp>
          <p:nvGrpSpPr>
            <p:cNvPr id="92164" name="Group 64"/>
            <p:cNvGrpSpPr/>
            <p:nvPr/>
          </p:nvGrpSpPr>
          <p:grpSpPr>
            <a:xfrm>
              <a:off x="681" y="1235"/>
              <a:ext cx="3644" cy="1468"/>
              <a:chOff x="681" y="1235"/>
              <a:chExt cx="3644" cy="1468"/>
            </a:xfrm>
          </p:grpSpPr>
          <p:grpSp>
            <p:nvGrpSpPr>
              <p:cNvPr id="92165" name="Group 65"/>
              <p:cNvGrpSpPr/>
              <p:nvPr/>
            </p:nvGrpSpPr>
            <p:grpSpPr>
              <a:xfrm>
                <a:off x="681" y="1235"/>
                <a:ext cx="3644" cy="1468"/>
                <a:chOff x="825" y="1283"/>
                <a:chExt cx="3644" cy="1468"/>
              </a:xfrm>
            </p:grpSpPr>
            <p:sp>
              <p:nvSpPr>
                <p:cNvPr id="49" name="Oval 66"/>
                <p:cNvSpPr>
                  <a:spLocks noChangeArrowheads="1"/>
                </p:cNvSpPr>
                <p:nvPr/>
              </p:nvSpPr>
              <p:spPr bwMode="auto">
                <a:xfrm>
                  <a:off x="825" y="1865"/>
                  <a:ext cx="366" cy="307"/>
                </a:xfrm>
                <a:prstGeom prst="ellipse">
                  <a:avLst/>
                </a:prstGeom>
              </p:spPr>
              <p:style>
                <a:lnRef idx="1">
                  <a:schemeClr val="accent2"/>
                </a:lnRef>
                <a:fillRef idx="2">
                  <a:schemeClr val="accent2"/>
                </a:fillRef>
                <a:effectRef idx="1">
                  <a:schemeClr val="accent2"/>
                </a:effectRef>
                <a:fontRef idx="minor">
                  <a:schemeClr val="dk1"/>
                </a:fontRef>
              </p:style>
              <p:txBody>
                <a:bodyPr lIns="108000" tIns="72000"/>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mn-ea"/>
                      <a:ea typeface="+mn-ea"/>
                      <a:cs typeface="+mn-cs"/>
                    </a:rPr>
                    <a:t>A</a:t>
                  </a:r>
                  <a:endParaRPr kumimoji="0" lang="en-US" altLang="zh-CN" sz="1200" b="1" i="0" u="none" strike="noStrike" kern="1200" cap="none" spc="0" normalizeH="0" baseline="0" noProof="0">
                    <a:ln>
                      <a:noFill/>
                    </a:ln>
                    <a:solidFill>
                      <a:srgbClr val="000000"/>
                    </a:solidFill>
                    <a:effectLst/>
                    <a:uLnTx/>
                    <a:uFillTx/>
                    <a:latin typeface="+mn-ea"/>
                    <a:ea typeface="+mn-ea"/>
                    <a:cs typeface="+mn-cs"/>
                  </a:endParaRPr>
                </a:p>
              </p:txBody>
            </p:sp>
            <p:sp>
              <p:nvSpPr>
                <p:cNvPr id="50" name="Oval 67"/>
                <p:cNvSpPr>
                  <a:spLocks noChangeArrowheads="1"/>
                </p:cNvSpPr>
                <p:nvPr/>
              </p:nvSpPr>
              <p:spPr bwMode="auto">
                <a:xfrm>
                  <a:off x="1555" y="1283"/>
                  <a:ext cx="365" cy="307"/>
                </a:xfrm>
                <a:prstGeom prst="ellipse">
                  <a:avLst/>
                </a:prstGeom>
              </p:spPr>
              <p:style>
                <a:lnRef idx="1">
                  <a:schemeClr val="accent2"/>
                </a:lnRef>
                <a:fillRef idx="2">
                  <a:schemeClr val="accent2"/>
                </a:fillRef>
                <a:effectRef idx="1">
                  <a:schemeClr val="accent2"/>
                </a:effectRef>
                <a:fontRef idx="minor">
                  <a:schemeClr val="dk1"/>
                </a:fontRef>
              </p:style>
              <p:txBody>
                <a:bodyPr lIns="108000" tIns="72000" rIns="58420" bIns="38100"/>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B</a:t>
                  </a:r>
                  <a:r>
                    <a:rPr kumimoji="0" lang="en-US" altLang="zh-CN" sz="12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1</a:t>
                  </a:r>
                  <a:endPar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 name="Oval 68"/>
                <p:cNvSpPr>
                  <a:spLocks noChangeArrowheads="1"/>
                </p:cNvSpPr>
                <p:nvPr/>
              </p:nvSpPr>
              <p:spPr bwMode="auto">
                <a:xfrm>
                  <a:off x="1555" y="1865"/>
                  <a:ext cx="365" cy="307"/>
                </a:xfrm>
                <a:prstGeom prst="ellipse">
                  <a:avLst/>
                </a:prstGeom>
              </p:spPr>
              <p:style>
                <a:lnRef idx="1">
                  <a:schemeClr val="accent2"/>
                </a:lnRef>
                <a:fillRef idx="2">
                  <a:schemeClr val="accent2"/>
                </a:fillRef>
                <a:effectRef idx="1">
                  <a:schemeClr val="accent2"/>
                </a:effectRef>
                <a:fontRef idx="minor">
                  <a:schemeClr val="dk1"/>
                </a:fontRef>
              </p:style>
              <p:txBody>
                <a:bodyPr lIns="108000" tIns="72000" rIns="58420" bIns="38100"/>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B</a:t>
                  </a:r>
                  <a:r>
                    <a:rPr kumimoji="0" lang="en-US" altLang="zh-CN" sz="12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2</a:t>
                  </a:r>
                  <a:endPar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2" name="Oval 69"/>
                <p:cNvSpPr>
                  <a:spLocks noChangeArrowheads="1"/>
                </p:cNvSpPr>
                <p:nvPr/>
              </p:nvSpPr>
              <p:spPr bwMode="auto">
                <a:xfrm>
                  <a:off x="1555" y="2438"/>
                  <a:ext cx="365" cy="308"/>
                </a:xfrm>
                <a:prstGeom prst="ellipse">
                  <a:avLst/>
                </a:prstGeom>
              </p:spPr>
              <p:style>
                <a:lnRef idx="1">
                  <a:schemeClr val="accent2"/>
                </a:lnRef>
                <a:fillRef idx="2">
                  <a:schemeClr val="accent2"/>
                </a:fillRef>
                <a:effectRef idx="1">
                  <a:schemeClr val="accent2"/>
                </a:effectRef>
                <a:fontRef idx="minor">
                  <a:schemeClr val="dk1"/>
                </a:fontRef>
              </p:style>
              <p:txBody>
                <a:bodyPr lIns="108000" tIns="72000" rIns="58420" bIns="38100"/>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B</a:t>
                  </a:r>
                  <a:r>
                    <a:rPr kumimoji="0" lang="en-US" altLang="zh-CN" sz="12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3</a:t>
                  </a:r>
                  <a:endPar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3" name="Oval 70"/>
                <p:cNvSpPr>
                  <a:spLocks noChangeArrowheads="1"/>
                </p:cNvSpPr>
                <p:nvPr/>
              </p:nvSpPr>
              <p:spPr bwMode="auto">
                <a:xfrm>
                  <a:off x="2559" y="1283"/>
                  <a:ext cx="365" cy="307"/>
                </a:xfrm>
                <a:prstGeom prst="ellipse">
                  <a:avLst/>
                </a:prstGeom>
              </p:spPr>
              <p:style>
                <a:lnRef idx="1">
                  <a:schemeClr val="accent2"/>
                </a:lnRef>
                <a:fillRef idx="2">
                  <a:schemeClr val="accent2"/>
                </a:fillRef>
                <a:effectRef idx="1">
                  <a:schemeClr val="accent2"/>
                </a:effectRef>
                <a:fontRef idx="minor">
                  <a:schemeClr val="dk1"/>
                </a:fontRef>
              </p:style>
              <p:txBody>
                <a:bodyPr lIns="108000" tIns="72000" rIns="45720" bIns="38100"/>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C</a:t>
                  </a:r>
                  <a:r>
                    <a:rPr kumimoji="0" lang="en-US" altLang="zh-CN" sz="12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1</a:t>
                  </a:r>
                  <a:endPar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4" name="Oval 71"/>
                <p:cNvSpPr>
                  <a:spLocks noChangeArrowheads="1"/>
                </p:cNvSpPr>
                <p:nvPr/>
              </p:nvSpPr>
              <p:spPr bwMode="auto">
                <a:xfrm>
                  <a:off x="2559" y="1865"/>
                  <a:ext cx="365" cy="307"/>
                </a:xfrm>
                <a:prstGeom prst="ellipse">
                  <a:avLst/>
                </a:prstGeom>
              </p:spPr>
              <p:style>
                <a:lnRef idx="1">
                  <a:schemeClr val="accent2"/>
                </a:lnRef>
                <a:fillRef idx="2">
                  <a:schemeClr val="accent2"/>
                </a:fillRef>
                <a:effectRef idx="1">
                  <a:schemeClr val="accent2"/>
                </a:effectRef>
                <a:fontRef idx="minor">
                  <a:schemeClr val="dk1"/>
                </a:fontRef>
              </p:style>
              <p:txBody>
                <a:bodyPr lIns="108000" tIns="72000" rIns="45720" bIns="38100"/>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C</a:t>
                  </a:r>
                  <a:r>
                    <a:rPr kumimoji="0" lang="en-US" altLang="zh-CN" sz="12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2</a:t>
                  </a:r>
                  <a:endPar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5" name="Oval 72"/>
                <p:cNvSpPr>
                  <a:spLocks noChangeArrowheads="1"/>
                </p:cNvSpPr>
                <p:nvPr/>
              </p:nvSpPr>
              <p:spPr bwMode="auto">
                <a:xfrm>
                  <a:off x="2559" y="2444"/>
                  <a:ext cx="365" cy="307"/>
                </a:xfrm>
                <a:prstGeom prst="ellipse">
                  <a:avLst/>
                </a:prstGeom>
              </p:spPr>
              <p:style>
                <a:lnRef idx="1">
                  <a:schemeClr val="accent2"/>
                </a:lnRef>
                <a:fillRef idx="2">
                  <a:schemeClr val="accent2"/>
                </a:fillRef>
                <a:effectRef idx="1">
                  <a:schemeClr val="accent2"/>
                </a:effectRef>
                <a:fontRef idx="minor">
                  <a:schemeClr val="dk1"/>
                </a:fontRef>
              </p:style>
              <p:txBody>
                <a:bodyPr lIns="108000" tIns="72000" rIns="45720" bIns="38100"/>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C</a:t>
                  </a:r>
                  <a:r>
                    <a:rPr kumimoji="0" lang="en-US" altLang="zh-CN" sz="12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3</a:t>
                  </a:r>
                  <a:endPar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6" name="Oval 73"/>
                <p:cNvSpPr>
                  <a:spLocks noChangeArrowheads="1"/>
                </p:cNvSpPr>
                <p:nvPr/>
              </p:nvSpPr>
              <p:spPr bwMode="auto">
                <a:xfrm>
                  <a:off x="3472" y="1508"/>
                  <a:ext cx="365" cy="308"/>
                </a:xfrm>
                <a:prstGeom prst="ellipse">
                  <a:avLst/>
                </a:prstGeom>
              </p:spPr>
              <p:style>
                <a:lnRef idx="1">
                  <a:schemeClr val="accent2"/>
                </a:lnRef>
                <a:fillRef idx="2">
                  <a:schemeClr val="accent2"/>
                </a:fillRef>
                <a:effectRef idx="1">
                  <a:schemeClr val="accent2"/>
                </a:effectRef>
                <a:fontRef idx="minor">
                  <a:schemeClr val="dk1"/>
                </a:fontRef>
              </p:style>
              <p:txBody>
                <a:bodyPr lIns="108000" tIns="72000" rIns="45720" bIns="38100"/>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D</a:t>
                  </a:r>
                  <a:r>
                    <a:rPr kumimoji="0" lang="en-US" altLang="zh-CN" sz="12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1</a:t>
                  </a:r>
                  <a:endPar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7" name="Oval 74"/>
                <p:cNvSpPr>
                  <a:spLocks noChangeArrowheads="1"/>
                </p:cNvSpPr>
                <p:nvPr/>
              </p:nvSpPr>
              <p:spPr bwMode="auto">
                <a:xfrm>
                  <a:off x="3472" y="2219"/>
                  <a:ext cx="365" cy="308"/>
                </a:xfrm>
                <a:prstGeom prst="ellipse">
                  <a:avLst/>
                </a:prstGeom>
              </p:spPr>
              <p:style>
                <a:lnRef idx="1">
                  <a:schemeClr val="accent2"/>
                </a:lnRef>
                <a:fillRef idx="2">
                  <a:schemeClr val="accent2"/>
                </a:fillRef>
                <a:effectRef idx="1">
                  <a:schemeClr val="accent2"/>
                </a:effectRef>
                <a:fontRef idx="minor">
                  <a:schemeClr val="dk1"/>
                </a:fontRef>
              </p:style>
              <p:txBody>
                <a:bodyPr lIns="108000" tIns="72000" rIns="45720" bIns="38100"/>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D</a:t>
                  </a:r>
                  <a:r>
                    <a:rPr kumimoji="0" lang="en-US" altLang="zh-CN" sz="12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2</a:t>
                  </a:r>
                  <a:endPar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8" name="Oval 75"/>
                <p:cNvSpPr>
                  <a:spLocks noChangeArrowheads="1"/>
                </p:cNvSpPr>
                <p:nvPr/>
              </p:nvSpPr>
              <p:spPr bwMode="auto">
                <a:xfrm>
                  <a:off x="4103" y="1881"/>
                  <a:ext cx="366" cy="308"/>
                </a:xfrm>
                <a:prstGeom prst="ellipse">
                  <a:avLst/>
                </a:prstGeom>
              </p:spPr>
              <p:style>
                <a:lnRef idx="1">
                  <a:schemeClr val="accent2"/>
                </a:lnRef>
                <a:fillRef idx="2">
                  <a:schemeClr val="accent2"/>
                </a:fillRef>
                <a:effectRef idx="1">
                  <a:schemeClr val="accent2"/>
                </a:effectRef>
                <a:fontRef idx="minor">
                  <a:schemeClr val="dk1"/>
                </a:fontRef>
              </p:style>
              <p:txBody>
                <a:bodyPr lIns="45720" tIns="38100" rIns="45720" bIns="38100"/>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0000"/>
                      </a:solidFill>
                      <a:effectLst/>
                      <a:uLnTx/>
                      <a:uFillTx/>
                      <a:latin typeface="+mn-ea"/>
                      <a:ea typeface="+mn-ea"/>
                      <a:cs typeface="+mn-cs"/>
                    </a:rPr>
                    <a:t> E</a:t>
                  </a:r>
                  <a:endParaRPr kumimoji="0" lang="en-US" altLang="zh-CN" sz="1400" b="1" i="0" u="none" strike="noStrike" kern="1200" cap="none" spc="0" normalizeH="0" baseline="0" noProof="0">
                    <a:ln>
                      <a:noFill/>
                    </a:ln>
                    <a:solidFill>
                      <a:srgbClr val="000000"/>
                    </a:solidFill>
                    <a:effectLst/>
                    <a:uLnTx/>
                    <a:uFillTx/>
                    <a:latin typeface="+mn-ea"/>
                    <a:ea typeface="+mn-ea"/>
                    <a:cs typeface="+mn-cs"/>
                  </a:endParaRPr>
                </a:p>
              </p:txBody>
            </p:sp>
          </p:grpSp>
          <p:grpSp>
            <p:nvGrpSpPr>
              <p:cNvPr id="92176" name="Group 76"/>
              <p:cNvGrpSpPr/>
              <p:nvPr/>
            </p:nvGrpSpPr>
            <p:grpSpPr>
              <a:xfrm>
                <a:off x="912" y="1395"/>
                <a:ext cx="3096" cy="1173"/>
                <a:chOff x="1054" y="1443"/>
                <a:chExt cx="3096" cy="1173"/>
              </a:xfrm>
            </p:grpSpPr>
            <p:sp>
              <p:nvSpPr>
                <p:cNvPr id="31" name="Line 77"/>
                <p:cNvSpPr>
                  <a:spLocks noChangeShapeType="1"/>
                </p:cNvSpPr>
                <p:nvPr/>
              </p:nvSpPr>
              <p:spPr bwMode="auto">
                <a:xfrm flipV="1">
                  <a:off x="1054" y="1443"/>
                  <a:ext cx="563" cy="444"/>
                </a:xfrm>
                <a:prstGeom prst="line">
                  <a:avLst/>
                </a:prstGeom>
                <a:noFill/>
                <a:ln w="22225">
                  <a:solidFill>
                    <a:schemeClr val="accent2">
                      <a:lumMod val="75000"/>
                    </a:schemeClr>
                  </a:solidFill>
                  <a:round/>
                  <a:tailEnd type="triangle" w="sm"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mn-ea"/>
                    <a:ea typeface="+mn-ea"/>
                    <a:cs typeface="+mn-cs"/>
                  </a:endParaRPr>
                </a:p>
              </p:txBody>
            </p:sp>
            <p:sp>
              <p:nvSpPr>
                <p:cNvPr id="32" name="Line 78"/>
                <p:cNvSpPr>
                  <a:spLocks noChangeShapeType="1"/>
                </p:cNvSpPr>
                <p:nvPr/>
              </p:nvSpPr>
              <p:spPr bwMode="auto">
                <a:xfrm flipV="1">
                  <a:off x="1134" y="2019"/>
                  <a:ext cx="460" cy="0"/>
                </a:xfrm>
                <a:prstGeom prst="line">
                  <a:avLst/>
                </a:prstGeom>
                <a:noFill/>
                <a:ln w="22225">
                  <a:solidFill>
                    <a:schemeClr val="accent2">
                      <a:lumMod val="75000"/>
                    </a:schemeClr>
                  </a:solidFill>
                  <a:round/>
                  <a:tailEnd type="triangle" w="sm"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mn-ea"/>
                    <a:ea typeface="+mn-ea"/>
                    <a:cs typeface="+mn-cs"/>
                  </a:endParaRPr>
                </a:p>
              </p:txBody>
            </p:sp>
            <p:sp>
              <p:nvSpPr>
                <p:cNvPr id="33" name="Line 79"/>
                <p:cNvSpPr>
                  <a:spLocks noChangeShapeType="1"/>
                </p:cNvSpPr>
                <p:nvPr/>
              </p:nvSpPr>
              <p:spPr bwMode="auto">
                <a:xfrm>
                  <a:off x="1070" y="2154"/>
                  <a:ext cx="546" cy="356"/>
                </a:xfrm>
                <a:prstGeom prst="line">
                  <a:avLst/>
                </a:prstGeom>
                <a:noFill/>
                <a:ln w="22225">
                  <a:solidFill>
                    <a:schemeClr val="accent2">
                      <a:lumMod val="75000"/>
                    </a:schemeClr>
                  </a:solidFill>
                  <a:round/>
                  <a:tailEnd type="triangle" w="sm"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mn-ea"/>
                    <a:ea typeface="+mn-ea"/>
                    <a:cs typeface="+mn-cs"/>
                  </a:endParaRPr>
                </a:p>
              </p:txBody>
            </p:sp>
            <p:sp>
              <p:nvSpPr>
                <p:cNvPr id="34" name="Line 80"/>
                <p:cNvSpPr>
                  <a:spLocks noChangeShapeType="1"/>
                </p:cNvSpPr>
                <p:nvPr/>
              </p:nvSpPr>
              <p:spPr bwMode="auto">
                <a:xfrm>
                  <a:off x="1867" y="1460"/>
                  <a:ext cx="731" cy="0"/>
                </a:xfrm>
                <a:prstGeom prst="line">
                  <a:avLst/>
                </a:prstGeom>
                <a:noFill/>
                <a:ln w="22225">
                  <a:solidFill>
                    <a:schemeClr val="accent2">
                      <a:lumMod val="75000"/>
                    </a:schemeClr>
                  </a:solidFill>
                  <a:round/>
                  <a:tailEnd type="triangle" w="sm"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mn-ea"/>
                    <a:ea typeface="+mn-ea"/>
                    <a:cs typeface="+mn-cs"/>
                  </a:endParaRPr>
                </a:p>
              </p:txBody>
            </p:sp>
            <p:sp>
              <p:nvSpPr>
                <p:cNvPr id="35" name="Line 81"/>
                <p:cNvSpPr>
                  <a:spLocks noChangeShapeType="1"/>
                </p:cNvSpPr>
                <p:nvPr/>
              </p:nvSpPr>
              <p:spPr bwMode="auto">
                <a:xfrm>
                  <a:off x="1867" y="2014"/>
                  <a:ext cx="731" cy="0"/>
                </a:xfrm>
                <a:prstGeom prst="line">
                  <a:avLst/>
                </a:prstGeom>
                <a:noFill/>
                <a:ln w="22225">
                  <a:solidFill>
                    <a:schemeClr val="accent2">
                      <a:lumMod val="75000"/>
                    </a:schemeClr>
                  </a:solidFill>
                  <a:round/>
                  <a:tailEnd type="triangle" w="sm"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mn-ea"/>
                    <a:ea typeface="+mn-ea"/>
                    <a:cs typeface="+mn-cs"/>
                  </a:endParaRPr>
                </a:p>
              </p:txBody>
            </p:sp>
            <p:sp>
              <p:nvSpPr>
                <p:cNvPr id="36" name="Line 82"/>
                <p:cNvSpPr>
                  <a:spLocks noChangeShapeType="1"/>
                </p:cNvSpPr>
                <p:nvPr/>
              </p:nvSpPr>
              <p:spPr bwMode="auto">
                <a:xfrm>
                  <a:off x="1867" y="2616"/>
                  <a:ext cx="731" cy="0"/>
                </a:xfrm>
                <a:prstGeom prst="line">
                  <a:avLst/>
                </a:prstGeom>
                <a:noFill/>
                <a:ln w="22225">
                  <a:solidFill>
                    <a:schemeClr val="accent2">
                      <a:lumMod val="75000"/>
                    </a:schemeClr>
                  </a:solidFill>
                  <a:round/>
                  <a:tailEnd type="triangle" w="sm"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mn-ea"/>
                    <a:ea typeface="+mn-ea"/>
                    <a:cs typeface="+mn-cs"/>
                  </a:endParaRPr>
                </a:p>
              </p:txBody>
            </p:sp>
            <p:sp>
              <p:nvSpPr>
                <p:cNvPr id="37" name="Line 83"/>
                <p:cNvSpPr>
                  <a:spLocks noChangeShapeType="1"/>
                </p:cNvSpPr>
                <p:nvPr/>
              </p:nvSpPr>
              <p:spPr bwMode="auto">
                <a:xfrm flipV="1">
                  <a:off x="1867" y="1503"/>
                  <a:ext cx="731" cy="445"/>
                </a:xfrm>
                <a:prstGeom prst="line">
                  <a:avLst/>
                </a:prstGeom>
                <a:noFill/>
                <a:ln w="22225">
                  <a:solidFill>
                    <a:schemeClr val="accent2">
                      <a:lumMod val="75000"/>
                    </a:schemeClr>
                  </a:solidFill>
                  <a:round/>
                  <a:tailEnd type="triangle" w="sm"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mn-ea"/>
                    <a:ea typeface="+mn-ea"/>
                    <a:cs typeface="+mn-cs"/>
                  </a:endParaRPr>
                </a:p>
              </p:txBody>
            </p:sp>
            <p:sp>
              <p:nvSpPr>
                <p:cNvPr id="38" name="Line 84"/>
                <p:cNvSpPr>
                  <a:spLocks noChangeShapeType="1"/>
                </p:cNvSpPr>
                <p:nvPr/>
              </p:nvSpPr>
              <p:spPr bwMode="auto">
                <a:xfrm>
                  <a:off x="1867" y="2082"/>
                  <a:ext cx="731" cy="446"/>
                </a:xfrm>
                <a:prstGeom prst="line">
                  <a:avLst/>
                </a:prstGeom>
                <a:noFill/>
                <a:ln w="22225">
                  <a:solidFill>
                    <a:schemeClr val="accent2">
                      <a:lumMod val="75000"/>
                    </a:schemeClr>
                  </a:solidFill>
                  <a:round/>
                  <a:tailEnd type="triangle" w="sm"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mn-ea"/>
                    <a:ea typeface="+mn-ea"/>
                    <a:cs typeface="+mn-cs"/>
                  </a:endParaRPr>
                </a:p>
              </p:txBody>
            </p:sp>
            <p:sp>
              <p:nvSpPr>
                <p:cNvPr id="39" name="Line 85"/>
                <p:cNvSpPr>
                  <a:spLocks noChangeShapeType="1"/>
                </p:cNvSpPr>
                <p:nvPr/>
              </p:nvSpPr>
              <p:spPr bwMode="auto">
                <a:xfrm>
                  <a:off x="1867" y="1485"/>
                  <a:ext cx="731" cy="446"/>
                </a:xfrm>
                <a:prstGeom prst="line">
                  <a:avLst/>
                </a:prstGeom>
                <a:noFill/>
                <a:ln w="22225">
                  <a:solidFill>
                    <a:schemeClr val="accent2">
                      <a:lumMod val="75000"/>
                    </a:schemeClr>
                  </a:solidFill>
                  <a:round/>
                  <a:tailEnd type="triangle" w="sm"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mn-ea"/>
                    <a:ea typeface="+mn-ea"/>
                    <a:cs typeface="+mn-cs"/>
                  </a:endParaRPr>
                </a:p>
              </p:txBody>
            </p:sp>
            <p:sp>
              <p:nvSpPr>
                <p:cNvPr id="40" name="Line 86"/>
                <p:cNvSpPr>
                  <a:spLocks noChangeShapeType="1"/>
                </p:cNvSpPr>
                <p:nvPr/>
              </p:nvSpPr>
              <p:spPr bwMode="auto">
                <a:xfrm flipV="1">
                  <a:off x="1867" y="2082"/>
                  <a:ext cx="731" cy="534"/>
                </a:xfrm>
                <a:prstGeom prst="line">
                  <a:avLst/>
                </a:prstGeom>
                <a:noFill/>
                <a:ln w="22225">
                  <a:solidFill>
                    <a:schemeClr val="accent2">
                      <a:lumMod val="75000"/>
                    </a:schemeClr>
                  </a:solidFill>
                  <a:round/>
                  <a:tailEnd type="triangle" w="sm"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mn-ea"/>
                    <a:ea typeface="+mn-ea"/>
                    <a:cs typeface="+mn-cs"/>
                  </a:endParaRPr>
                </a:p>
              </p:txBody>
            </p:sp>
            <p:sp>
              <p:nvSpPr>
                <p:cNvPr id="41" name="Line 87"/>
                <p:cNvSpPr>
                  <a:spLocks noChangeShapeType="1"/>
                </p:cNvSpPr>
                <p:nvPr/>
              </p:nvSpPr>
              <p:spPr bwMode="auto">
                <a:xfrm>
                  <a:off x="2872" y="1460"/>
                  <a:ext cx="641" cy="178"/>
                </a:xfrm>
                <a:prstGeom prst="line">
                  <a:avLst/>
                </a:prstGeom>
                <a:noFill/>
                <a:ln w="22225">
                  <a:solidFill>
                    <a:schemeClr val="accent2">
                      <a:lumMod val="75000"/>
                    </a:schemeClr>
                  </a:solidFill>
                  <a:round/>
                  <a:tailEnd type="triangle" w="sm"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mn-ea"/>
                    <a:ea typeface="+mn-ea"/>
                    <a:cs typeface="+mn-cs"/>
                  </a:endParaRPr>
                </a:p>
              </p:txBody>
            </p:sp>
            <p:sp>
              <p:nvSpPr>
                <p:cNvPr id="42" name="Line 88"/>
                <p:cNvSpPr>
                  <a:spLocks noChangeShapeType="1"/>
                </p:cNvSpPr>
                <p:nvPr/>
              </p:nvSpPr>
              <p:spPr bwMode="auto">
                <a:xfrm>
                  <a:off x="2819" y="1545"/>
                  <a:ext cx="731" cy="712"/>
                </a:xfrm>
                <a:prstGeom prst="line">
                  <a:avLst/>
                </a:prstGeom>
                <a:noFill/>
                <a:ln w="22225">
                  <a:solidFill>
                    <a:schemeClr val="accent2">
                      <a:lumMod val="75000"/>
                    </a:schemeClr>
                  </a:solidFill>
                  <a:round/>
                  <a:tailEnd type="triangle" w="sm"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mn-ea"/>
                    <a:ea typeface="+mn-ea"/>
                    <a:cs typeface="+mn-cs"/>
                  </a:endParaRPr>
                </a:p>
              </p:txBody>
            </p:sp>
            <p:sp>
              <p:nvSpPr>
                <p:cNvPr id="43" name="Line 89"/>
                <p:cNvSpPr>
                  <a:spLocks noChangeShapeType="1"/>
                </p:cNvSpPr>
                <p:nvPr/>
              </p:nvSpPr>
              <p:spPr bwMode="auto">
                <a:xfrm flipV="1">
                  <a:off x="2872" y="1727"/>
                  <a:ext cx="641" cy="267"/>
                </a:xfrm>
                <a:prstGeom prst="line">
                  <a:avLst/>
                </a:prstGeom>
                <a:noFill/>
                <a:ln w="22225">
                  <a:solidFill>
                    <a:schemeClr val="accent2">
                      <a:lumMod val="75000"/>
                    </a:schemeClr>
                  </a:solidFill>
                  <a:round/>
                  <a:tailEnd type="triangle" w="sm"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mn-ea"/>
                    <a:ea typeface="+mn-ea"/>
                    <a:cs typeface="+mn-cs"/>
                  </a:endParaRPr>
                </a:p>
              </p:txBody>
            </p:sp>
            <p:sp>
              <p:nvSpPr>
                <p:cNvPr id="44" name="Line 90"/>
                <p:cNvSpPr>
                  <a:spLocks noChangeShapeType="1"/>
                </p:cNvSpPr>
                <p:nvPr/>
              </p:nvSpPr>
              <p:spPr bwMode="auto">
                <a:xfrm>
                  <a:off x="2872" y="1994"/>
                  <a:ext cx="641" cy="356"/>
                </a:xfrm>
                <a:prstGeom prst="line">
                  <a:avLst/>
                </a:prstGeom>
                <a:noFill/>
                <a:ln w="22225">
                  <a:solidFill>
                    <a:schemeClr val="accent2">
                      <a:lumMod val="75000"/>
                    </a:schemeClr>
                  </a:solidFill>
                  <a:round/>
                  <a:tailEnd type="triangle" w="sm"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mn-ea"/>
                    <a:ea typeface="+mn-ea"/>
                    <a:cs typeface="+mn-cs"/>
                  </a:endParaRPr>
                </a:p>
              </p:txBody>
            </p:sp>
            <p:sp>
              <p:nvSpPr>
                <p:cNvPr id="45" name="Line 91"/>
                <p:cNvSpPr>
                  <a:spLocks noChangeShapeType="1"/>
                </p:cNvSpPr>
                <p:nvPr/>
              </p:nvSpPr>
              <p:spPr bwMode="auto">
                <a:xfrm flipV="1">
                  <a:off x="2872" y="2438"/>
                  <a:ext cx="641" cy="178"/>
                </a:xfrm>
                <a:prstGeom prst="line">
                  <a:avLst/>
                </a:prstGeom>
                <a:noFill/>
                <a:ln w="22225">
                  <a:solidFill>
                    <a:schemeClr val="accent2">
                      <a:lumMod val="75000"/>
                    </a:schemeClr>
                  </a:solidFill>
                  <a:round/>
                  <a:tailEnd type="triangle" w="sm"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mn-ea"/>
                    <a:ea typeface="+mn-ea"/>
                    <a:cs typeface="+mn-cs"/>
                  </a:endParaRPr>
                </a:p>
              </p:txBody>
            </p:sp>
            <p:sp>
              <p:nvSpPr>
                <p:cNvPr id="46" name="Line 92"/>
                <p:cNvSpPr>
                  <a:spLocks noChangeShapeType="1"/>
                </p:cNvSpPr>
                <p:nvPr/>
              </p:nvSpPr>
              <p:spPr bwMode="auto">
                <a:xfrm flipV="1">
                  <a:off x="2834" y="1781"/>
                  <a:ext cx="730" cy="712"/>
                </a:xfrm>
                <a:prstGeom prst="line">
                  <a:avLst/>
                </a:prstGeom>
                <a:noFill/>
                <a:ln w="22225">
                  <a:solidFill>
                    <a:schemeClr val="accent2">
                      <a:lumMod val="75000"/>
                    </a:schemeClr>
                  </a:solidFill>
                  <a:round/>
                  <a:tailEnd type="triangle" w="sm"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mn-ea"/>
                    <a:ea typeface="+mn-ea"/>
                    <a:cs typeface="+mn-cs"/>
                  </a:endParaRPr>
                </a:p>
              </p:txBody>
            </p:sp>
            <p:sp>
              <p:nvSpPr>
                <p:cNvPr id="47" name="Line 93"/>
                <p:cNvSpPr>
                  <a:spLocks noChangeShapeType="1"/>
                </p:cNvSpPr>
                <p:nvPr/>
              </p:nvSpPr>
              <p:spPr bwMode="auto">
                <a:xfrm>
                  <a:off x="3785" y="1727"/>
                  <a:ext cx="365" cy="267"/>
                </a:xfrm>
                <a:prstGeom prst="line">
                  <a:avLst/>
                </a:prstGeom>
                <a:noFill/>
                <a:ln w="22225">
                  <a:solidFill>
                    <a:schemeClr val="accent2">
                      <a:lumMod val="75000"/>
                    </a:schemeClr>
                  </a:solidFill>
                  <a:round/>
                  <a:tailEnd type="triangle" w="sm"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mn-ea"/>
                    <a:ea typeface="+mn-ea"/>
                    <a:cs typeface="+mn-cs"/>
                  </a:endParaRPr>
                </a:p>
              </p:txBody>
            </p:sp>
            <p:sp>
              <p:nvSpPr>
                <p:cNvPr id="48" name="Line 94"/>
                <p:cNvSpPr>
                  <a:spLocks noChangeShapeType="1"/>
                </p:cNvSpPr>
                <p:nvPr/>
              </p:nvSpPr>
              <p:spPr bwMode="auto">
                <a:xfrm flipV="1">
                  <a:off x="3785" y="2082"/>
                  <a:ext cx="365" cy="268"/>
                </a:xfrm>
                <a:prstGeom prst="line">
                  <a:avLst/>
                </a:prstGeom>
                <a:noFill/>
                <a:ln w="22225">
                  <a:solidFill>
                    <a:schemeClr val="accent2">
                      <a:lumMod val="75000"/>
                    </a:schemeClr>
                  </a:solidFill>
                  <a:round/>
                  <a:tailEnd type="triangle" w="sm"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mn-ea"/>
                    <a:ea typeface="+mn-ea"/>
                    <a:cs typeface="+mn-cs"/>
                  </a:endParaRPr>
                </a:p>
              </p:txBody>
            </p:sp>
          </p:grpSp>
        </p:grpSp>
        <p:grpSp>
          <p:nvGrpSpPr>
            <p:cNvPr id="92195" name="Group 95"/>
            <p:cNvGrpSpPr/>
            <p:nvPr/>
          </p:nvGrpSpPr>
          <p:grpSpPr>
            <a:xfrm>
              <a:off x="971" y="1200"/>
              <a:ext cx="3035" cy="1632"/>
              <a:chOff x="971" y="1200"/>
              <a:chExt cx="3035" cy="1632"/>
            </a:xfrm>
          </p:grpSpPr>
          <p:sp>
            <p:nvSpPr>
              <p:cNvPr id="43018" name="Rectangle 96"/>
              <p:cNvSpPr>
                <a:spLocks noChangeArrowheads="1"/>
              </p:cNvSpPr>
              <p:nvPr/>
            </p:nvSpPr>
            <p:spPr bwMode="auto">
              <a:xfrm>
                <a:off x="971" y="1492"/>
                <a:ext cx="274" cy="267"/>
              </a:xfrm>
              <a:prstGeom prst="rect">
                <a:avLst/>
              </a:prstGeom>
              <a:noFill/>
              <a:ln>
                <a:noFill/>
              </a:ln>
            </p:spPr>
            <p:txBody>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mn-ea"/>
                    <a:ea typeface="+mn-ea"/>
                    <a:cs typeface="+mn-cs"/>
                  </a:rPr>
                  <a:t>3</a:t>
                </a:r>
                <a:endParaRPr kumimoji="0" lang="en-US" altLang="zh-CN" sz="1200" b="1" i="0" u="none" strike="noStrike" kern="1200" cap="none" spc="0" normalizeH="0" baseline="0" noProof="0">
                  <a:ln>
                    <a:noFill/>
                  </a:ln>
                  <a:solidFill>
                    <a:srgbClr val="000000"/>
                  </a:solidFill>
                  <a:effectLst/>
                  <a:uLnTx/>
                  <a:uFillTx/>
                  <a:latin typeface="+mn-ea"/>
                  <a:ea typeface="+mn-ea"/>
                  <a:cs typeface="+mn-cs"/>
                </a:endParaRPr>
              </a:p>
            </p:txBody>
          </p:sp>
          <p:sp>
            <p:nvSpPr>
              <p:cNvPr id="43019" name="Rectangle 97"/>
              <p:cNvSpPr>
                <a:spLocks noChangeArrowheads="1"/>
              </p:cNvSpPr>
              <p:nvPr/>
            </p:nvSpPr>
            <p:spPr bwMode="auto">
              <a:xfrm>
                <a:off x="1085" y="1772"/>
                <a:ext cx="277" cy="266"/>
              </a:xfrm>
              <a:prstGeom prst="rect">
                <a:avLst/>
              </a:prstGeom>
              <a:noFill/>
              <a:ln>
                <a:noFill/>
              </a:ln>
            </p:spPr>
            <p:txBody>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mn-ea"/>
                    <a:ea typeface="+mn-ea"/>
                    <a:cs typeface="+mn-cs"/>
                  </a:rPr>
                  <a:t>6</a:t>
                </a:r>
                <a:endParaRPr kumimoji="0" lang="en-US" altLang="zh-CN" sz="1200" b="1" i="0" u="none" strike="noStrike" kern="1200" cap="none" spc="0" normalizeH="0" baseline="0" noProof="0">
                  <a:ln>
                    <a:noFill/>
                  </a:ln>
                  <a:solidFill>
                    <a:srgbClr val="000000"/>
                  </a:solidFill>
                  <a:effectLst/>
                  <a:uLnTx/>
                  <a:uFillTx/>
                  <a:latin typeface="+mn-ea"/>
                  <a:ea typeface="+mn-ea"/>
                  <a:cs typeface="+mn-cs"/>
                </a:endParaRPr>
              </a:p>
            </p:txBody>
          </p:sp>
          <p:sp>
            <p:nvSpPr>
              <p:cNvPr id="43020" name="Rectangle 98"/>
              <p:cNvSpPr>
                <a:spLocks noChangeArrowheads="1"/>
              </p:cNvSpPr>
              <p:nvPr/>
            </p:nvSpPr>
            <p:spPr bwMode="auto">
              <a:xfrm>
                <a:off x="994" y="2229"/>
                <a:ext cx="274" cy="267"/>
              </a:xfrm>
              <a:prstGeom prst="rect">
                <a:avLst/>
              </a:prstGeom>
              <a:noFill/>
              <a:ln>
                <a:noFill/>
              </a:ln>
            </p:spPr>
            <p:txBody>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mn-ea"/>
                    <a:ea typeface="+mn-ea"/>
                    <a:cs typeface="+mn-cs"/>
                  </a:rPr>
                  <a:t>7</a:t>
                </a:r>
                <a:endParaRPr kumimoji="0" lang="en-US" altLang="zh-CN" sz="1200" b="1" i="0" u="none" strike="noStrike" kern="1200" cap="none" spc="0" normalizeH="0" baseline="0" noProof="0">
                  <a:ln>
                    <a:noFill/>
                  </a:ln>
                  <a:solidFill>
                    <a:srgbClr val="000000"/>
                  </a:solidFill>
                  <a:effectLst/>
                  <a:uLnTx/>
                  <a:uFillTx/>
                  <a:latin typeface="+mn-ea"/>
                  <a:ea typeface="+mn-ea"/>
                  <a:cs typeface="+mn-cs"/>
                </a:endParaRPr>
              </a:p>
            </p:txBody>
          </p:sp>
          <p:sp>
            <p:nvSpPr>
              <p:cNvPr id="43021" name="Rectangle 99"/>
              <p:cNvSpPr>
                <a:spLocks noChangeArrowheads="1"/>
              </p:cNvSpPr>
              <p:nvPr/>
            </p:nvSpPr>
            <p:spPr bwMode="auto">
              <a:xfrm>
                <a:off x="1998" y="1200"/>
                <a:ext cx="274" cy="267"/>
              </a:xfrm>
              <a:prstGeom prst="rect">
                <a:avLst/>
              </a:prstGeom>
              <a:noFill/>
              <a:ln>
                <a:noFill/>
              </a:ln>
            </p:spPr>
            <p:txBody>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mn-ea"/>
                    <a:ea typeface="+mn-ea"/>
                    <a:cs typeface="+mn-cs"/>
                  </a:rPr>
                  <a:t>7</a:t>
                </a:r>
                <a:endParaRPr kumimoji="0" lang="en-US" altLang="zh-CN" sz="1200" b="1" i="0" u="none" strike="noStrike" kern="1200" cap="none" spc="0" normalizeH="0" baseline="0" noProof="0">
                  <a:ln>
                    <a:noFill/>
                  </a:ln>
                  <a:solidFill>
                    <a:srgbClr val="000000"/>
                  </a:solidFill>
                  <a:effectLst/>
                  <a:uLnTx/>
                  <a:uFillTx/>
                  <a:latin typeface="+mn-ea"/>
                  <a:ea typeface="+mn-ea"/>
                  <a:cs typeface="+mn-cs"/>
                </a:endParaRPr>
              </a:p>
            </p:txBody>
          </p:sp>
          <p:sp>
            <p:nvSpPr>
              <p:cNvPr id="43022" name="Rectangle 100"/>
              <p:cNvSpPr>
                <a:spLocks noChangeArrowheads="1"/>
              </p:cNvSpPr>
              <p:nvPr/>
            </p:nvSpPr>
            <p:spPr bwMode="auto">
              <a:xfrm>
                <a:off x="1907" y="1420"/>
                <a:ext cx="277" cy="267"/>
              </a:xfrm>
              <a:prstGeom prst="rect">
                <a:avLst/>
              </a:prstGeom>
              <a:noFill/>
              <a:ln>
                <a:noFill/>
              </a:ln>
            </p:spPr>
            <p:txBody>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mn-ea"/>
                    <a:ea typeface="+mn-ea"/>
                    <a:cs typeface="+mn-cs"/>
                  </a:rPr>
                  <a:t>6</a:t>
                </a:r>
                <a:endParaRPr kumimoji="0" lang="en-US" altLang="zh-CN" sz="1200" b="1" i="0" u="none" strike="noStrike" kern="1200" cap="none" spc="0" normalizeH="0" baseline="0" noProof="0">
                  <a:ln>
                    <a:noFill/>
                  </a:ln>
                  <a:solidFill>
                    <a:srgbClr val="000000"/>
                  </a:solidFill>
                  <a:effectLst/>
                  <a:uLnTx/>
                  <a:uFillTx/>
                  <a:latin typeface="+mn-ea"/>
                  <a:ea typeface="+mn-ea"/>
                  <a:cs typeface="+mn-cs"/>
                </a:endParaRPr>
              </a:p>
            </p:txBody>
          </p:sp>
          <p:sp>
            <p:nvSpPr>
              <p:cNvPr id="43023" name="Rectangle 101"/>
              <p:cNvSpPr>
                <a:spLocks noChangeArrowheads="1"/>
              </p:cNvSpPr>
              <p:nvPr/>
            </p:nvSpPr>
            <p:spPr bwMode="auto">
              <a:xfrm>
                <a:off x="1747" y="1610"/>
                <a:ext cx="277" cy="268"/>
              </a:xfrm>
              <a:prstGeom prst="rect">
                <a:avLst/>
              </a:prstGeom>
              <a:noFill/>
              <a:ln>
                <a:noFill/>
              </a:ln>
            </p:spPr>
            <p:txBody>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mn-ea"/>
                    <a:ea typeface="+mn-ea"/>
                    <a:cs typeface="+mn-cs"/>
                  </a:rPr>
                  <a:t>9</a:t>
                </a:r>
                <a:endParaRPr kumimoji="0" lang="en-US" altLang="zh-CN" sz="1200" b="1" i="0" u="none" strike="noStrike" kern="1200" cap="none" spc="0" normalizeH="0" baseline="0" noProof="0">
                  <a:ln>
                    <a:noFill/>
                  </a:ln>
                  <a:solidFill>
                    <a:srgbClr val="000000"/>
                  </a:solidFill>
                  <a:effectLst/>
                  <a:uLnTx/>
                  <a:uFillTx/>
                  <a:latin typeface="+mn-ea"/>
                  <a:ea typeface="+mn-ea"/>
                  <a:cs typeface="+mn-cs"/>
                </a:endParaRPr>
              </a:p>
            </p:txBody>
          </p:sp>
          <p:sp>
            <p:nvSpPr>
              <p:cNvPr id="43024" name="Rectangle 102"/>
              <p:cNvSpPr>
                <a:spLocks noChangeArrowheads="1"/>
              </p:cNvSpPr>
              <p:nvPr/>
            </p:nvSpPr>
            <p:spPr bwMode="auto">
              <a:xfrm>
                <a:off x="1864" y="1798"/>
                <a:ext cx="272" cy="266"/>
              </a:xfrm>
              <a:prstGeom prst="rect">
                <a:avLst/>
              </a:prstGeom>
              <a:noFill/>
              <a:ln>
                <a:noFill/>
              </a:ln>
            </p:spPr>
            <p:txBody>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mn-ea"/>
                    <a:ea typeface="+mn-ea"/>
                    <a:cs typeface="+mn-cs"/>
                  </a:rPr>
                  <a:t>5</a:t>
                </a:r>
                <a:endParaRPr kumimoji="0" lang="en-US" altLang="zh-CN" sz="1200" b="1" i="0" u="none" strike="noStrike" kern="1200" cap="none" spc="0" normalizeH="0" baseline="0" noProof="0">
                  <a:ln>
                    <a:noFill/>
                  </a:ln>
                  <a:solidFill>
                    <a:srgbClr val="000000"/>
                  </a:solidFill>
                  <a:effectLst/>
                  <a:uLnTx/>
                  <a:uFillTx/>
                  <a:latin typeface="+mn-ea"/>
                  <a:ea typeface="+mn-ea"/>
                  <a:cs typeface="+mn-cs"/>
                </a:endParaRPr>
              </a:p>
            </p:txBody>
          </p:sp>
          <p:sp>
            <p:nvSpPr>
              <p:cNvPr id="43025" name="Rectangle 103"/>
              <p:cNvSpPr>
                <a:spLocks noChangeArrowheads="1"/>
              </p:cNvSpPr>
              <p:nvPr/>
            </p:nvSpPr>
            <p:spPr bwMode="auto">
              <a:xfrm>
                <a:off x="1907" y="2037"/>
                <a:ext cx="277" cy="267"/>
              </a:xfrm>
              <a:prstGeom prst="rect">
                <a:avLst/>
              </a:prstGeom>
              <a:noFill/>
              <a:ln>
                <a:noFill/>
              </a:ln>
            </p:spPr>
            <p:txBody>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mn-ea"/>
                    <a:ea typeface="+mn-ea"/>
                    <a:cs typeface="+mn-cs"/>
                  </a:rPr>
                  <a:t>2</a:t>
                </a:r>
                <a:endParaRPr kumimoji="0" lang="en-US" altLang="zh-CN" sz="1200" b="1" i="0" u="none" strike="noStrike" kern="1200" cap="none" spc="0" normalizeH="0" baseline="0" noProof="0">
                  <a:ln>
                    <a:noFill/>
                  </a:ln>
                  <a:solidFill>
                    <a:srgbClr val="000000"/>
                  </a:solidFill>
                  <a:effectLst/>
                  <a:uLnTx/>
                  <a:uFillTx/>
                  <a:latin typeface="+mn-ea"/>
                  <a:ea typeface="+mn-ea"/>
                  <a:cs typeface="+mn-cs"/>
                </a:endParaRPr>
              </a:p>
            </p:txBody>
          </p:sp>
          <p:sp>
            <p:nvSpPr>
              <p:cNvPr id="43026" name="Rectangle 104"/>
              <p:cNvSpPr>
                <a:spLocks noChangeArrowheads="1"/>
              </p:cNvSpPr>
              <p:nvPr/>
            </p:nvSpPr>
            <p:spPr bwMode="auto">
              <a:xfrm>
                <a:off x="1725" y="2259"/>
                <a:ext cx="278" cy="266"/>
              </a:xfrm>
              <a:prstGeom prst="rect">
                <a:avLst/>
              </a:prstGeom>
              <a:noFill/>
              <a:ln>
                <a:noFill/>
              </a:ln>
            </p:spPr>
            <p:txBody>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mn-ea"/>
                    <a:ea typeface="+mn-ea"/>
                    <a:cs typeface="+mn-cs"/>
                  </a:rPr>
                  <a:t>3</a:t>
                </a:r>
                <a:endParaRPr kumimoji="0" lang="en-US" altLang="zh-CN" sz="1200" b="1" i="0" u="none" strike="noStrike" kern="1200" cap="none" spc="0" normalizeH="0" baseline="0" noProof="0">
                  <a:ln>
                    <a:noFill/>
                  </a:ln>
                  <a:solidFill>
                    <a:srgbClr val="000000"/>
                  </a:solidFill>
                  <a:effectLst/>
                  <a:uLnTx/>
                  <a:uFillTx/>
                  <a:latin typeface="+mn-ea"/>
                  <a:ea typeface="+mn-ea"/>
                  <a:cs typeface="+mn-cs"/>
                </a:endParaRPr>
              </a:p>
            </p:txBody>
          </p:sp>
          <p:sp>
            <p:nvSpPr>
              <p:cNvPr id="43027" name="Rectangle 105"/>
              <p:cNvSpPr>
                <a:spLocks noChangeArrowheads="1"/>
              </p:cNvSpPr>
              <p:nvPr/>
            </p:nvSpPr>
            <p:spPr bwMode="auto">
              <a:xfrm>
                <a:off x="1816" y="2565"/>
                <a:ext cx="273" cy="267"/>
              </a:xfrm>
              <a:prstGeom prst="rect">
                <a:avLst/>
              </a:prstGeom>
              <a:noFill/>
              <a:ln>
                <a:noFill/>
              </a:ln>
            </p:spPr>
            <p:txBody>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mn-ea"/>
                    <a:ea typeface="+mn-ea"/>
                    <a:cs typeface="+mn-cs"/>
                  </a:rPr>
                  <a:t>8</a:t>
                </a:r>
                <a:endParaRPr kumimoji="0" lang="en-US" altLang="zh-CN" sz="1200" b="1" i="0" u="none" strike="noStrike" kern="1200" cap="none" spc="0" normalizeH="0" baseline="0" noProof="0">
                  <a:ln>
                    <a:noFill/>
                  </a:ln>
                  <a:solidFill>
                    <a:srgbClr val="000000"/>
                  </a:solidFill>
                  <a:effectLst/>
                  <a:uLnTx/>
                  <a:uFillTx/>
                  <a:latin typeface="+mn-ea"/>
                  <a:ea typeface="+mn-ea"/>
                  <a:cs typeface="+mn-cs"/>
                </a:endParaRPr>
              </a:p>
            </p:txBody>
          </p:sp>
          <p:sp>
            <p:nvSpPr>
              <p:cNvPr id="43028" name="Rectangle 106"/>
              <p:cNvSpPr>
                <a:spLocks noChangeArrowheads="1"/>
              </p:cNvSpPr>
              <p:nvPr/>
            </p:nvSpPr>
            <p:spPr bwMode="auto">
              <a:xfrm>
                <a:off x="2911" y="1281"/>
                <a:ext cx="278" cy="266"/>
              </a:xfrm>
              <a:prstGeom prst="rect">
                <a:avLst/>
              </a:prstGeom>
              <a:noFill/>
              <a:ln>
                <a:noFill/>
              </a:ln>
            </p:spPr>
            <p:txBody>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mn-ea"/>
                    <a:ea typeface="+mn-ea"/>
                    <a:cs typeface="+mn-cs"/>
                  </a:rPr>
                  <a:t>3</a:t>
                </a:r>
                <a:endParaRPr kumimoji="0" lang="en-US" altLang="zh-CN" sz="1200" b="1" i="0" u="none" strike="noStrike" kern="1200" cap="none" spc="0" normalizeH="0" baseline="0" noProof="0">
                  <a:ln>
                    <a:noFill/>
                  </a:ln>
                  <a:solidFill>
                    <a:srgbClr val="000000"/>
                  </a:solidFill>
                  <a:effectLst/>
                  <a:uLnTx/>
                  <a:uFillTx/>
                  <a:latin typeface="+mn-ea"/>
                  <a:ea typeface="+mn-ea"/>
                  <a:cs typeface="+mn-cs"/>
                </a:endParaRPr>
              </a:p>
            </p:txBody>
          </p:sp>
          <p:sp>
            <p:nvSpPr>
              <p:cNvPr id="43029" name="Rectangle 107"/>
              <p:cNvSpPr>
                <a:spLocks noChangeArrowheads="1"/>
              </p:cNvSpPr>
              <p:nvPr/>
            </p:nvSpPr>
            <p:spPr bwMode="auto">
              <a:xfrm>
                <a:off x="2836" y="1538"/>
                <a:ext cx="278" cy="268"/>
              </a:xfrm>
              <a:prstGeom prst="rect">
                <a:avLst/>
              </a:prstGeom>
              <a:noFill/>
              <a:ln>
                <a:noFill/>
              </a:ln>
            </p:spPr>
            <p:txBody>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mn-ea"/>
                    <a:ea typeface="+mn-ea"/>
                    <a:cs typeface="+mn-cs"/>
                  </a:rPr>
                  <a:t>5</a:t>
                </a:r>
                <a:endParaRPr kumimoji="0" lang="en-US" altLang="zh-CN" sz="1200" b="1" i="0" u="none" strike="noStrike" kern="1200" cap="none" spc="0" normalizeH="0" baseline="0" noProof="0">
                  <a:ln>
                    <a:noFill/>
                  </a:ln>
                  <a:solidFill>
                    <a:srgbClr val="000000"/>
                  </a:solidFill>
                  <a:effectLst/>
                  <a:uLnTx/>
                  <a:uFillTx/>
                  <a:latin typeface="+mn-ea"/>
                  <a:ea typeface="+mn-ea"/>
                  <a:cs typeface="+mn-cs"/>
                </a:endParaRPr>
              </a:p>
            </p:txBody>
          </p:sp>
          <p:sp>
            <p:nvSpPr>
              <p:cNvPr id="43030" name="Rectangle 108"/>
              <p:cNvSpPr>
                <a:spLocks noChangeArrowheads="1"/>
              </p:cNvSpPr>
              <p:nvPr/>
            </p:nvSpPr>
            <p:spPr bwMode="auto">
              <a:xfrm>
                <a:off x="2729" y="1750"/>
                <a:ext cx="278" cy="266"/>
              </a:xfrm>
              <a:prstGeom prst="rect">
                <a:avLst/>
              </a:prstGeom>
              <a:noFill/>
              <a:ln>
                <a:noFill/>
              </a:ln>
            </p:spPr>
            <p:txBody>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mn-ea"/>
                    <a:ea typeface="+mn-ea"/>
                    <a:cs typeface="+mn-cs"/>
                  </a:rPr>
                  <a:t>4</a:t>
                </a:r>
                <a:endParaRPr kumimoji="0" lang="en-US" altLang="zh-CN" sz="1200" b="1" i="0" u="none" strike="noStrike" kern="1200" cap="none" spc="0" normalizeH="0" baseline="0" noProof="0">
                  <a:ln>
                    <a:noFill/>
                  </a:ln>
                  <a:solidFill>
                    <a:srgbClr val="000000"/>
                  </a:solidFill>
                  <a:effectLst/>
                  <a:uLnTx/>
                  <a:uFillTx/>
                  <a:latin typeface="+mn-ea"/>
                  <a:ea typeface="+mn-ea"/>
                  <a:cs typeface="+mn-cs"/>
                </a:endParaRPr>
              </a:p>
            </p:txBody>
          </p:sp>
          <p:sp>
            <p:nvSpPr>
              <p:cNvPr id="43031" name="Rectangle 109"/>
              <p:cNvSpPr>
                <a:spLocks noChangeArrowheads="1"/>
              </p:cNvSpPr>
              <p:nvPr/>
            </p:nvSpPr>
            <p:spPr bwMode="auto">
              <a:xfrm>
                <a:off x="2819" y="1893"/>
                <a:ext cx="275" cy="267"/>
              </a:xfrm>
              <a:prstGeom prst="rect">
                <a:avLst/>
              </a:prstGeom>
              <a:noFill/>
              <a:ln>
                <a:noFill/>
              </a:ln>
            </p:spPr>
            <p:txBody>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mn-ea"/>
                    <a:ea typeface="+mn-ea"/>
                    <a:cs typeface="+mn-cs"/>
                  </a:rPr>
                  <a:t>3</a:t>
                </a:r>
                <a:endParaRPr kumimoji="0" lang="en-US" altLang="zh-CN" sz="1200" b="1" i="0" u="none" strike="noStrike" kern="1200" cap="none" spc="0" normalizeH="0" baseline="0" noProof="0">
                  <a:ln>
                    <a:noFill/>
                  </a:ln>
                  <a:solidFill>
                    <a:srgbClr val="000000"/>
                  </a:solidFill>
                  <a:effectLst/>
                  <a:uLnTx/>
                  <a:uFillTx/>
                  <a:latin typeface="+mn-ea"/>
                  <a:ea typeface="+mn-ea"/>
                  <a:cs typeface="+mn-cs"/>
                </a:endParaRPr>
              </a:p>
            </p:txBody>
          </p:sp>
          <p:sp>
            <p:nvSpPr>
              <p:cNvPr id="43032" name="Rectangle 110"/>
              <p:cNvSpPr>
                <a:spLocks noChangeArrowheads="1"/>
              </p:cNvSpPr>
              <p:nvPr/>
            </p:nvSpPr>
            <p:spPr bwMode="auto">
              <a:xfrm>
                <a:off x="2729" y="2101"/>
                <a:ext cx="278" cy="268"/>
              </a:xfrm>
              <a:prstGeom prst="rect">
                <a:avLst/>
              </a:prstGeom>
              <a:noFill/>
              <a:ln>
                <a:noFill/>
              </a:ln>
            </p:spPr>
            <p:txBody>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mn-ea"/>
                    <a:ea typeface="+mn-ea"/>
                    <a:cs typeface="+mn-cs"/>
                  </a:rPr>
                  <a:t>6</a:t>
                </a:r>
                <a:endParaRPr kumimoji="0" lang="en-US" altLang="zh-CN" sz="1200" b="1" i="0" u="none" strike="noStrike" kern="1200" cap="none" spc="0" normalizeH="0" baseline="0" noProof="0">
                  <a:ln>
                    <a:noFill/>
                  </a:ln>
                  <a:solidFill>
                    <a:srgbClr val="000000"/>
                  </a:solidFill>
                  <a:effectLst/>
                  <a:uLnTx/>
                  <a:uFillTx/>
                  <a:latin typeface="+mn-ea"/>
                  <a:ea typeface="+mn-ea"/>
                  <a:cs typeface="+mn-cs"/>
                </a:endParaRPr>
              </a:p>
            </p:txBody>
          </p:sp>
          <p:sp>
            <p:nvSpPr>
              <p:cNvPr id="43033" name="Rectangle 111"/>
              <p:cNvSpPr>
                <a:spLocks noChangeArrowheads="1"/>
              </p:cNvSpPr>
              <p:nvPr/>
            </p:nvSpPr>
            <p:spPr bwMode="auto">
              <a:xfrm>
                <a:off x="2847" y="2518"/>
                <a:ext cx="278" cy="266"/>
              </a:xfrm>
              <a:prstGeom prst="rect">
                <a:avLst/>
              </a:prstGeom>
              <a:noFill/>
              <a:ln>
                <a:noFill/>
              </a:ln>
            </p:spPr>
            <p:txBody>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mn-ea"/>
                    <a:ea typeface="+mn-ea"/>
                    <a:cs typeface="+mn-cs"/>
                  </a:rPr>
                  <a:t>9</a:t>
                </a:r>
                <a:endParaRPr kumimoji="0" lang="en-US" altLang="zh-CN" sz="1200" b="1" i="0" u="none" strike="noStrike" kern="1200" cap="none" spc="0" normalizeH="0" baseline="0" noProof="0">
                  <a:ln>
                    <a:noFill/>
                  </a:ln>
                  <a:solidFill>
                    <a:srgbClr val="000000"/>
                  </a:solidFill>
                  <a:effectLst/>
                  <a:uLnTx/>
                  <a:uFillTx/>
                  <a:latin typeface="+mn-ea"/>
                  <a:ea typeface="+mn-ea"/>
                  <a:cs typeface="+mn-cs"/>
                </a:endParaRPr>
              </a:p>
            </p:txBody>
          </p:sp>
          <p:sp>
            <p:nvSpPr>
              <p:cNvPr id="43034" name="Rectangle 112"/>
              <p:cNvSpPr>
                <a:spLocks noChangeArrowheads="1"/>
              </p:cNvSpPr>
              <p:nvPr/>
            </p:nvSpPr>
            <p:spPr bwMode="auto">
              <a:xfrm>
                <a:off x="3734" y="1602"/>
                <a:ext cx="278" cy="267"/>
              </a:xfrm>
              <a:prstGeom prst="rect">
                <a:avLst/>
              </a:prstGeom>
              <a:noFill/>
              <a:ln>
                <a:noFill/>
              </a:ln>
            </p:spPr>
            <p:txBody>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mn-ea"/>
                    <a:ea typeface="+mn-ea"/>
                    <a:cs typeface="+mn-cs"/>
                  </a:rPr>
                  <a:t>4</a:t>
                </a:r>
                <a:endParaRPr kumimoji="0" lang="en-US" altLang="zh-CN" sz="1200" b="1" i="0" u="none" strike="noStrike" kern="1200" cap="none" spc="0" normalizeH="0" baseline="0" noProof="0">
                  <a:ln>
                    <a:noFill/>
                  </a:ln>
                  <a:solidFill>
                    <a:srgbClr val="000000"/>
                  </a:solidFill>
                  <a:effectLst/>
                  <a:uLnTx/>
                  <a:uFillTx/>
                  <a:latin typeface="+mn-ea"/>
                  <a:ea typeface="+mn-ea"/>
                  <a:cs typeface="+mn-cs"/>
                </a:endParaRPr>
              </a:p>
            </p:txBody>
          </p:sp>
          <p:sp>
            <p:nvSpPr>
              <p:cNvPr id="43035" name="Rectangle 113"/>
              <p:cNvSpPr>
                <a:spLocks noChangeArrowheads="1"/>
              </p:cNvSpPr>
              <p:nvPr/>
            </p:nvSpPr>
            <p:spPr bwMode="auto">
              <a:xfrm>
                <a:off x="3734" y="2181"/>
                <a:ext cx="278" cy="267"/>
              </a:xfrm>
              <a:prstGeom prst="rect">
                <a:avLst/>
              </a:prstGeom>
              <a:noFill/>
              <a:ln>
                <a:noFill/>
              </a:ln>
            </p:spPr>
            <p:txBody>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mn-ea"/>
                    <a:ea typeface="+mn-ea"/>
                    <a:cs typeface="+mn-cs"/>
                  </a:rPr>
                  <a:t>3</a:t>
                </a:r>
                <a:endParaRPr kumimoji="0" lang="en-US" altLang="zh-CN" sz="1200" b="1" i="0" u="none" strike="noStrike" kern="1200" cap="none" spc="0" normalizeH="0" baseline="0" noProof="0">
                  <a:ln>
                    <a:noFill/>
                  </a:ln>
                  <a:solidFill>
                    <a:srgbClr val="000000"/>
                  </a:solidFill>
                  <a:effectLst/>
                  <a:uLnTx/>
                  <a:uFillTx/>
                  <a:latin typeface="+mn-ea"/>
                  <a:ea typeface="+mn-ea"/>
                  <a:cs typeface="+mn-cs"/>
                </a:endParaRPr>
              </a:p>
            </p:txBody>
          </p:sp>
        </p:grpSp>
      </p:grpSp>
      <p:sp>
        <p:nvSpPr>
          <p:cNvPr id="92214" name="标题 1"/>
          <p:cNvSpPr>
            <a:spLocks noGrp="1"/>
          </p:cNvSpPr>
          <p:nvPr>
            <p:ph type="title"/>
          </p:nvPr>
        </p:nvSpPr>
        <p:spPr>
          <a:xfrm>
            <a:off x="838200" y="528638"/>
            <a:ext cx="7391400" cy="563562"/>
          </a:xfrm>
        </p:spPr>
        <p:txBody>
          <a:bodyPr vert="horz" wrap="square" lIns="91440" tIns="45720" rIns="91440" bIns="45720" anchor="ctr" anchorCtr="0"/>
          <a:p>
            <a:pPr algn="l" eaLnBrk="1" hangingPunct="1"/>
            <a:r>
              <a:rPr lang="zh-CN" altLang="en-US" sz="2800" b="0" dirty="0">
                <a:latin typeface="黑体" panose="02010609060101010101" pitchFamily="49" charset="-122"/>
                <a:ea typeface="黑体" panose="02010609060101010101" pitchFamily="49" charset="-122"/>
              </a:rPr>
              <a:t>基本概念</a:t>
            </a:r>
            <a:endParaRPr lang="zh-CN" altLang="en-US" sz="2800" b="0" dirty="0">
              <a:latin typeface="黑体" panose="02010609060101010101" pitchFamily="49" charset="-122"/>
              <a:ea typeface="黑体" panose="02010609060101010101"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7">
                                            <p:txEl>
                                              <p:charRg st="0" end="11"/>
                                            </p:txEl>
                                          </p:spTgt>
                                        </p:tgtEl>
                                        <p:attrNameLst>
                                          <p:attrName>style.visibility</p:attrName>
                                        </p:attrNameLst>
                                      </p:cBhvr>
                                      <p:to>
                                        <p:strVal val="visible"/>
                                      </p:to>
                                    </p:set>
                                    <p:animEffect transition="in" filter="dissolve">
                                      <p:cBhvr>
                                        <p:cTn id="13" dur="500"/>
                                        <p:tgtEl>
                                          <p:spTgt spid="7">
                                            <p:txEl>
                                              <p:charRg st="0" end="1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7">
                                            <p:txEl>
                                              <p:charRg st="11" end="29"/>
                                            </p:txEl>
                                          </p:spTgt>
                                        </p:tgtEl>
                                        <p:attrNameLst>
                                          <p:attrName>style.visibility</p:attrName>
                                        </p:attrNameLst>
                                      </p:cBhvr>
                                      <p:to>
                                        <p:strVal val="visible"/>
                                      </p:to>
                                    </p:set>
                                    <p:animEffect transition="in" filter="dissolve">
                                      <p:cBhvr>
                                        <p:cTn id="18" dur="500"/>
                                        <p:tgtEl>
                                          <p:spTgt spid="7">
                                            <p:txEl>
                                              <p:charRg st="11" end="29"/>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7">
                                            <p:txEl>
                                              <p:charRg st="29" end="47"/>
                                            </p:txEl>
                                          </p:spTgt>
                                        </p:tgtEl>
                                        <p:attrNameLst>
                                          <p:attrName>style.visibility</p:attrName>
                                        </p:attrNameLst>
                                      </p:cBhvr>
                                      <p:to>
                                        <p:strVal val="visible"/>
                                      </p:to>
                                    </p:set>
                                    <p:animEffect transition="in" filter="dissolve">
                                      <p:cBhvr>
                                        <p:cTn id="23" dur="500"/>
                                        <p:tgtEl>
                                          <p:spTgt spid="7">
                                            <p:txEl>
                                              <p:charRg st="29" end="4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7">
                                            <p:txEl>
                                              <p:charRg st="47" end="62"/>
                                            </p:txEl>
                                          </p:spTgt>
                                        </p:tgtEl>
                                        <p:attrNameLst>
                                          <p:attrName>style.visibility</p:attrName>
                                        </p:attrNameLst>
                                      </p:cBhvr>
                                      <p:to>
                                        <p:strVal val="visible"/>
                                      </p:to>
                                    </p:set>
                                    <p:animEffect transition="in" filter="dissolve">
                                      <p:cBhvr>
                                        <p:cTn id="28" dur="500"/>
                                        <p:tgtEl>
                                          <p:spTgt spid="7">
                                            <p:txEl>
                                              <p:charRg st="47" end="6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33" name="Text Box 5"/>
          <p:cNvSpPr txBox="1">
            <a:spLocks noChangeArrowheads="1"/>
          </p:cNvSpPr>
          <p:nvPr/>
        </p:nvSpPr>
        <p:spPr bwMode="auto">
          <a:xfrm>
            <a:off x="285750" y="1214438"/>
            <a:ext cx="7286625" cy="492125"/>
          </a:xfrm>
          <a:prstGeom prst="rect">
            <a:avLst/>
          </a:prstGeom>
          <a:ln>
            <a:noFill/>
          </a:ln>
        </p:spPr>
        <p:style>
          <a:lnRef idx="2">
            <a:schemeClr val="accent2"/>
          </a:lnRef>
          <a:fillRef idx="1">
            <a:schemeClr val="lt1"/>
          </a:fillRef>
          <a:effectRef idx="0">
            <a:schemeClr val="accent2"/>
          </a:effectRef>
          <a:fontRef idx="minor">
            <a:schemeClr val="dk1"/>
          </a:fontRef>
        </p:style>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defRPr/>
            </a:pPr>
            <a:r>
              <a:rPr kumimoji="0" lang="en-US" altLang="zh-CN" sz="2600" b="0" i="0" u="none" strike="noStrike" kern="1200" cap="none" spc="0" normalizeH="0" baseline="0" noProof="0" dirty="0">
                <a:ln>
                  <a:noFill/>
                </a:ln>
                <a:solidFill>
                  <a:srgbClr val="FF0000"/>
                </a:solidFill>
                <a:effectLst/>
                <a:uLnTx/>
                <a:uFillTx/>
                <a:latin typeface="Consolas" panose="020B0609020204030204" pitchFamily="49" charset="0"/>
                <a:ea typeface="微软雅黑" panose="020B0503020204020204" pitchFamily="34" charset="-122"/>
                <a:cs typeface="Consolas" panose="020B0609020204030204" pitchFamily="49" charset="0"/>
              </a:rPr>
              <a:t> </a:t>
            </a:r>
            <a:r>
              <a:rPr kumimoji="0" lang="zh-CN" altLang="zh-CN" sz="2600" b="0" i="0" u="none" strike="noStrike" kern="1200" cap="none" spc="0" normalizeH="0" baseline="0" noProof="0" dirty="0">
                <a:ln>
                  <a:noFill/>
                </a:ln>
                <a:solidFill>
                  <a:srgbClr val="FF0000"/>
                </a:solidFill>
                <a:effectLst/>
                <a:uLnTx/>
                <a:uFillTx/>
                <a:latin typeface="Consolas" panose="020B0609020204030204" pitchFamily="49" charset="0"/>
                <a:ea typeface="微软雅黑" panose="020B0503020204020204" pitchFamily="34" charset="-122"/>
                <a:cs typeface="Consolas" panose="020B0609020204030204" pitchFamily="49" charset="0"/>
              </a:rPr>
              <a:t>从求解斐波那契数列看动态规划法</a:t>
            </a:r>
            <a:endParaRPr kumimoji="0" lang="zh-CN" altLang="en-US" sz="2600" b="0" i="0" u="none" strike="noStrike" kern="1200" cap="none" spc="0" normalizeH="0" baseline="0" noProof="0" dirty="0">
              <a:ln>
                <a:noFill/>
              </a:ln>
              <a:solidFill>
                <a:srgbClr val="FF0000"/>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20482" name="Rectangle 8"/>
          <p:cNvSpPr/>
          <p:nvPr/>
        </p:nvSpPr>
        <p:spPr>
          <a:xfrm>
            <a:off x="0" y="2633663"/>
            <a:ext cx="9144000" cy="0"/>
          </a:xfrm>
          <a:prstGeom prst="rect">
            <a:avLst/>
          </a:prstGeom>
          <a:noFill/>
          <a:ln w="9525">
            <a:noFill/>
          </a:ln>
        </p:spPr>
        <p:txBody>
          <a:bodyPr wrap="none" anchor="ctr" anchorCtr="0">
            <a:spAutoFit/>
          </a:bodyPr>
          <a:p>
            <a:pPr eaLnBrk="0" hangingPunct="0"/>
            <a:endParaRPr lang="zh-CN" altLang="en-US" dirty="0">
              <a:latin typeface="Arial" panose="020B0604020202020204" pitchFamily="34" charset="0"/>
              <a:ea typeface="宋体" panose="02010600030101010101" pitchFamily="2" charset="-122"/>
            </a:endParaRPr>
          </a:p>
        </p:txBody>
      </p:sp>
      <p:sp>
        <p:nvSpPr>
          <p:cNvPr id="20483" name="Rectangle 10"/>
          <p:cNvSpPr/>
          <p:nvPr/>
        </p:nvSpPr>
        <p:spPr>
          <a:xfrm>
            <a:off x="0" y="2633663"/>
            <a:ext cx="9144000" cy="0"/>
          </a:xfrm>
          <a:prstGeom prst="rect">
            <a:avLst/>
          </a:prstGeom>
          <a:noFill/>
          <a:ln w="38100">
            <a:noFill/>
          </a:ln>
        </p:spPr>
        <p:txBody>
          <a:bodyPr wrap="none" anchor="ctr" anchorCtr="0">
            <a:spAutoFit/>
          </a:bodyPr>
          <a:p>
            <a:pPr eaLnBrk="0" hangingPunct="0"/>
            <a:endParaRPr lang="zh-CN" altLang="en-US" dirty="0">
              <a:latin typeface="Arial" panose="020B0604020202020204" pitchFamily="34" charset="0"/>
              <a:ea typeface="宋体" panose="02010600030101010101" pitchFamily="2" charset="-122"/>
            </a:endParaRPr>
          </a:p>
        </p:txBody>
      </p:sp>
      <p:sp>
        <p:nvSpPr>
          <p:cNvPr id="20484" name="TextBox 7"/>
          <p:cNvSpPr txBox="1"/>
          <p:nvPr/>
        </p:nvSpPr>
        <p:spPr>
          <a:xfrm>
            <a:off x="285750" y="506413"/>
            <a:ext cx="3500438" cy="522287"/>
          </a:xfrm>
          <a:prstGeom prst="rect">
            <a:avLst/>
          </a:prstGeom>
          <a:noFill/>
          <a:ln w="9525">
            <a:noFill/>
          </a:ln>
        </p:spPr>
        <p:txBody>
          <a:bodyPr anchor="t" anchorCtr="0">
            <a:spAutoFit/>
          </a:bodyPr>
          <a:p>
            <a:pPr algn="ctr" eaLnBrk="0" hangingPunct="0"/>
            <a:r>
              <a:rPr lang="en-US" altLang="zh-CN" sz="2800" dirty="0">
                <a:solidFill>
                  <a:schemeClr val="bg1"/>
                </a:solidFill>
                <a:latin typeface="Consolas" panose="020B0609020204030204" pitchFamily="49" charset="0"/>
                <a:ea typeface="叶根友毛笔行书2.0版"/>
              </a:rPr>
              <a:t> </a:t>
            </a:r>
            <a:r>
              <a:rPr lang="zh-CN" altLang="zh-CN" sz="2800" dirty="0">
                <a:solidFill>
                  <a:schemeClr val="bg1"/>
                </a:solidFill>
                <a:latin typeface="微软雅黑" panose="020B0503020204020204" pitchFamily="34" charset="-122"/>
                <a:ea typeface="微软雅黑" panose="020B0503020204020204" pitchFamily="34" charset="-122"/>
              </a:rPr>
              <a:t>动态规划概述</a:t>
            </a:r>
            <a:endParaRPr lang="zh-CN" altLang="zh-CN" sz="2800" dirty="0">
              <a:solidFill>
                <a:schemeClr val="bg1"/>
              </a:solidFill>
              <a:latin typeface="微软雅黑" panose="020B0503020204020204" pitchFamily="34" charset="-122"/>
              <a:ea typeface="微软雅黑" panose="020B0503020204020204" pitchFamily="34" charset="-122"/>
            </a:endParaRPr>
          </a:p>
        </p:txBody>
      </p:sp>
      <p:sp>
        <p:nvSpPr>
          <p:cNvPr id="20485" name="TextBox 8"/>
          <p:cNvSpPr txBox="1"/>
          <p:nvPr/>
        </p:nvSpPr>
        <p:spPr>
          <a:xfrm>
            <a:off x="285750" y="1785938"/>
            <a:ext cx="4071938" cy="400050"/>
          </a:xfrm>
          <a:prstGeom prst="rect">
            <a:avLst/>
          </a:prstGeom>
          <a:noFill/>
          <a:ln w="9525">
            <a:noFill/>
          </a:ln>
        </p:spPr>
        <p:txBody>
          <a:bodyPr anchor="t" anchorCtr="0">
            <a:spAutoFit/>
          </a:bodyPr>
          <a:p>
            <a:pPr eaLnBrk="0" hangingPunct="0"/>
            <a:r>
              <a:rPr lang="zh-CN" altLang="zh-CN" sz="2000" dirty="0">
                <a:solidFill>
                  <a:srgbClr val="000000"/>
                </a:solidFill>
                <a:latin typeface="黑体" panose="02010609060101010101" pitchFamily="49" charset="-122"/>
                <a:ea typeface="黑体" panose="02010609060101010101" pitchFamily="49" charset="-122"/>
              </a:rPr>
              <a:t>求解斐波那契数列的递归算法</a:t>
            </a:r>
            <a:endParaRPr lang="zh-CN" altLang="en-US" sz="2000" dirty="0">
              <a:solidFill>
                <a:srgbClr val="000000"/>
              </a:solidFill>
              <a:latin typeface="黑体" panose="02010609060101010101" pitchFamily="49" charset="-122"/>
              <a:ea typeface="黑体" panose="02010609060101010101" pitchFamily="49" charset="-122"/>
            </a:endParaRPr>
          </a:p>
        </p:txBody>
      </p:sp>
      <p:sp>
        <p:nvSpPr>
          <p:cNvPr id="10" name="TextBox 9"/>
          <p:cNvSpPr txBox="1"/>
          <p:nvPr/>
        </p:nvSpPr>
        <p:spPr>
          <a:xfrm>
            <a:off x="400050" y="2286000"/>
            <a:ext cx="8286750" cy="4246563"/>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int count=1;		//</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累计调用的步骤</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int Fib(int n)		</a:t>
            </a:r>
            <a:endParaRPr kumimoji="0" lang="zh-CN" altLang="zh-CN" sz="1800" b="0" i="0"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printf</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("(%d)</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求解</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Fib(%d)\n"</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count++</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n);</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   if (n==1 || n==2)</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   {  </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printf</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计算出</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Fib(%d)=%d\n"</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n</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1);</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      return 1;</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   }</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   else</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   {  int x=</a:t>
            </a:r>
            <a:r>
              <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Fib</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(n-1);</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      int y=</a:t>
            </a:r>
            <a:r>
              <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Fib</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(n-2);</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printf</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计算出</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Fib(%d)=Fib(%d)+Fib(%d)=%d\n"</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				n</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n-1</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n-2</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x+y</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      return </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x+y</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   }</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Rectangle 3"/>
          <p:cNvSpPr/>
          <p:nvPr/>
        </p:nvSpPr>
        <p:spPr>
          <a:xfrm>
            <a:off x="468313" y="1524000"/>
            <a:ext cx="8458200" cy="4051300"/>
          </a:xfrm>
          <a:prstGeom prst="rect">
            <a:avLst/>
          </a:prstGeom>
          <a:noFill/>
          <a:ln w="9525">
            <a:noFill/>
          </a:ln>
        </p:spPr>
        <p:txBody>
          <a:bodyPr anchor="t" anchorCtr="0">
            <a:spAutoFit/>
          </a:bodyPr>
          <a:p>
            <a:pPr>
              <a:spcBef>
                <a:spcPct val="50000"/>
              </a:spcBef>
            </a:pPr>
            <a:r>
              <a:rPr lang="en-US" altLang="zh-CN" sz="2200" b="1" dirty="0">
                <a:solidFill>
                  <a:srgbClr val="C00000"/>
                </a:solidFill>
                <a:latin typeface="黑体" panose="02010609060101010101" pitchFamily="49" charset="-122"/>
                <a:ea typeface="黑体" panose="02010609060101010101" pitchFamily="49" charset="-122"/>
              </a:rPr>
              <a:t>3</a:t>
            </a:r>
            <a:r>
              <a:rPr lang="zh-CN" altLang="en-US" sz="2200" b="1" dirty="0">
                <a:solidFill>
                  <a:srgbClr val="C00000"/>
                </a:solidFill>
                <a:latin typeface="黑体" panose="02010609060101010101" pitchFamily="49" charset="-122"/>
                <a:ea typeface="黑体" panose="02010609060101010101" pitchFamily="49" charset="-122"/>
              </a:rPr>
              <a:t>、决策</a:t>
            </a:r>
            <a:endParaRPr lang="en-US" altLang="zh-CN" sz="2200" b="1" dirty="0">
              <a:solidFill>
                <a:srgbClr val="C00000"/>
              </a:solidFill>
              <a:latin typeface="黑体" panose="02010609060101010101" pitchFamily="49" charset="-122"/>
              <a:ea typeface="黑体" panose="02010609060101010101" pitchFamily="49" charset="-122"/>
            </a:endParaRPr>
          </a:p>
          <a:p>
            <a:pPr marL="742950" lvl="1" indent="-285750" eaLnBrk="1" hangingPunct="1">
              <a:lnSpc>
                <a:spcPct val="150000"/>
              </a:lnSpc>
              <a:spcBef>
                <a:spcPct val="50000"/>
              </a:spcBef>
              <a:buClr>
                <a:srgbClr val="C00000"/>
              </a:buClr>
              <a:buSzPct val="60000"/>
              <a:buFont typeface="Wingdings" panose="05000000000000000000" pitchFamily="2" charset="2"/>
              <a:buChar char="n"/>
            </a:pPr>
            <a:r>
              <a:rPr lang="zh-CN" altLang="en-US" sz="2000" dirty="0">
                <a:solidFill>
                  <a:srgbClr val="000000"/>
                </a:solidFill>
                <a:latin typeface="黑体" panose="02010609060101010101" pitchFamily="49" charset="-122"/>
                <a:ea typeface="黑体" panose="02010609060101010101" pitchFamily="49" charset="-122"/>
              </a:rPr>
              <a:t>当各段的状态取定以后，就可以作出不同的决定（或选择），从而确定下一阶段的状态，这种决定称为决策。</a:t>
            </a:r>
            <a:endParaRPr lang="en-US" altLang="zh-CN" sz="2000" dirty="0">
              <a:solidFill>
                <a:srgbClr val="000000"/>
              </a:solidFill>
              <a:latin typeface="黑体" panose="02010609060101010101" pitchFamily="49" charset="-122"/>
              <a:ea typeface="黑体" panose="02010609060101010101" pitchFamily="49" charset="-122"/>
            </a:endParaRPr>
          </a:p>
          <a:p>
            <a:pPr marL="742950" lvl="1" indent="-285750" eaLnBrk="1" hangingPunct="1">
              <a:lnSpc>
                <a:spcPct val="150000"/>
              </a:lnSpc>
              <a:spcBef>
                <a:spcPct val="50000"/>
              </a:spcBef>
              <a:buSzPct val="60000"/>
              <a:buFont typeface="Wingdings" panose="05000000000000000000" pitchFamily="2" charset="2"/>
              <a:buChar char="n"/>
            </a:pPr>
            <a:r>
              <a:rPr lang="zh-CN" altLang="en-US" sz="2000" dirty="0">
                <a:solidFill>
                  <a:srgbClr val="C00000"/>
                </a:solidFill>
                <a:latin typeface="黑体" panose="02010609060101010101" pitchFamily="49" charset="-122"/>
                <a:ea typeface="黑体" panose="02010609060101010101" pitchFamily="49" charset="-122"/>
              </a:rPr>
              <a:t>决策变量：</a:t>
            </a:r>
            <a:r>
              <a:rPr lang="zh-CN" altLang="en-US" sz="2000" dirty="0">
                <a:solidFill>
                  <a:srgbClr val="000000"/>
                </a:solidFill>
                <a:latin typeface="黑体" panose="02010609060101010101" pitchFamily="49" charset="-122"/>
                <a:ea typeface="黑体" panose="02010609060101010101" pitchFamily="49" charset="-122"/>
              </a:rPr>
              <a:t>表示决策的变量，常用</a:t>
            </a:r>
            <a:r>
              <a:rPr lang="en-US" altLang="zh-CN" sz="2000" dirty="0">
                <a:solidFill>
                  <a:srgbClr val="000000"/>
                </a:solidFill>
                <a:latin typeface="黑体" panose="02010609060101010101" pitchFamily="49" charset="-122"/>
                <a:ea typeface="黑体" panose="02010609060101010101" pitchFamily="49" charset="-122"/>
              </a:rPr>
              <a:t>u</a:t>
            </a:r>
            <a:r>
              <a:rPr lang="en-US" altLang="zh-CN" sz="2000" i="1" baseline="-25000" dirty="0">
                <a:solidFill>
                  <a:srgbClr val="000000"/>
                </a:solidFill>
                <a:latin typeface="黑体" panose="02010609060101010101" pitchFamily="49" charset="-122"/>
                <a:ea typeface="黑体" panose="02010609060101010101" pitchFamily="49" charset="-122"/>
              </a:rPr>
              <a:t>k</a:t>
            </a:r>
            <a:r>
              <a:rPr lang="en-US" altLang="zh-CN" sz="2000" dirty="0">
                <a:solidFill>
                  <a:srgbClr val="000000"/>
                </a:solidFill>
                <a:latin typeface="黑体" panose="02010609060101010101" pitchFamily="49" charset="-122"/>
                <a:ea typeface="黑体" panose="02010609060101010101" pitchFamily="49" charset="-122"/>
              </a:rPr>
              <a:t>(s</a:t>
            </a:r>
            <a:r>
              <a:rPr lang="en-US" altLang="zh-CN" sz="2000" i="1" baseline="-25000" dirty="0">
                <a:solidFill>
                  <a:srgbClr val="000000"/>
                </a:solidFill>
                <a:latin typeface="黑体" panose="02010609060101010101" pitchFamily="49" charset="-122"/>
                <a:ea typeface="黑体" panose="02010609060101010101" pitchFamily="49" charset="-122"/>
              </a:rPr>
              <a:t>k</a:t>
            </a:r>
            <a:r>
              <a:rPr lang="en-US" altLang="zh-CN" sz="2000" dirty="0">
                <a:solidFill>
                  <a:srgbClr val="000000"/>
                </a:solidFill>
                <a:latin typeface="黑体" panose="02010609060101010101" pitchFamily="49" charset="-122"/>
                <a:ea typeface="黑体" panose="02010609060101010101" pitchFamily="49" charset="-122"/>
              </a:rPr>
              <a:t>)</a:t>
            </a:r>
            <a:r>
              <a:rPr lang="zh-CN" altLang="en-US" sz="2000" dirty="0">
                <a:solidFill>
                  <a:srgbClr val="000000"/>
                </a:solidFill>
                <a:latin typeface="黑体" panose="02010609060101010101" pitchFamily="49" charset="-122"/>
                <a:ea typeface="黑体" panose="02010609060101010101" pitchFamily="49" charset="-122"/>
              </a:rPr>
              <a:t>表示第</a:t>
            </a:r>
            <a:r>
              <a:rPr lang="en-US" altLang="zh-CN" sz="2000" i="1" dirty="0">
                <a:solidFill>
                  <a:srgbClr val="000000"/>
                </a:solidFill>
                <a:latin typeface="黑体" panose="02010609060101010101" pitchFamily="49" charset="-122"/>
                <a:ea typeface="黑体" panose="02010609060101010101" pitchFamily="49" charset="-122"/>
              </a:rPr>
              <a:t>k</a:t>
            </a:r>
            <a:r>
              <a:rPr lang="zh-CN" altLang="en-US" sz="2000" dirty="0">
                <a:solidFill>
                  <a:srgbClr val="000000"/>
                </a:solidFill>
                <a:latin typeface="黑体" panose="02010609060101010101" pitchFamily="49" charset="-122"/>
                <a:ea typeface="黑体" panose="02010609060101010101" pitchFamily="49" charset="-122"/>
              </a:rPr>
              <a:t>阶段当状态为</a:t>
            </a:r>
            <a:r>
              <a:rPr lang="en-US" altLang="zh-CN" sz="2000" dirty="0">
                <a:solidFill>
                  <a:srgbClr val="000000"/>
                </a:solidFill>
                <a:latin typeface="黑体" panose="02010609060101010101" pitchFamily="49" charset="-122"/>
                <a:ea typeface="黑体" panose="02010609060101010101" pitchFamily="49" charset="-122"/>
              </a:rPr>
              <a:t>s</a:t>
            </a:r>
            <a:r>
              <a:rPr lang="en-US" altLang="zh-CN" sz="2000" i="1" baseline="-25000" dirty="0">
                <a:solidFill>
                  <a:srgbClr val="000000"/>
                </a:solidFill>
                <a:latin typeface="黑体" panose="02010609060101010101" pitchFamily="49" charset="-122"/>
                <a:ea typeface="黑体" panose="02010609060101010101" pitchFamily="49" charset="-122"/>
              </a:rPr>
              <a:t>k</a:t>
            </a:r>
            <a:r>
              <a:rPr lang="zh-CN" altLang="en-US" sz="2000" dirty="0">
                <a:solidFill>
                  <a:srgbClr val="000000"/>
                </a:solidFill>
                <a:latin typeface="黑体" panose="02010609060101010101" pitchFamily="49" charset="-122"/>
                <a:ea typeface="黑体" panose="02010609060101010101" pitchFamily="49" charset="-122"/>
              </a:rPr>
              <a:t>时的决策变量。</a:t>
            </a:r>
            <a:endParaRPr lang="en-US" altLang="zh-CN" sz="2000" dirty="0">
              <a:solidFill>
                <a:srgbClr val="000000"/>
              </a:solidFill>
              <a:latin typeface="黑体" panose="02010609060101010101" pitchFamily="49" charset="-122"/>
              <a:ea typeface="黑体" panose="02010609060101010101" pitchFamily="49" charset="-122"/>
            </a:endParaRPr>
          </a:p>
          <a:p>
            <a:pPr marL="742950" lvl="1" indent="-285750" eaLnBrk="1" hangingPunct="1">
              <a:lnSpc>
                <a:spcPct val="150000"/>
              </a:lnSpc>
              <a:spcBef>
                <a:spcPct val="50000"/>
              </a:spcBef>
              <a:buSzPct val="60000"/>
              <a:buFont typeface="Wingdings" panose="05000000000000000000" pitchFamily="2" charset="2"/>
              <a:buChar char="n"/>
            </a:pPr>
            <a:r>
              <a:rPr lang="zh-CN" altLang="en-US" sz="2000" dirty="0">
                <a:solidFill>
                  <a:srgbClr val="C00000"/>
                </a:solidFill>
                <a:latin typeface="黑体" panose="02010609060101010101" pitchFamily="49" charset="-122"/>
                <a:ea typeface="黑体" panose="02010609060101010101" pitchFamily="49" charset="-122"/>
              </a:rPr>
              <a:t>允许决策集合：</a:t>
            </a:r>
            <a:r>
              <a:rPr lang="zh-CN" altLang="en-US" sz="2000" dirty="0">
                <a:solidFill>
                  <a:srgbClr val="000000"/>
                </a:solidFill>
                <a:latin typeface="黑体" panose="02010609060101010101" pitchFamily="49" charset="-122"/>
                <a:ea typeface="黑体" panose="02010609060101010101" pitchFamily="49" charset="-122"/>
              </a:rPr>
              <a:t>决策变量的取值往往限制在一定范围内，称此范围为允许决策集合，用</a:t>
            </a:r>
            <a:r>
              <a:rPr lang="en-US" altLang="zh-CN" sz="2000" dirty="0">
                <a:solidFill>
                  <a:srgbClr val="000000"/>
                </a:solidFill>
                <a:latin typeface="黑体" panose="02010609060101010101" pitchFamily="49" charset="-122"/>
                <a:ea typeface="黑体" panose="02010609060101010101" pitchFamily="49" charset="-122"/>
              </a:rPr>
              <a:t>D</a:t>
            </a:r>
            <a:r>
              <a:rPr lang="en-US" altLang="zh-CN" sz="2000" i="1" baseline="-25000" dirty="0">
                <a:solidFill>
                  <a:srgbClr val="000000"/>
                </a:solidFill>
                <a:latin typeface="黑体" panose="02010609060101010101" pitchFamily="49" charset="-122"/>
                <a:ea typeface="黑体" panose="02010609060101010101" pitchFamily="49" charset="-122"/>
              </a:rPr>
              <a:t>k</a:t>
            </a:r>
            <a:r>
              <a:rPr lang="en-US" altLang="zh-CN" sz="2000" dirty="0">
                <a:solidFill>
                  <a:srgbClr val="000000"/>
                </a:solidFill>
                <a:latin typeface="黑体" panose="02010609060101010101" pitchFamily="49" charset="-122"/>
                <a:ea typeface="黑体" panose="02010609060101010101" pitchFamily="49" charset="-122"/>
              </a:rPr>
              <a:t>(s</a:t>
            </a:r>
            <a:r>
              <a:rPr lang="en-US" altLang="zh-CN" sz="2000" i="1" baseline="-25000" dirty="0">
                <a:solidFill>
                  <a:srgbClr val="000000"/>
                </a:solidFill>
                <a:latin typeface="黑体" panose="02010609060101010101" pitchFamily="49" charset="-122"/>
                <a:ea typeface="黑体" panose="02010609060101010101" pitchFamily="49" charset="-122"/>
              </a:rPr>
              <a:t>k</a:t>
            </a:r>
            <a:r>
              <a:rPr lang="en-US" altLang="zh-CN" sz="2000" dirty="0">
                <a:solidFill>
                  <a:srgbClr val="000000"/>
                </a:solidFill>
                <a:latin typeface="黑体" panose="02010609060101010101" pitchFamily="49" charset="-122"/>
                <a:ea typeface="黑体" panose="02010609060101010101" pitchFamily="49" charset="-122"/>
              </a:rPr>
              <a:t>)</a:t>
            </a:r>
            <a:r>
              <a:rPr lang="zh-CN" altLang="en-US" sz="2000" dirty="0">
                <a:solidFill>
                  <a:srgbClr val="000000"/>
                </a:solidFill>
                <a:latin typeface="黑体" panose="02010609060101010101" pitchFamily="49" charset="-122"/>
                <a:ea typeface="黑体" panose="02010609060101010101" pitchFamily="49" charset="-122"/>
              </a:rPr>
              <a:t>表示第</a:t>
            </a:r>
            <a:r>
              <a:rPr lang="en-US" altLang="zh-CN" sz="2000" i="1" dirty="0">
                <a:solidFill>
                  <a:srgbClr val="000000"/>
                </a:solidFill>
                <a:latin typeface="黑体" panose="02010609060101010101" pitchFamily="49" charset="-122"/>
                <a:ea typeface="黑体" panose="02010609060101010101" pitchFamily="49" charset="-122"/>
              </a:rPr>
              <a:t>k</a:t>
            </a:r>
            <a:r>
              <a:rPr lang="zh-CN" altLang="en-US" sz="2000" dirty="0">
                <a:solidFill>
                  <a:srgbClr val="000000"/>
                </a:solidFill>
                <a:latin typeface="黑体" panose="02010609060101010101" pitchFamily="49" charset="-122"/>
                <a:ea typeface="黑体" panose="02010609060101010101" pitchFamily="49" charset="-122"/>
              </a:rPr>
              <a:t>阶段从状态</a:t>
            </a:r>
            <a:r>
              <a:rPr lang="en-US" altLang="zh-CN" sz="2000" dirty="0">
                <a:solidFill>
                  <a:srgbClr val="000000"/>
                </a:solidFill>
                <a:latin typeface="黑体" panose="02010609060101010101" pitchFamily="49" charset="-122"/>
                <a:ea typeface="黑体" panose="02010609060101010101" pitchFamily="49" charset="-122"/>
              </a:rPr>
              <a:t>s</a:t>
            </a:r>
            <a:r>
              <a:rPr lang="en-US" altLang="zh-CN" sz="2000" i="1" baseline="-25000" dirty="0">
                <a:solidFill>
                  <a:srgbClr val="000000"/>
                </a:solidFill>
                <a:latin typeface="黑体" panose="02010609060101010101" pitchFamily="49" charset="-122"/>
                <a:ea typeface="黑体" panose="02010609060101010101" pitchFamily="49" charset="-122"/>
              </a:rPr>
              <a:t>k</a:t>
            </a:r>
            <a:r>
              <a:rPr lang="zh-CN" altLang="en-US" sz="2000" dirty="0">
                <a:solidFill>
                  <a:srgbClr val="000000"/>
                </a:solidFill>
                <a:latin typeface="黑体" panose="02010609060101010101" pitchFamily="49" charset="-122"/>
                <a:ea typeface="黑体" panose="02010609060101010101" pitchFamily="49" charset="-122"/>
              </a:rPr>
              <a:t>出发的允许决策集合。</a:t>
            </a:r>
            <a:endParaRPr lang="zh-CN" altLang="en-US" sz="2000" dirty="0">
              <a:solidFill>
                <a:srgbClr val="000000"/>
              </a:solidFill>
              <a:latin typeface="黑体" panose="02010609060101010101" pitchFamily="49" charset="-122"/>
              <a:ea typeface="黑体" panose="02010609060101010101" pitchFamily="49" charset="-122"/>
            </a:endParaRPr>
          </a:p>
        </p:txBody>
      </p:sp>
      <p:sp>
        <p:nvSpPr>
          <p:cNvPr id="7" name="Text Box 5"/>
          <p:cNvSpPr txBox="1"/>
          <p:nvPr/>
        </p:nvSpPr>
        <p:spPr>
          <a:xfrm>
            <a:off x="2514600" y="5257800"/>
            <a:ext cx="5715000" cy="458788"/>
          </a:xfrm>
          <a:prstGeom prst="rect">
            <a:avLst/>
          </a:prstGeom>
          <a:noFill/>
          <a:ln w="9525">
            <a:noFill/>
          </a:ln>
        </p:spPr>
        <p:txBody>
          <a:bodyPr anchor="t" anchorCtr="0">
            <a:spAutoFit/>
          </a:bodyPr>
          <a:p>
            <a:pPr eaLnBrk="0" hangingPunct="0">
              <a:lnSpc>
                <a:spcPct val="140000"/>
              </a:lnSpc>
            </a:pPr>
            <a:r>
              <a:rPr lang="en-US" altLang="zh-CN" sz="2000" dirty="0">
                <a:solidFill>
                  <a:srgbClr val="0000FF"/>
                </a:solidFill>
                <a:latin typeface="黑体" panose="02010609060101010101" pitchFamily="49" charset="-122"/>
                <a:ea typeface="黑体" panose="02010609060101010101" pitchFamily="49" charset="-122"/>
              </a:rPr>
              <a:t>D</a:t>
            </a:r>
            <a:r>
              <a:rPr lang="en-US" altLang="zh-CN" sz="2000" i="1" baseline="-25000" dirty="0">
                <a:solidFill>
                  <a:srgbClr val="0000FF"/>
                </a:solidFill>
                <a:latin typeface="黑体" panose="02010609060101010101" pitchFamily="49" charset="-122"/>
                <a:ea typeface="黑体" panose="02010609060101010101" pitchFamily="49" charset="-122"/>
              </a:rPr>
              <a:t>2</a:t>
            </a:r>
            <a:r>
              <a:rPr lang="en-US" altLang="zh-CN" sz="2000" dirty="0">
                <a:solidFill>
                  <a:srgbClr val="0000FF"/>
                </a:solidFill>
                <a:latin typeface="黑体" panose="02010609060101010101" pitchFamily="49" charset="-122"/>
                <a:ea typeface="黑体" panose="02010609060101010101" pitchFamily="49" charset="-122"/>
              </a:rPr>
              <a:t>( B</a:t>
            </a:r>
            <a:r>
              <a:rPr lang="en-US" altLang="zh-CN" sz="2000" baseline="-25000" dirty="0">
                <a:solidFill>
                  <a:srgbClr val="0000FF"/>
                </a:solidFill>
                <a:latin typeface="黑体" panose="02010609060101010101" pitchFamily="49" charset="-122"/>
                <a:ea typeface="黑体" panose="02010609060101010101" pitchFamily="49" charset="-122"/>
              </a:rPr>
              <a:t>1</a:t>
            </a:r>
            <a:r>
              <a:rPr lang="en-US" altLang="zh-CN" sz="2000" dirty="0">
                <a:solidFill>
                  <a:srgbClr val="0000FF"/>
                </a:solidFill>
                <a:latin typeface="黑体" panose="02010609060101010101" pitchFamily="49" charset="-122"/>
                <a:ea typeface="黑体" panose="02010609060101010101" pitchFamily="49" charset="-122"/>
              </a:rPr>
              <a:t>)={C</a:t>
            </a:r>
            <a:r>
              <a:rPr lang="en-US" altLang="zh-CN" sz="2000" baseline="-25000" dirty="0">
                <a:solidFill>
                  <a:srgbClr val="0000FF"/>
                </a:solidFill>
                <a:latin typeface="黑体" panose="02010609060101010101" pitchFamily="49" charset="-122"/>
                <a:ea typeface="黑体" panose="02010609060101010101" pitchFamily="49" charset="-122"/>
              </a:rPr>
              <a:t>1</a:t>
            </a:r>
            <a:r>
              <a:rPr lang="en-US" altLang="zh-CN" sz="2000" dirty="0">
                <a:solidFill>
                  <a:srgbClr val="0000FF"/>
                </a:solidFill>
                <a:latin typeface="黑体" panose="02010609060101010101" pitchFamily="49" charset="-122"/>
                <a:ea typeface="黑体" panose="02010609060101010101" pitchFamily="49" charset="-122"/>
              </a:rPr>
              <a:t>,C</a:t>
            </a:r>
            <a:r>
              <a:rPr lang="en-US" altLang="zh-CN" sz="2000" baseline="-25000" dirty="0">
                <a:solidFill>
                  <a:srgbClr val="0000FF"/>
                </a:solidFill>
                <a:latin typeface="黑体" panose="02010609060101010101" pitchFamily="49" charset="-122"/>
                <a:ea typeface="黑体" panose="02010609060101010101" pitchFamily="49" charset="-122"/>
              </a:rPr>
              <a:t>2</a:t>
            </a:r>
            <a:r>
              <a:rPr lang="en-US" altLang="zh-CN" sz="2000" dirty="0">
                <a:solidFill>
                  <a:srgbClr val="0000FF"/>
                </a:solidFill>
                <a:latin typeface="黑体" panose="02010609060101010101" pitchFamily="49" charset="-122"/>
                <a:ea typeface="黑体" panose="02010609060101010101" pitchFamily="49" charset="-122"/>
              </a:rPr>
              <a:t>}   D</a:t>
            </a:r>
            <a:r>
              <a:rPr lang="en-US" altLang="zh-CN" sz="2000" i="1" baseline="-25000" dirty="0">
                <a:solidFill>
                  <a:srgbClr val="0000FF"/>
                </a:solidFill>
                <a:latin typeface="黑体" panose="02010609060101010101" pitchFamily="49" charset="-122"/>
                <a:ea typeface="黑体" panose="02010609060101010101" pitchFamily="49" charset="-122"/>
              </a:rPr>
              <a:t>2</a:t>
            </a:r>
            <a:r>
              <a:rPr lang="en-US" altLang="zh-CN" sz="2000" dirty="0">
                <a:solidFill>
                  <a:srgbClr val="0000FF"/>
                </a:solidFill>
                <a:latin typeface="黑体" panose="02010609060101010101" pitchFamily="49" charset="-122"/>
                <a:ea typeface="黑体" panose="02010609060101010101" pitchFamily="49" charset="-122"/>
              </a:rPr>
              <a:t>( B</a:t>
            </a:r>
            <a:r>
              <a:rPr lang="en-US" altLang="zh-CN" sz="2000" baseline="-25000" dirty="0">
                <a:solidFill>
                  <a:srgbClr val="0000FF"/>
                </a:solidFill>
                <a:latin typeface="黑体" panose="02010609060101010101" pitchFamily="49" charset="-122"/>
                <a:ea typeface="黑体" panose="02010609060101010101" pitchFamily="49" charset="-122"/>
              </a:rPr>
              <a:t>2</a:t>
            </a:r>
            <a:r>
              <a:rPr lang="en-US" altLang="zh-CN" sz="2000" dirty="0">
                <a:solidFill>
                  <a:srgbClr val="0000FF"/>
                </a:solidFill>
                <a:latin typeface="黑体" panose="02010609060101010101" pitchFamily="49" charset="-122"/>
                <a:ea typeface="黑体" panose="02010609060101010101" pitchFamily="49" charset="-122"/>
              </a:rPr>
              <a:t>)={C</a:t>
            </a:r>
            <a:r>
              <a:rPr lang="en-US" altLang="zh-CN" sz="2000" baseline="-25000" dirty="0">
                <a:solidFill>
                  <a:srgbClr val="0000FF"/>
                </a:solidFill>
                <a:latin typeface="黑体" panose="02010609060101010101" pitchFamily="49" charset="-122"/>
                <a:ea typeface="黑体" panose="02010609060101010101" pitchFamily="49" charset="-122"/>
              </a:rPr>
              <a:t>1</a:t>
            </a:r>
            <a:r>
              <a:rPr lang="en-US" altLang="zh-CN" sz="2000" dirty="0">
                <a:solidFill>
                  <a:srgbClr val="0000FF"/>
                </a:solidFill>
                <a:latin typeface="黑体" panose="02010609060101010101" pitchFamily="49" charset="-122"/>
                <a:ea typeface="黑体" panose="02010609060101010101" pitchFamily="49" charset="-122"/>
              </a:rPr>
              <a:t>,C</a:t>
            </a:r>
            <a:r>
              <a:rPr lang="en-US" altLang="zh-CN" sz="2000" baseline="-25000" dirty="0">
                <a:solidFill>
                  <a:srgbClr val="0000FF"/>
                </a:solidFill>
                <a:latin typeface="黑体" panose="02010609060101010101" pitchFamily="49" charset="-122"/>
                <a:ea typeface="黑体" panose="02010609060101010101" pitchFamily="49" charset="-122"/>
              </a:rPr>
              <a:t>2</a:t>
            </a:r>
            <a:r>
              <a:rPr lang="en-US" altLang="zh-CN" sz="2000" dirty="0">
                <a:solidFill>
                  <a:srgbClr val="0000FF"/>
                </a:solidFill>
                <a:latin typeface="黑体" panose="02010609060101010101" pitchFamily="49" charset="-122"/>
                <a:ea typeface="黑体" panose="02010609060101010101" pitchFamily="49" charset="-122"/>
              </a:rPr>
              <a:t>,C</a:t>
            </a:r>
            <a:r>
              <a:rPr lang="en-US" altLang="zh-CN" sz="2000" baseline="-25000" dirty="0">
                <a:solidFill>
                  <a:srgbClr val="0000FF"/>
                </a:solidFill>
                <a:latin typeface="黑体" panose="02010609060101010101" pitchFamily="49" charset="-122"/>
                <a:ea typeface="黑体" panose="02010609060101010101" pitchFamily="49" charset="-122"/>
              </a:rPr>
              <a:t>3</a:t>
            </a:r>
            <a:r>
              <a:rPr lang="en-US" altLang="zh-CN" sz="2000" dirty="0">
                <a:solidFill>
                  <a:srgbClr val="0000FF"/>
                </a:solidFill>
                <a:latin typeface="黑体" panose="02010609060101010101" pitchFamily="49" charset="-122"/>
                <a:ea typeface="黑体" panose="02010609060101010101" pitchFamily="49" charset="-122"/>
              </a:rPr>
              <a:t>}</a:t>
            </a:r>
            <a:endParaRPr lang="en-US" altLang="zh-CN" sz="2000" dirty="0">
              <a:solidFill>
                <a:srgbClr val="0000FF"/>
              </a:solidFill>
              <a:latin typeface="黑体" panose="02010609060101010101" pitchFamily="49" charset="-122"/>
              <a:ea typeface="黑体" panose="02010609060101010101" pitchFamily="49" charset="-122"/>
            </a:endParaRPr>
          </a:p>
        </p:txBody>
      </p:sp>
      <p:sp>
        <p:nvSpPr>
          <p:cNvPr id="93187" name="标题 1"/>
          <p:cNvSpPr>
            <a:spLocks noGrp="1"/>
          </p:cNvSpPr>
          <p:nvPr>
            <p:ph type="title"/>
          </p:nvPr>
        </p:nvSpPr>
        <p:spPr>
          <a:xfrm>
            <a:off x="838200" y="528638"/>
            <a:ext cx="7391400" cy="563562"/>
          </a:xfrm>
        </p:spPr>
        <p:txBody>
          <a:bodyPr vert="horz" wrap="square" lIns="91440" tIns="45720" rIns="91440" bIns="45720" anchor="ctr" anchorCtr="0"/>
          <a:p>
            <a:pPr algn="l" eaLnBrk="1" hangingPunct="1"/>
            <a:r>
              <a:rPr lang="zh-CN" altLang="en-US" sz="2800" b="0" dirty="0">
                <a:latin typeface="黑体" panose="02010609060101010101" pitchFamily="49" charset="-122"/>
                <a:ea typeface="黑体" panose="02010609060101010101" pitchFamily="49" charset="-122"/>
              </a:rPr>
              <a:t>基本概念</a:t>
            </a:r>
            <a:endParaRPr lang="zh-CN" altLang="en-US" sz="2800" b="0" dirty="0">
              <a:latin typeface="黑体" panose="02010609060101010101" pitchFamily="49" charset="-122"/>
              <a:ea typeface="黑体" panose="02010609060101010101" pitchFamily="49" charset="-122"/>
            </a:endParaRPr>
          </a:p>
        </p:txBody>
      </p:sp>
      <p:grpSp>
        <p:nvGrpSpPr>
          <p:cNvPr id="9" name="Group 63"/>
          <p:cNvGrpSpPr/>
          <p:nvPr/>
        </p:nvGrpSpPr>
        <p:grpSpPr>
          <a:xfrm>
            <a:off x="3657600" y="0"/>
            <a:ext cx="5018088" cy="2187575"/>
            <a:chOff x="681" y="1200"/>
            <a:chExt cx="3644" cy="1632"/>
          </a:xfrm>
        </p:grpSpPr>
        <p:grpSp>
          <p:nvGrpSpPr>
            <p:cNvPr id="93189" name="Group 64"/>
            <p:cNvGrpSpPr/>
            <p:nvPr/>
          </p:nvGrpSpPr>
          <p:grpSpPr>
            <a:xfrm>
              <a:off x="681" y="1235"/>
              <a:ext cx="3644" cy="1468"/>
              <a:chOff x="681" y="1235"/>
              <a:chExt cx="3644" cy="1468"/>
            </a:xfrm>
          </p:grpSpPr>
          <p:grpSp>
            <p:nvGrpSpPr>
              <p:cNvPr id="93190" name="Group 65"/>
              <p:cNvGrpSpPr/>
              <p:nvPr/>
            </p:nvGrpSpPr>
            <p:grpSpPr>
              <a:xfrm>
                <a:off x="681" y="1235"/>
                <a:ext cx="3644" cy="1468"/>
                <a:chOff x="825" y="1283"/>
                <a:chExt cx="3644" cy="1468"/>
              </a:xfrm>
            </p:grpSpPr>
            <p:sp>
              <p:nvSpPr>
                <p:cNvPr id="50" name="Oval 66"/>
                <p:cNvSpPr>
                  <a:spLocks noChangeArrowheads="1"/>
                </p:cNvSpPr>
                <p:nvPr/>
              </p:nvSpPr>
              <p:spPr bwMode="auto">
                <a:xfrm>
                  <a:off x="825" y="1865"/>
                  <a:ext cx="365" cy="307"/>
                </a:xfrm>
                <a:prstGeom prst="ellipse">
                  <a:avLst/>
                </a:prstGeom>
              </p:spPr>
              <p:style>
                <a:lnRef idx="1">
                  <a:schemeClr val="accent2"/>
                </a:lnRef>
                <a:fillRef idx="2">
                  <a:schemeClr val="accent2"/>
                </a:fillRef>
                <a:effectRef idx="1">
                  <a:schemeClr val="accent2"/>
                </a:effectRef>
                <a:fontRef idx="minor">
                  <a:schemeClr val="dk1"/>
                </a:fontRef>
              </p:style>
              <p:txBody>
                <a:bodyPr lIns="108000" tIns="72000"/>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mn-ea"/>
                      <a:ea typeface="+mn-ea"/>
                      <a:cs typeface="+mn-cs"/>
                    </a:rPr>
                    <a:t>A</a:t>
                  </a:r>
                  <a:endParaRPr kumimoji="0" lang="en-US" altLang="zh-CN" sz="1200" b="1" i="0" u="none" strike="noStrike" kern="1200" cap="none" spc="0" normalizeH="0" baseline="0" noProof="0">
                    <a:ln>
                      <a:noFill/>
                    </a:ln>
                    <a:solidFill>
                      <a:srgbClr val="000000"/>
                    </a:solidFill>
                    <a:effectLst/>
                    <a:uLnTx/>
                    <a:uFillTx/>
                    <a:latin typeface="+mn-ea"/>
                    <a:ea typeface="+mn-ea"/>
                    <a:cs typeface="+mn-cs"/>
                  </a:endParaRPr>
                </a:p>
              </p:txBody>
            </p:sp>
            <p:sp>
              <p:nvSpPr>
                <p:cNvPr id="51" name="Oval 67"/>
                <p:cNvSpPr>
                  <a:spLocks noChangeArrowheads="1"/>
                </p:cNvSpPr>
                <p:nvPr/>
              </p:nvSpPr>
              <p:spPr bwMode="auto">
                <a:xfrm>
                  <a:off x="1555" y="1287"/>
                  <a:ext cx="368" cy="307"/>
                </a:xfrm>
                <a:prstGeom prst="ellipse">
                  <a:avLst/>
                </a:prstGeom>
                <a:solidFill>
                  <a:srgbClr val="CCCC00"/>
                </a:solidFill>
                <a:ln w="19050">
                  <a:solidFill>
                    <a:schemeClr val="accent2">
                      <a:lumMod val="50000"/>
                    </a:schemeClr>
                  </a:solidFill>
                </a:ln>
              </p:spPr>
              <p:style>
                <a:lnRef idx="1">
                  <a:schemeClr val="accent2"/>
                </a:lnRef>
                <a:fillRef idx="2">
                  <a:schemeClr val="accent2"/>
                </a:fillRef>
                <a:effectRef idx="1">
                  <a:schemeClr val="accent2"/>
                </a:effectRef>
                <a:fontRef idx="minor">
                  <a:schemeClr val="dk1"/>
                </a:fontRef>
              </p:style>
              <p:txBody>
                <a:bodyPr lIns="108000" tIns="72000" rIns="58420" bIns="38100"/>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B</a:t>
                  </a:r>
                  <a:r>
                    <a:rPr kumimoji="0" lang="en-US" altLang="zh-CN" sz="12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1</a:t>
                  </a:r>
                  <a:endPar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2" name="Oval 68"/>
                <p:cNvSpPr>
                  <a:spLocks noChangeArrowheads="1"/>
                </p:cNvSpPr>
                <p:nvPr/>
              </p:nvSpPr>
              <p:spPr bwMode="auto">
                <a:xfrm>
                  <a:off x="1555" y="1865"/>
                  <a:ext cx="368" cy="307"/>
                </a:xfrm>
                <a:prstGeom prst="ellipse">
                  <a:avLst/>
                </a:prstGeom>
              </p:spPr>
              <p:style>
                <a:lnRef idx="1">
                  <a:schemeClr val="accent2"/>
                </a:lnRef>
                <a:fillRef idx="2">
                  <a:schemeClr val="accent2"/>
                </a:fillRef>
                <a:effectRef idx="1">
                  <a:schemeClr val="accent2"/>
                </a:effectRef>
                <a:fontRef idx="minor">
                  <a:schemeClr val="dk1"/>
                </a:fontRef>
              </p:style>
              <p:txBody>
                <a:bodyPr lIns="108000" tIns="72000" rIns="58420" bIns="38100"/>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B</a:t>
                  </a:r>
                  <a:r>
                    <a:rPr kumimoji="0" lang="en-US" altLang="zh-CN" sz="12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2</a:t>
                  </a:r>
                  <a:endPar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3" name="Oval 69"/>
                <p:cNvSpPr>
                  <a:spLocks noChangeArrowheads="1"/>
                </p:cNvSpPr>
                <p:nvPr/>
              </p:nvSpPr>
              <p:spPr bwMode="auto">
                <a:xfrm>
                  <a:off x="1555" y="2438"/>
                  <a:ext cx="368" cy="308"/>
                </a:xfrm>
                <a:prstGeom prst="ellipse">
                  <a:avLst/>
                </a:prstGeom>
              </p:spPr>
              <p:style>
                <a:lnRef idx="1">
                  <a:schemeClr val="accent2"/>
                </a:lnRef>
                <a:fillRef idx="2">
                  <a:schemeClr val="accent2"/>
                </a:fillRef>
                <a:effectRef idx="1">
                  <a:schemeClr val="accent2"/>
                </a:effectRef>
                <a:fontRef idx="minor">
                  <a:schemeClr val="dk1"/>
                </a:fontRef>
              </p:style>
              <p:txBody>
                <a:bodyPr lIns="108000" tIns="72000" rIns="58420" bIns="38100"/>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B</a:t>
                  </a:r>
                  <a:r>
                    <a:rPr kumimoji="0" lang="en-US" altLang="zh-CN" sz="12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3</a:t>
                  </a:r>
                  <a:endPar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4" name="Oval 70"/>
                <p:cNvSpPr>
                  <a:spLocks noChangeArrowheads="1"/>
                </p:cNvSpPr>
                <p:nvPr/>
              </p:nvSpPr>
              <p:spPr bwMode="auto">
                <a:xfrm>
                  <a:off x="2559" y="1287"/>
                  <a:ext cx="368" cy="307"/>
                </a:xfrm>
                <a:prstGeom prst="ellipse">
                  <a:avLst/>
                </a:prstGeom>
              </p:spPr>
              <p:style>
                <a:lnRef idx="1">
                  <a:schemeClr val="accent2"/>
                </a:lnRef>
                <a:fillRef idx="2">
                  <a:schemeClr val="accent2"/>
                </a:fillRef>
                <a:effectRef idx="1">
                  <a:schemeClr val="accent2"/>
                </a:effectRef>
                <a:fontRef idx="minor">
                  <a:schemeClr val="dk1"/>
                </a:fontRef>
              </p:style>
              <p:txBody>
                <a:bodyPr lIns="108000" tIns="72000" rIns="45720" bIns="38100"/>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C</a:t>
                  </a:r>
                  <a:r>
                    <a:rPr kumimoji="0" lang="en-US" altLang="zh-CN" sz="12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1</a:t>
                  </a:r>
                  <a:endPar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5" name="Oval 71"/>
                <p:cNvSpPr>
                  <a:spLocks noChangeArrowheads="1"/>
                </p:cNvSpPr>
                <p:nvPr/>
              </p:nvSpPr>
              <p:spPr bwMode="auto">
                <a:xfrm>
                  <a:off x="2559" y="1865"/>
                  <a:ext cx="368" cy="307"/>
                </a:xfrm>
                <a:prstGeom prst="ellipse">
                  <a:avLst/>
                </a:prstGeom>
                <a:solidFill>
                  <a:schemeClr val="tx2">
                    <a:lumMod val="20000"/>
                    <a:lumOff val="80000"/>
                  </a:schemeClr>
                </a:solidFill>
                <a:ln w="19050">
                  <a:solidFill>
                    <a:srgbClr val="C00000"/>
                  </a:solidFill>
                </a:ln>
              </p:spPr>
              <p:style>
                <a:lnRef idx="1">
                  <a:schemeClr val="accent2"/>
                </a:lnRef>
                <a:fillRef idx="2">
                  <a:schemeClr val="accent2"/>
                </a:fillRef>
                <a:effectRef idx="1">
                  <a:schemeClr val="accent2"/>
                </a:effectRef>
                <a:fontRef idx="minor">
                  <a:schemeClr val="dk1"/>
                </a:fontRef>
              </p:style>
              <p:txBody>
                <a:bodyPr lIns="108000" tIns="72000" rIns="45720" bIns="38100"/>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C</a:t>
                  </a:r>
                  <a:r>
                    <a:rPr kumimoji="0" lang="en-US" altLang="zh-CN" sz="12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2</a:t>
                  </a:r>
                  <a:endPar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6" name="Oval 72"/>
                <p:cNvSpPr>
                  <a:spLocks noChangeArrowheads="1"/>
                </p:cNvSpPr>
                <p:nvPr/>
              </p:nvSpPr>
              <p:spPr bwMode="auto">
                <a:xfrm>
                  <a:off x="2559" y="2444"/>
                  <a:ext cx="368" cy="307"/>
                </a:xfrm>
                <a:prstGeom prst="ellipse">
                  <a:avLst/>
                </a:prstGeom>
              </p:spPr>
              <p:style>
                <a:lnRef idx="1">
                  <a:schemeClr val="accent2"/>
                </a:lnRef>
                <a:fillRef idx="2">
                  <a:schemeClr val="accent2"/>
                </a:fillRef>
                <a:effectRef idx="1">
                  <a:schemeClr val="accent2"/>
                </a:effectRef>
                <a:fontRef idx="minor">
                  <a:schemeClr val="dk1"/>
                </a:fontRef>
              </p:style>
              <p:txBody>
                <a:bodyPr lIns="108000" tIns="72000" rIns="45720" bIns="38100"/>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C</a:t>
                  </a:r>
                  <a:r>
                    <a:rPr kumimoji="0" lang="en-US" altLang="zh-CN" sz="12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3</a:t>
                  </a:r>
                  <a:endPar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7" name="Oval 73"/>
                <p:cNvSpPr>
                  <a:spLocks noChangeArrowheads="1"/>
                </p:cNvSpPr>
                <p:nvPr/>
              </p:nvSpPr>
              <p:spPr bwMode="auto">
                <a:xfrm>
                  <a:off x="3472" y="1511"/>
                  <a:ext cx="365" cy="308"/>
                </a:xfrm>
                <a:prstGeom prst="ellipse">
                  <a:avLst/>
                </a:prstGeom>
              </p:spPr>
              <p:style>
                <a:lnRef idx="1">
                  <a:schemeClr val="accent2"/>
                </a:lnRef>
                <a:fillRef idx="2">
                  <a:schemeClr val="accent2"/>
                </a:fillRef>
                <a:effectRef idx="1">
                  <a:schemeClr val="accent2"/>
                </a:effectRef>
                <a:fontRef idx="minor">
                  <a:schemeClr val="dk1"/>
                </a:fontRef>
              </p:style>
              <p:txBody>
                <a:bodyPr lIns="108000" tIns="72000" rIns="45720" bIns="38100"/>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D</a:t>
                  </a:r>
                  <a:r>
                    <a:rPr kumimoji="0" lang="en-US" altLang="zh-CN" sz="12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1</a:t>
                  </a:r>
                  <a:endPar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8" name="Oval 74"/>
                <p:cNvSpPr>
                  <a:spLocks noChangeArrowheads="1"/>
                </p:cNvSpPr>
                <p:nvPr/>
              </p:nvSpPr>
              <p:spPr bwMode="auto">
                <a:xfrm>
                  <a:off x="3472" y="2219"/>
                  <a:ext cx="365" cy="308"/>
                </a:xfrm>
                <a:prstGeom prst="ellipse">
                  <a:avLst/>
                </a:prstGeom>
                <a:solidFill>
                  <a:srgbClr val="FFFF00"/>
                </a:solidFill>
                <a:ln w="19050">
                  <a:solidFill>
                    <a:schemeClr val="accent2">
                      <a:lumMod val="50000"/>
                    </a:schemeClr>
                  </a:solidFill>
                </a:ln>
              </p:spPr>
              <p:style>
                <a:lnRef idx="1">
                  <a:schemeClr val="accent2"/>
                </a:lnRef>
                <a:fillRef idx="2">
                  <a:schemeClr val="accent2"/>
                </a:fillRef>
                <a:effectRef idx="1">
                  <a:schemeClr val="accent2"/>
                </a:effectRef>
                <a:fontRef idx="minor">
                  <a:schemeClr val="dk1"/>
                </a:fontRef>
              </p:style>
              <p:txBody>
                <a:bodyPr lIns="108000" tIns="72000" rIns="45720" bIns="38100"/>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D</a:t>
                  </a:r>
                  <a:r>
                    <a:rPr kumimoji="0" lang="en-US" altLang="zh-CN" sz="1200" b="1"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2</a:t>
                  </a:r>
                  <a:endPar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9" name="Oval 75"/>
                <p:cNvSpPr>
                  <a:spLocks noChangeArrowheads="1"/>
                </p:cNvSpPr>
                <p:nvPr/>
              </p:nvSpPr>
              <p:spPr bwMode="auto">
                <a:xfrm>
                  <a:off x="4104" y="1883"/>
                  <a:ext cx="365" cy="308"/>
                </a:xfrm>
                <a:prstGeom prst="ellipse">
                  <a:avLst/>
                </a:prstGeom>
              </p:spPr>
              <p:style>
                <a:lnRef idx="1">
                  <a:schemeClr val="accent2"/>
                </a:lnRef>
                <a:fillRef idx="2">
                  <a:schemeClr val="accent2"/>
                </a:fillRef>
                <a:effectRef idx="1">
                  <a:schemeClr val="accent2"/>
                </a:effectRef>
                <a:fontRef idx="minor">
                  <a:schemeClr val="dk1"/>
                </a:fontRef>
              </p:style>
              <p:txBody>
                <a:bodyPr lIns="45720" tIns="38100" rIns="45720" bIns="38100"/>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0000"/>
                      </a:solidFill>
                      <a:effectLst/>
                      <a:uLnTx/>
                      <a:uFillTx/>
                      <a:latin typeface="+mn-ea"/>
                      <a:ea typeface="+mn-ea"/>
                      <a:cs typeface="+mn-cs"/>
                    </a:rPr>
                    <a:t> E</a:t>
                  </a:r>
                  <a:endParaRPr kumimoji="0" lang="en-US" altLang="zh-CN" sz="1400" b="1" i="0" u="none" strike="noStrike" kern="1200" cap="none" spc="0" normalizeH="0" baseline="0" noProof="0">
                    <a:ln>
                      <a:noFill/>
                    </a:ln>
                    <a:solidFill>
                      <a:srgbClr val="000000"/>
                    </a:solidFill>
                    <a:effectLst/>
                    <a:uLnTx/>
                    <a:uFillTx/>
                    <a:latin typeface="+mn-ea"/>
                    <a:ea typeface="+mn-ea"/>
                    <a:cs typeface="+mn-cs"/>
                  </a:endParaRPr>
                </a:p>
              </p:txBody>
            </p:sp>
          </p:grpSp>
          <p:grpSp>
            <p:nvGrpSpPr>
              <p:cNvPr id="93201" name="Group 76"/>
              <p:cNvGrpSpPr/>
              <p:nvPr/>
            </p:nvGrpSpPr>
            <p:grpSpPr>
              <a:xfrm>
                <a:off x="912" y="1395"/>
                <a:ext cx="3096" cy="1173"/>
                <a:chOff x="1054" y="1443"/>
                <a:chExt cx="3096" cy="1173"/>
              </a:xfrm>
            </p:grpSpPr>
            <p:sp>
              <p:nvSpPr>
                <p:cNvPr id="32" name="Line 77"/>
                <p:cNvSpPr>
                  <a:spLocks noChangeShapeType="1"/>
                </p:cNvSpPr>
                <p:nvPr/>
              </p:nvSpPr>
              <p:spPr bwMode="auto">
                <a:xfrm flipV="1">
                  <a:off x="1054" y="1443"/>
                  <a:ext cx="563" cy="444"/>
                </a:xfrm>
                <a:prstGeom prst="line">
                  <a:avLst/>
                </a:prstGeom>
                <a:noFill/>
                <a:ln w="22225">
                  <a:solidFill>
                    <a:schemeClr val="accent2">
                      <a:lumMod val="75000"/>
                    </a:schemeClr>
                  </a:solidFill>
                  <a:round/>
                  <a:tailEnd type="triangle" w="sm"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mn-ea"/>
                    <a:ea typeface="+mn-ea"/>
                    <a:cs typeface="+mn-cs"/>
                  </a:endParaRPr>
                </a:p>
              </p:txBody>
            </p:sp>
            <p:sp>
              <p:nvSpPr>
                <p:cNvPr id="33" name="Line 78"/>
                <p:cNvSpPr>
                  <a:spLocks noChangeShapeType="1"/>
                </p:cNvSpPr>
                <p:nvPr/>
              </p:nvSpPr>
              <p:spPr bwMode="auto">
                <a:xfrm flipV="1">
                  <a:off x="1138" y="2019"/>
                  <a:ext cx="455" cy="0"/>
                </a:xfrm>
                <a:prstGeom prst="line">
                  <a:avLst/>
                </a:prstGeom>
                <a:noFill/>
                <a:ln w="22225">
                  <a:solidFill>
                    <a:schemeClr val="accent2">
                      <a:lumMod val="75000"/>
                    </a:schemeClr>
                  </a:solidFill>
                  <a:round/>
                  <a:tailEnd type="triangle" w="sm"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mn-ea"/>
                    <a:ea typeface="+mn-ea"/>
                    <a:cs typeface="+mn-cs"/>
                  </a:endParaRPr>
                </a:p>
              </p:txBody>
            </p:sp>
            <p:sp>
              <p:nvSpPr>
                <p:cNvPr id="34" name="Line 79"/>
                <p:cNvSpPr>
                  <a:spLocks noChangeShapeType="1"/>
                </p:cNvSpPr>
                <p:nvPr/>
              </p:nvSpPr>
              <p:spPr bwMode="auto">
                <a:xfrm>
                  <a:off x="1070" y="2154"/>
                  <a:ext cx="546" cy="356"/>
                </a:xfrm>
                <a:prstGeom prst="line">
                  <a:avLst/>
                </a:prstGeom>
                <a:noFill/>
                <a:ln w="22225">
                  <a:solidFill>
                    <a:schemeClr val="accent2">
                      <a:lumMod val="75000"/>
                    </a:schemeClr>
                  </a:solidFill>
                  <a:round/>
                  <a:tailEnd type="triangle" w="sm"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mn-ea"/>
                    <a:ea typeface="+mn-ea"/>
                    <a:cs typeface="+mn-cs"/>
                  </a:endParaRPr>
                </a:p>
              </p:txBody>
            </p:sp>
            <p:sp>
              <p:nvSpPr>
                <p:cNvPr id="35" name="Line 80"/>
                <p:cNvSpPr>
                  <a:spLocks noChangeShapeType="1"/>
                </p:cNvSpPr>
                <p:nvPr/>
              </p:nvSpPr>
              <p:spPr bwMode="auto">
                <a:xfrm>
                  <a:off x="1865" y="1460"/>
                  <a:ext cx="733" cy="0"/>
                </a:xfrm>
                <a:prstGeom prst="line">
                  <a:avLst/>
                </a:prstGeom>
                <a:noFill/>
                <a:ln w="22225">
                  <a:solidFill>
                    <a:schemeClr val="accent2">
                      <a:lumMod val="75000"/>
                    </a:schemeClr>
                  </a:solidFill>
                  <a:round/>
                  <a:tailEnd type="triangle" w="sm"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mn-ea"/>
                    <a:ea typeface="+mn-ea"/>
                    <a:cs typeface="+mn-cs"/>
                  </a:endParaRPr>
                </a:p>
              </p:txBody>
            </p:sp>
            <p:sp>
              <p:nvSpPr>
                <p:cNvPr id="36" name="Line 81"/>
                <p:cNvSpPr>
                  <a:spLocks noChangeShapeType="1"/>
                </p:cNvSpPr>
                <p:nvPr/>
              </p:nvSpPr>
              <p:spPr bwMode="auto">
                <a:xfrm>
                  <a:off x="1865" y="2014"/>
                  <a:ext cx="733" cy="0"/>
                </a:xfrm>
                <a:prstGeom prst="line">
                  <a:avLst/>
                </a:prstGeom>
                <a:noFill/>
                <a:ln w="22225">
                  <a:solidFill>
                    <a:schemeClr val="accent2">
                      <a:lumMod val="75000"/>
                    </a:schemeClr>
                  </a:solidFill>
                  <a:round/>
                  <a:tailEnd type="triangle" w="sm"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mn-ea"/>
                    <a:ea typeface="+mn-ea"/>
                    <a:cs typeface="+mn-cs"/>
                  </a:endParaRPr>
                </a:p>
              </p:txBody>
            </p:sp>
            <p:sp>
              <p:nvSpPr>
                <p:cNvPr id="37" name="Line 82"/>
                <p:cNvSpPr>
                  <a:spLocks noChangeShapeType="1"/>
                </p:cNvSpPr>
                <p:nvPr/>
              </p:nvSpPr>
              <p:spPr bwMode="auto">
                <a:xfrm>
                  <a:off x="1865" y="2616"/>
                  <a:ext cx="733" cy="0"/>
                </a:xfrm>
                <a:prstGeom prst="line">
                  <a:avLst/>
                </a:prstGeom>
                <a:noFill/>
                <a:ln w="22225">
                  <a:solidFill>
                    <a:schemeClr val="accent2">
                      <a:lumMod val="75000"/>
                    </a:schemeClr>
                  </a:solidFill>
                  <a:round/>
                  <a:tailEnd type="triangle" w="sm"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mn-ea"/>
                    <a:ea typeface="+mn-ea"/>
                    <a:cs typeface="+mn-cs"/>
                  </a:endParaRPr>
                </a:p>
              </p:txBody>
            </p:sp>
            <p:sp>
              <p:nvSpPr>
                <p:cNvPr id="38" name="Line 83"/>
                <p:cNvSpPr>
                  <a:spLocks noChangeShapeType="1"/>
                </p:cNvSpPr>
                <p:nvPr/>
              </p:nvSpPr>
              <p:spPr bwMode="auto">
                <a:xfrm flipV="1">
                  <a:off x="1865" y="1504"/>
                  <a:ext cx="733" cy="444"/>
                </a:xfrm>
                <a:prstGeom prst="line">
                  <a:avLst/>
                </a:prstGeom>
                <a:noFill/>
                <a:ln w="22225">
                  <a:solidFill>
                    <a:schemeClr val="accent2">
                      <a:lumMod val="75000"/>
                    </a:schemeClr>
                  </a:solidFill>
                  <a:round/>
                  <a:tailEnd type="triangle" w="sm"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mn-ea"/>
                    <a:ea typeface="+mn-ea"/>
                    <a:cs typeface="+mn-cs"/>
                  </a:endParaRPr>
                </a:p>
              </p:txBody>
            </p:sp>
            <p:sp>
              <p:nvSpPr>
                <p:cNvPr id="39" name="Line 84"/>
                <p:cNvSpPr>
                  <a:spLocks noChangeShapeType="1"/>
                </p:cNvSpPr>
                <p:nvPr/>
              </p:nvSpPr>
              <p:spPr bwMode="auto">
                <a:xfrm>
                  <a:off x="1865" y="2082"/>
                  <a:ext cx="733" cy="446"/>
                </a:xfrm>
                <a:prstGeom prst="line">
                  <a:avLst/>
                </a:prstGeom>
                <a:noFill/>
                <a:ln w="22225">
                  <a:solidFill>
                    <a:schemeClr val="accent2">
                      <a:lumMod val="75000"/>
                    </a:schemeClr>
                  </a:solidFill>
                  <a:round/>
                  <a:tailEnd type="triangle" w="sm"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mn-ea"/>
                    <a:ea typeface="+mn-ea"/>
                    <a:cs typeface="+mn-cs"/>
                  </a:endParaRPr>
                </a:p>
              </p:txBody>
            </p:sp>
            <p:sp>
              <p:nvSpPr>
                <p:cNvPr id="40" name="Line 85"/>
                <p:cNvSpPr>
                  <a:spLocks noChangeShapeType="1"/>
                </p:cNvSpPr>
                <p:nvPr/>
              </p:nvSpPr>
              <p:spPr bwMode="auto">
                <a:xfrm>
                  <a:off x="1865" y="1485"/>
                  <a:ext cx="733" cy="446"/>
                </a:xfrm>
                <a:prstGeom prst="line">
                  <a:avLst/>
                </a:prstGeom>
                <a:noFill/>
                <a:ln w="22225">
                  <a:solidFill>
                    <a:schemeClr val="accent2">
                      <a:lumMod val="75000"/>
                    </a:schemeClr>
                  </a:solidFill>
                  <a:round/>
                  <a:tailEnd type="triangle" w="sm"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mn-ea"/>
                    <a:ea typeface="+mn-ea"/>
                    <a:cs typeface="+mn-cs"/>
                  </a:endParaRPr>
                </a:p>
              </p:txBody>
            </p:sp>
            <p:sp>
              <p:nvSpPr>
                <p:cNvPr id="41" name="Line 86"/>
                <p:cNvSpPr>
                  <a:spLocks noChangeShapeType="1"/>
                </p:cNvSpPr>
                <p:nvPr/>
              </p:nvSpPr>
              <p:spPr bwMode="auto">
                <a:xfrm flipV="1">
                  <a:off x="1865" y="2082"/>
                  <a:ext cx="733" cy="534"/>
                </a:xfrm>
                <a:prstGeom prst="line">
                  <a:avLst/>
                </a:prstGeom>
                <a:noFill/>
                <a:ln w="22225">
                  <a:solidFill>
                    <a:schemeClr val="accent2">
                      <a:lumMod val="75000"/>
                    </a:schemeClr>
                  </a:solidFill>
                  <a:round/>
                  <a:tailEnd type="triangle" w="sm"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mn-ea"/>
                    <a:ea typeface="+mn-ea"/>
                    <a:cs typeface="+mn-cs"/>
                  </a:endParaRPr>
                </a:p>
              </p:txBody>
            </p:sp>
            <p:sp>
              <p:nvSpPr>
                <p:cNvPr id="42" name="Line 87"/>
                <p:cNvSpPr>
                  <a:spLocks noChangeShapeType="1"/>
                </p:cNvSpPr>
                <p:nvPr/>
              </p:nvSpPr>
              <p:spPr bwMode="auto">
                <a:xfrm>
                  <a:off x="2872" y="1460"/>
                  <a:ext cx="640" cy="179"/>
                </a:xfrm>
                <a:prstGeom prst="line">
                  <a:avLst/>
                </a:prstGeom>
                <a:noFill/>
                <a:ln w="22225">
                  <a:solidFill>
                    <a:schemeClr val="accent2">
                      <a:lumMod val="75000"/>
                    </a:schemeClr>
                  </a:solidFill>
                  <a:round/>
                  <a:tailEnd type="triangle" w="sm"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mn-ea"/>
                    <a:ea typeface="+mn-ea"/>
                    <a:cs typeface="+mn-cs"/>
                  </a:endParaRPr>
                </a:p>
              </p:txBody>
            </p:sp>
            <p:sp>
              <p:nvSpPr>
                <p:cNvPr id="43" name="Line 88"/>
                <p:cNvSpPr>
                  <a:spLocks noChangeShapeType="1"/>
                </p:cNvSpPr>
                <p:nvPr/>
              </p:nvSpPr>
              <p:spPr bwMode="auto">
                <a:xfrm>
                  <a:off x="2817" y="1545"/>
                  <a:ext cx="732" cy="712"/>
                </a:xfrm>
                <a:prstGeom prst="line">
                  <a:avLst/>
                </a:prstGeom>
                <a:noFill/>
                <a:ln w="22225">
                  <a:solidFill>
                    <a:schemeClr val="accent2">
                      <a:lumMod val="75000"/>
                    </a:schemeClr>
                  </a:solidFill>
                  <a:round/>
                  <a:tailEnd type="triangle" w="sm"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mn-ea"/>
                    <a:ea typeface="+mn-ea"/>
                    <a:cs typeface="+mn-cs"/>
                  </a:endParaRPr>
                </a:p>
              </p:txBody>
            </p:sp>
            <p:sp>
              <p:nvSpPr>
                <p:cNvPr id="44" name="Line 89"/>
                <p:cNvSpPr>
                  <a:spLocks noChangeShapeType="1"/>
                </p:cNvSpPr>
                <p:nvPr/>
              </p:nvSpPr>
              <p:spPr bwMode="auto">
                <a:xfrm flipV="1">
                  <a:off x="2872" y="1729"/>
                  <a:ext cx="640" cy="265"/>
                </a:xfrm>
                <a:prstGeom prst="line">
                  <a:avLst/>
                </a:prstGeom>
                <a:noFill/>
                <a:ln w="22225">
                  <a:solidFill>
                    <a:schemeClr val="accent2">
                      <a:lumMod val="75000"/>
                    </a:schemeClr>
                  </a:solidFill>
                  <a:round/>
                  <a:tailEnd type="triangle" w="sm"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mn-ea"/>
                    <a:ea typeface="+mn-ea"/>
                    <a:cs typeface="+mn-cs"/>
                  </a:endParaRPr>
                </a:p>
              </p:txBody>
            </p:sp>
            <p:sp>
              <p:nvSpPr>
                <p:cNvPr id="45" name="Line 90"/>
                <p:cNvSpPr>
                  <a:spLocks noChangeShapeType="1"/>
                </p:cNvSpPr>
                <p:nvPr/>
              </p:nvSpPr>
              <p:spPr bwMode="auto">
                <a:xfrm>
                  <a:off x="2872" y="1994"/>
                  <a:ext cx="640" cy="355"/>
                </a:xfrm>
                <a:prstGeom prst="line">
                  <a:avLst/>
                </a:prstGeom>
                <a:noFill/>
                <a:ln w="22225">
                  <a:solidFill>
                    <a:schemeClr val="accent2">
                      <a:lumMod val="75000"/>
                    </a:schemeClr>
                  </a:solidFill>
                  <a:round/>
                  <a:tailEnd type="triangle" w="sm"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mn-ea"/>
                    <a:ea typeface="+mn-ea"/>
                    <a:cs typeface="+mn-cs"/>
                  </a:endParaRPr>
                </a:p>
              </p:txBody>
            </p:sp>
            <p:sp>
              <p:nvSpPr>
                <p:cNvPr id="46" name="Line 91"/>
                <p:cNvSpPr>
                  <a:spLocks noChangeShapeType="1"/>
                </p:cNvSpPr>
                <p:nvPr/>
              </p:nvSpPr>
              <p:spPr bwMode="auto">
                <a:xfrm flipV="1">
                  <a:off x="2872" y="2438"/>
                  <a:ext cx="640" cy="178"/>
                </a:xfrm>
                <a:prstGeom prst="line">
                  <a:avLst/>
                </a:prstGeom>
                <a:noFill/>
                <a:ln w="22225">
                  <a:solidFill>
                    <a:schemeClr val="accent2">
                      <a:lumMod val="75000"/>
                    </a:schemeClr>
                  </a:solidFill>
                  <a:round/>
                  <a:tailEnd type="triangle" w="sm"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mn-ea"/>
                    <a:ea typeface="+mn-ea"/>
                    <a:cs typeface="+mn-cs"/>
                  </a:endParaRPr>
                </a:p>
              </p:txBody>
            </p:sp>
            <p:sp>
              <p:nvSpPr>
                <p:cNvPr id="47" name="Line 92"/>
                <p:cNvSpPr>
                  <a:spLocks noChangeShapeType="1"/>
                </p:cNvSpPr>
                <p:nvPr/>
              </p:nvSpPr>
              <p:spPr bwMode="auto">
                <a:xfrm flipV="1">
                  <a:off x="2832" y="1781"/>
                  <a:ext cx="732" cy="712"/>
                </a:xfrm>
                <a:prstGeom prst="line">
                  <a:avLst/>
                </a:prstGeom>
                <a:noFill/>
                <a:ln w="22225">
                  <a:solidFill>
                    <a:schemeClr val="accent2">
                      <a:lumMod val="75000"/>
                    </a:schemeClr>
                  </a:solidFill>
                  <a:round/>
                  <a:tailEnd type="triangle" w="sm"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mn-ea"/>
                    <a:ea typeface="+mn-ea"/>
                    <a:cs typeface="+mn-cs"/>
                  </a:endParaRPr>
                </a:p>
              </p:txBody>
            </p:sp>
            <p:sp>
              <p:nvSpPr>
                <p:cNvPr id="48" name="Line 93"/>
                <p:cNvSpPr>
                  <a:spLocks noChangeShapeType="1"/>
                </p:cNvSpPr>
                <p:nvPr/>
              </p:nvSpPr>
              <p:spPr bwMode="auto">
                <a:xfrm>
                  <a:off x="3785" y="1729"/>
                  <a:ext cx="365" cy="265"/>
                </a:xfrm>
                <a:prstGeom prst="line">
                  <a:avLst/>
                </a:prstGeom>
                <a:noFill/>
                <a:ln w="22225">
                  <a:solidFill>
                    <a:schemeClr val="accent2">
                      <a:lumMod val="75000"/>
                    </a:schemeClr>
                  </a:solidFill>
                  <a:round/>
                  <a:tailEnd type="triangle" w="sm"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mn-ea"/>
                    <a:ea typeface="+mn-ea"/>
                    <a:cs typeface="+mn-cs"/>
                  </a:endParaRPr>
                </a:p>
              </p:txBody>
            </p:sp>
            <p:sp>
              <p:nvSpPr>
                <p:cNvPr id="49" name="Line 94"/>
                <p:cNvSpPr>
                  <a:spLocks noChangeShapeType="1"/>
                </p:cNvSpPr>
                <p:nvPr/>
              </p:nvSpPr>
              <p:spPr bwMode="auto">
                <a:xfrm flipV="1">
                  <a:off x="3785" y="2082"/>
                  <a:ext cx="365" cy="268"/>
                </a:xfrm>
                <a:prstGeom prst="line">
                  <a:avLst/>
                </a:prstGeom>
                <a:noFill/>
                <a:ln w="22225">
                  <a:solidFill>
                    <a:schemeClr val="accent2">
                      <a:lumMod val="75000"/>
                    </a:schemeClr>
                  </a:solidFill>
                  <a:round/>
                  <a:tailEnd type="triangle" w="sm"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mn-ea"/>
                    <a:ea typeface="+mn-ea"/>
                    <a:cs typeface="+mn-cs"/>
                  </a:endParaRPr>
                </a:p>
              </p:txBody>
            </p:sp>
          </p:grpSp>
        </p:grpSp>
        <p:grpSp>
          <p:nvGrpSpPr>
            <p:cNvPr id="93220" name="Group 95"/>
            <p:cNvGrpSpPr/>
            <p:nvPr/>
          </p:nvGrpSpPr>
          <p:grpSpPr>
            <a:xfrm>
              <a:off x="971" y="1200"/>
              <a:ext cx="3035" cy="1632"/>
              <a:chOff x="971" y="1200"/>
              <a:chExt cx="3035" cy="1632"/>
            </a:xfrm>
          </p:grpSpPr>
          <p:sp>
            <p:nvSpPr>
              <p:cNvPr id="12" name="Rectangle 96"/>
              <p:cNvSpPr>
                <a:spLocks noChangeArrowheads="1"/>
              </p:cNvSpPr>
              <p:nvPr/>
            </p:nvSpPr>
            <p:spPr bwMode="auto">
              <a:xfrm>
                <a:off x="975" y="1493"/>
                <a:ext cx="271" cy="266"/>
              </a:xfrm>
              <a:prstGeom prst="rect">
                <a:avLst/>
              </a:prstGeom>
              <a:noFill/>
              <a:ln>
                <a:noFill/>
              </a:ln>
            </p:spPr>
            <p:txBody>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mn-ea"/>
                    <a:ea typeface="+mn-ea"/>
                    <a:cs typeface="+mn-cs"/>
                  </a:rPr>
                  <a:t>3</a:t>
                </a:r>
                <a:endParaRPr kumimoji="0" lang="en-US" altLang="zh-CN" sz="1200" b="1" i="0" u="none" strike="noStrike" kern="1200" cap="none" spc="0" normalizeH="0" baseline="0" noProof="0">
                  <a:ln>
                    <a:noFill/>
                  </a:ln>
                  <a:solidFill>
                    <a:srgbClr val="000000"/>
                  </a:solidFill>
                  <a:effectLst/>
                  <a:uLnTx/>
                  <a:uFillTx/>
                  <a:latin typeface="+mn-ea"/>
                  <a:ea typeface="+mn-ea"/>
                  <a:cs typeface="+mn-cs"/>
                </a:endParaRPr>
              </a:p>
            </p:txBody>
          </p:sp>
          <p:sp>
            <p:nvSpPr>
              <p:cNvPr id="13" name="Rectangle 97"/>
              <p:cNvSpPr>
                <a:spLocks noChangeArrowheads="1"/>
              </p:cNvSpPr>
              <p:nvPr/>
            </p:nvSpPr>
            <p:spPr bwMode="auto">
              <a:xfrm>
                <a:off x="1088" y="1772"/>
                <a:ext cx="271" cy="266"/>
              </a:xfrm>
              <a:prstGeom prst="rect">
                <a:avLst/>
              </a:prstGeom>
              <a:noFill/>
              <a:ln>
                <a:noFill/>
              </a:ln>
            </p:spPr>
            <p:txBody>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mn-ea"/>
                    <a:ea typeface="+mn-ea"/>
                    <a:cs typeface="+mn-cs"/>
                  </a:rPr>
                  <a:t>6</a:t>
                </a:r>
                <a:endParaRPr kumimoji="0" lang="en-US" altLang="zh-CN" sz="1200" b="1" i="0" u="none" strike="noStrike" kern="1200" cap="none" spc="0" normalizeH="0" baseline="0" noProof="0">
                  <a:ln>
                    <a:noFill/>
                  </a:ln>
                  <a:solidFill>
                    <a:srgbClr val="000000"/>
                  </a:solidFill>
                  <a:effectLst/>
                  <a:uLnTx/>
                  <a:uFillTx/>
                  <a:latin typeface="+mn-ea"/>
                  <a:ea typeface="+mn-ea"/>
                  <a:cs typeface="+mn-cs"/>
                </a:endParaRPr>
              </a:p>
            </p:txBody>
          </p:sp>
          <p:sp>
            <p:nvSpPr>
              <p:cNvPr id="14" name="Rectangle 98"/>
              <p:cNvSpPr>
                <a:spLocks noChangeArrowheads="1"/>
              </p:cNvSpPr>
              <p:nvPr/>
            </p:nvSpPr>
            <p:spPr bwMode="auto">
              <a:xfrm>
                <a:off x="998" y="2229"/>
                <a:ext cx="271" cy="265"/>
              </a:xfrm>
              <a:prstGeom prst="rect">
                <a:avLst/>
              </a:prstGeom>
              <a:noFill/>
              <a:ln>
                <a:noFill/>
              </a:ln>
            </p:spPr>
            <p:txBody>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mn-ea"/>
                    <a:ea typeface="+mn-ea"/>
                    <a:cs typeface="+mn-cs"/>
                  </a:rPr>
                  <a:t>7</a:t>
                </a:r>
                <a:endParaRPr kumimoji="0" lang="en-US" altLang="zh-CN" sz="1200" b="1" i="0" u="none" strike="noStrike" kern="1200" cap="none" spc="0" normalizeH="0" baseline="0" noProof="0">
                  <a:ln>
                    <a:noFill/>
                  </a:ln>
                  <a:solidFill>
                    <a:srgbClr val="000000"/>
                  </a:solidFill>
                  <a:effectLst/>
                  <a:uLnTx/>
                  <a:uFillTx/>
                  <a:latin typeface="+mn-ea"/>
                  <a:ea typeface="+mn-ea"/>
                  <a:cs typeface="+mn-cs"/>
                </a:endParaRPr>
              </a:p>
            </p:txBody>
          </p:sp>
          <p:sp>
            <p:nvSpPr>
              <p:cNvPr id="15" name="Rectangle 99"/>
              <p:cNvSpPr>
                <a:spLocks noChangeArrowheads="1"/>
              </p:cNvSpPr>
              <p:nvPr/>
            </p:nvSpPr>
            <p:spPr bwMode="auto">
              <a:xfrm>
                <a:off x="1999" y="1200"/>
                <a:ext cx="273" cy="266"/>
              </a:xfrm>
              <a:prstGeom prst="rect">
                <a:avLst/>
              </a:prstGeom>
              <a:noFill/>
              <a:ln>
                <a:noFill/>
              </a:ln>
            </p:spPr>
            <p:txBody>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mn-ea"/>
                    <a:ea typeface="+mn-ea"/>
                    <a:cs typeface="+mn-cs"/>
                  </a:rPr>
                  <a:t>7</a:t>
                </a:r>
                <a:endParaRPr kumimoji="0" lang="en-US" altLang="zh-CN" sz="1200" b="1" i="0" u="none" strike="noStrike" kern="1200" cap="none" spc="0" normalizeH="0" baseline="0" noProof="0">
                  <a:ln>
                    <a:noFill/>
                  </a:ln>
                  <a:solidFill>
                    <a:srgbClr val="000000"/>
                  </a:solidFill>
                  <a:effectLst/>
                  <a:uLnTx/>
                  <a:uFillTx/>
                  <a:latin typeface="+mn-ea"/>
                  <a:ea typeface="+mn-ea"/>
                  <a:cs typeface="+mn-cs"/>
                </a:endParaRPr>
              </a:p>
            </p:txBody>
          </p:sp>
          <p:sp>
            <p:nvSpPr>
              <p:cNvPr id="16" name="Rectangle 100"/>
              <p:cNvSpPr>
                <a:spLocks noChangeArrowheads="1"/>
              </p:cNvSpPr>
              <p:nvPr/>
            </p:nvSpPr>
            <p:spPr bwMode="auto">
              <a:xfrm>
                <a:off x="1906" y="1420"/>
                <a:ext cx="273" cy="265"/>
              </a:xfrm>
              <a:prstGeom prst="rect">
                <a:avLst/>
              </a:prstGeom>
              <a:noFill/>
              <a:ln>
                <a:noFill/>
              </a:ln>
            </p:spPr>
            <p:txBody>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mn-ea"/>
                    <a:ea typeface="+mn-ea"/>
                    <a:cs typeface="+mn-cs"/>
                  </a:rPr>
                  <a:t>6</a:t>
                </a:r>
                <a:endParaRPr kumimoji="0" lang="en-US" altLang="zh-CN" sz="1200" b="1" i="0" u="none" strike="noStrike" kern="1200" cap="none" spc="0" normalizeH="0" baseline="0" noProof="0">
                  <a:ln>
                    <a:noFill/>
                  </a:ln>
                  <a:solidFill>
                    <a:srgbClr val="000000"/>
                  </a:solidFill>
                  <a:effectLst/>
                  <a:uLnTx/>
                  <a:uFillTx/>
                  <a:latin typeface="+mn-ea"/>
                  <a:ea typeface="+mn-ea"/>
                  <a:cs typeface="+mn-cs"/>
                </a:endParaRPr>
              </a:p>
            </p:txBody>
          </p:sp>
          <p:sp>
            <p:nvSpPr>
              <p:cNvPr id="17" name="Rectangle 101"/>
              <p:cNvSpPr>
                <a:spLocks noChangeArrowheads="1"/>
              </p:cNvSpPr>
              <p:nvPr/>
            </p:nvSpPr>
            <p:spPr bwMode="auto">
              <a:xfrm>
                <a:off x="1747" y="1610"/>
                <a:ext cx="273" cy="268"/>
              </a:xfrm>
              <a:prstGeom prst="rect">
                <a:avLst/>
              </a:prstGeom>
              <a:noFill/>
              <a:ln>
                <a:noFill/>
              </a:ln>
            </p:spPr>
            <p:txBody>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mn-ea"/>
                    <a:ea typeface="+mn-ea"/>
                    <a:cs typeface="+mn-cs"/>
                  </a:rPr>
                  <a:t>9</a:t>
                </a:r>
                <a:endParaRPr kumimoji="0" lang="en-US" altLang="zh-CN" sz="1200" b="1" i="0" u="none" strike="noStrike" kern="1200" cap="none" spc="0" normalizeH="0" baseline="0" noProof="0">
                  <a:ln>
                    <a:noFill/>
                  </a:ln>
                  <a:solidFill>
                    <a:srgbClr val="000000"/>
                  </a:solidFill>
                  <a:effectLst/>
                  <a:uLnTx/>
                  <a:uFillTx/>
                  <a:latin typeface="+mn-ea"/>
                  <a:ea typeface="+mn-ea"/>
                  <a:cs typeface="+mn-cs"/>
                </a:endParaRPr>
              </a:p>
            </p:txBody>
          </p:sp>
          <p:sp>
            <p:nvSpPr>
              <p:cNvPr id="18" name="Rectangle 102"/>
              <p:cNvSpPr>
                <a:spLocks noChangeArrowheads="1"/>
              </p:cNvSpPr>
              <p:nvPr/>
            </p:nvSpPr>
            <p:spPr bwMode="auto">
              <a:xfrm>
                <a:off x="1864" y="1798"/>
                <a:ext cx="271" cy="266"/>
              </a:xfrm>
              <a:prstGeom prst="rect">
                <a:avLst/>
              </a:prstGeom>
              <a:noFill/>
              <a:ln>
                <a:noFill/>
              </a:ln>
            </p:spPr>
            <p:txBody>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mn-ea"/>
                    <a:ea typeface="+mn-ea"/>
                    <a:cs typeface="+mn-cs"/>
                  </a:rPr>
                  <a:t>5</a:t>
                </a:r>
                <a:endParaRPr kumimoji="0" lang="en-US" altLang="zh-CN" sz="1200" b="1" i="0" u="none" strike="noStrike" kern="1200" cap="none" spc="0" normalizeH="0" baseline="0" noProof="0">
                  <a:ln>
                    <a:noFill/>
                  </a:ln>
                  <a:solidFill>
                    <a:srgbClr val="000000"/>
                  </a:solidFill>
                  <a:effectLst/>
                  <a:uLnTx/>
                  <a:uFillTx/>
                  <a:latin typeface="+mn-ea"/>
                  <a:ea typeface="+mn-ea"/>
                  <a:cs typeface="+mn-cs"/>
                </a:endParaRPr>
              </a:p>
            </p:txBody>
          </p:sp>
          <p:sp>
            <p:nvSpPr>
              <p:cNvPr id="19" name="Rectangle 103"/>
              <p:cNvSpPr>
                <a:spLocks noChangeArrowheads="1"/>
              </p:cNvSpPr>
              <p:nvPr/>
            </p:nvSpPr>
            <p:spPr bwMode="auto">
              <a:xfrm>
                <a:off x="1906" y="2037"/>
                <a:ext cx="273" cy="264"/>
              </a:xfrm>
              <a:prstGeom prst="rect">
                <a:avLst/>
              </a:prstGeom>
              <a:noFill/>
              <a:ln>
                <a:noFill/>
              </a:ln>
            </p:spPr>
            <p:txBody>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mn-ea"/>
                    <a:ea typeface="+mn-ea"/>
                    <a:cs typeface="+mn-cs"/>
                  </a:rPr>
                  <a:t>2</a:t>
                </a:r>
                <a:endParaRPr kumimoji="0" lang="en-US" altLang="zh-CN" sz="1200" b="1" i="0" u="none" strike="noStrike" kern="1200" cap="none" spc="0" normalizeH="0" baseline="0" noProof="0">
                  <a:ln>
                    <a:noFill/>
                  </a:ln>
                  <a:solidFill>
                    <a:srgbClr val="000000"/>
                  </a:solidFill>
                  <a:effectLst/>
                  <a:uLnTx/>
                  <a:uFillTx/>
                  <a:latin typeface="+mn-ea"/>
                  <a:ea typeface="+mn-ea"/>
                  <a:cs typeface="+mn-cs"/>
                </a:endParaRPr>
              </a:p>
            </p:txBody>
          </p:sp>
          <p:sp>
            <p:nvSpPr>
              <p:cNvPr id="20" name="Rectangle 104"/>
              <p:cNvSpPr>
                <a:spLocks noChangeArrowheads="1"/>
              </p:cNvSpPr>
              <p:nvPr/>
            </p:nvSpPr>
            <p:spPr bwMode="auto">
              <a:xfrm>
                <a:off x="1724" y="2259"/>
                <a:ext cx="274" cy="266"/>
              </a:xfrm>
              <a:prstGeom prst="rect">
                <a:avLst/>
              </a:prstGeom>
              <a:noFill/>
              <a:ln>
                <a:noFill/>
              </a:ln>
            </p:spPr>
            <p:txBody>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mn-ea"/>
                    <a:ea typeface="+mn-ea"/>
                    <a:cs typeface="+mn-cs"/>
                  </a:rPr>
                  <a:t>3</a:t>
                </a:r>
                <a:endParaRPr kumimoji="0" lang="en-US" altLang="zh-CN" sz="1200" b="1" i="0" u="none" strike="noStrike" kern="1200" cap="none" spc="0" normalizeH="0" baseline="0" noProof="0">
                  <a:ln>
                    <a:noFill/>
                  </a:ln>
                  <a:solidFill>
                    <a:srgbClr val="000000"/>
                  </a:solidFill>
                  <a:effectLst/>
                  <a:uLnTx/>
                  <a:uFillTx/>
                  <a:latin typeface="+mn-ea"/>
                  <a:ea typeface="+mn-ea"/>
                  <a:cs typeface="+mn-cs"/>
                </a:endParaRPr>
              </a:p>
            </p:txBody>
          </p:sp>
          <p:sp>
            <p:nvSpPr>
              <p:cNvPr id="21" name="Rectangle 105"/>
              <p:cNvSpPr>
                <a:spLocks noChangeArrowheads="1"/>
              </p:cNvSpPr>
              <p:nvPr/>
            </p:nvSpPr>
            <p:spPr bwMode="auto">
              <a:xfrm>
                <a:off x="1819" y="2566"/>
                <a:ext cx="271" cy="266"/>
              </a:xfrm>
              <a:prstGeom prst="rect">
                <a:avLst/>
              </a:prstGeom>
              <a:noFill/>
              <a:ln>
                <a:noFill/>
              </a:ln>
            </p:spPr>
            <p:txBody>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mn-ea"/>
                    <a:ea typeface="+mn-ea"/>
                    <a:cs typeface="+mn-cs"/>
                  </a:rPr>
                  <a:t>8</a:t>
                </a:r>
                <a:endParaRPr kumimoji="0" lang="en-US" altLang="zh-CN" sz="1200" b="1" i="0" u="none" strike="noStrike" kern="1200" cap="none" spc="0" normalizeH="0" baseline="0" noProof="0">
                  <a:ln>
                    <a:noFill/>
                  </a:ln>
                  <a:solidFill>
                    <a:srgbClr val="000000"/>
                  </a:solidFill>
                  <a:effectLst/>
                  <a:uLnTx/>
                  <a:uFillTx/>
                  <a:latin typeface="+mn-ea"/>
                  <a:ea typeface="+mn-ea"/>
                  <a:cs typeface="+mn-cs"/>
                </a:endParaRPr>
              </a:p>
            </p:txBody>
          </p:sp>
          <p:sp>
            <p:nvSpPr>
              <p:cNvPr id="22" name="Rectangle 106"/>
              <p:cNvSpPr>
                <a:spLocks noChangeArrowheads="1"/>
              </p:cNvSpPr>
              <p:nvPr/>
            </p:nvSpPr>
            <p:spPr bwMode="auto">
              <a:xfrm>
                <a:off x="2911" y="1281"/>
                <a:ext cx="273" cy="266"/>
              </a:xfrm>
              <a:prstGeom prst="rect">
                <a:avLst/>
              </a:prstGeom>
              <a:noFill/>
              <a:ln>
                <a:noFill/>
              </a:ln>
            </p:spPr>
            <p:txBody>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mn-ea"/>
                    <a:ea typeface="+mn-ea"/>
                    <a:cs typeface="+mn-cs"/>
                  </a:rPr>
                  <a:t>3</a:t>
                </a:r>
                <a:endParaRPr kumimoji="0" lang="en-US" altLang="zh-CN" sz="1200" b="1" i="0" u="none" strike="noStrike" kern="1200" cap="none" spc="0" normalizeH="0" baseline="0" noProof="0">
                  <a:ln>
                    <a:noFill/>
                  </a:ln>
                  <a:solidFill>
                    <a:srgbClr val="000000"/>
                  </a:solidFill>
                  <a:effectLst/>
                  <a:uLnTx/>
                  <a:uFillTx/>
                  <a:latin typeface="+mn-ea"/>
                  <a:ea typeface="+mn-ea"/>
                  <a:cs typeface="+mn-cs"/>
                </a:endParaRPr>
              </a:p>
            </p:txBody>
          </p:sp>
          <p:sp>
            <p:nvSpPr>
              <p:cNvPr id="23" name="Rectangle 107"/>
              <p:cNvSpPr>
                <a:spLocks noChangeArrowheads="1"/>
              </p:cNvSpPr>
              <p:nvPr/>
            </p:nvSpPr>
            <p:spPr bwMode="auto">
              <a:xfrm>
                <a:off x="2834" y="1538"/>
                <a:ext cx="272" cy="270"/>
              </a:xfrm>
              <a:prstGeom prst="rect">
                <a:avLst/>
              </a:prstGeom>
              <a:noFill/>
              <a:ln>
                <a:noFill/>
              </a:ln>
            </p:spPr>
            <p:txBody>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mn-ea"/>
                    <a:ea typeface="+mn-ea"/>
                    <a:cs typeface="+mn-cs"/>
                  </a:rPr>
                  <a:t>5</a:t>
                </a:r>
                <a:endParaRPr kumimoji="0" lang="en-US" altLang="zh-CN" sz="1200" b="1" i="0" u="none" strike="noStrike" kern="1200" cap="none" spc="0" normalizeH="0" baseline="0" noProof="0">
                  <a:ln>
                    <a:noFill/>
                  </a:ln>
                  <a:solidFill>
                    <a:srgbClr val="000000"/>
                  </a:solidFill>
                  <a:effectLst/>
                  <a:uLnTx/>
                  <a:uFillTx/>
                  <a:latin typeface="+mn-ea"/>
                  <a:ea typeface="+mn-ea"/>
                  <a:cs typeface="+mn-cs"/>
                </a:endParaRPr>
              </a:p>
            </p:txBody>
          </p:sp>
          <p:sp>
            <p:nvSpPr>
              <p:cNvPr id="24" name="Rectangle 108"/>
              <p:cNvSpPr>
                <a:spLocks noChangeArrowheads="1"/>
              </p:cNvSpPr>
              <p:nvPr/>
            </p:nvSpPr>
            <p:spPr bwMode="auto">
              <a:xfrm>
                <a:off x="2728" y="1750"/>
                <a:ext cx="272" cy="266"/>
              </a:xfrm>
              <a:prstGeom prst="rect">
                <a:avLst/>
              </a:prstGeom>
              <a:noFill/>
              <a:ln>
                <a:noFill/>
              </a:ln>
            </p:spPr>
            <p:txBody>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mn-ea"/>
                    <a:ea typeface="+mn-ea"/>
                    <a:cs typeface="+mn-cs"/>
                  </a:rPr>
                  <a:t>4</a:t>
                </a:r>
                <a:endParaRPr kumimoji="0" lang="en-US" altLang="zh-CN" sz="1200" b="1" i="0" u="none" strike="noStrike" kern="1200" cap="none" spc="0" normalizeH="0" baseline="0" noProof="0">
                  <a:ln>
                    <a:noFill/>
                  </a:ln>
                  <a:solidFill>
                    <a:srgbClr val="000000"/>
                  </a:solidFill>
                  <a:effectLst/>
                  <a:uLnTx/>
                  <a:uFillTx/>
                  <a:latin typeface="+mn-ea"/>
                  <a:ea typeface="+mn-ea"/>
                  <a:cs typeface="+mn-cs"/>
                </a:endParaRPr>
              </a:p>
            </p:txBody>
          </p:sp>
          <p:sp>
            <p:nvSpPr>
              <p:cNvPr id="25" name="Rectangle 109"/>
              <p:cNvSpPr>
                <a:spLocks noChangeArrowheads="1"/>
              </p:cNvSpPr>
              <p:nvPr/>
            </p:nvSpPr>
            <p:spPr bwMode="auto">
              <a:xfrm>
                <a:off x="2819" y="1893"/>
                <a:ext cx="271" cy="268"/>
              </a:xfrm>
              <a:prstGeom prst="rect">
                <a:avLst/>
              </a:prstGeom>
              <a:noFill/>
              <a:ln>
                <a:noFill/>
              </a:ln>
            </p:spPr>
            <p:txBody>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mn-ea"/>
                    <a:ea typeface="+mn-ea"/>
                    <a:cs typeface="+mn-cs"/>
                  </a:rPr>
                  <a:t>3</a:t>
                </a:r>
                <a:endParaRPr kumimoji="0" lang="en-US" altLang="zh-CN" sz="1200" b="1" i="0" u="none" strike="noStrike" kern="1200" cap="none" spc="0" normalizeH="0" baseline="0" noProof="0">
                  <a:ln>
                    <a:noFill/>
                  </a:ln>
                  <a:solidFill>
                    <a:srgbClr val="000000"/>
                  </a:solidFill>
                  <a:effectLst/>
                  <a:uLnTx/>
                  <a:uFillTx/>
                  <a:latin typeface="+mn-ea"/>
                  <a:ea typeface="+mn-ea"/>
                  <a:cs typeface="+mn-cs"/>
                </a:endParaRPr>
              </a:p>
            </p:txBody>
          </p:sp>
          <p:sp>
            <p:nvSpPr>
              <p:cNvPr id="26" name="Rectangle 110"/>
              <p:cNvSpPr>
                <a:spLocks noChangeArrowheads="1"/>
              </p:cNvSpPr>
              <p:nvPr/>
            </p:nvSpPr>
            <p:spPr bwMode="auto">
              <a:xfrm>
                <a:off x="2728" y="2101"/>
                <a:ext cx="272" cy="268"/>
              </a:xfrm>
              <a:prstGeom prst="rect">
                <a:avLst/>
              </a:prstGeom>
              <a:noFill/>
              <a:ln>
                <a:noFill/>
              </a:ln>
            </p:spPr>
            <p:txBody>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mn-ea"/>
                    <a:ea typeface="+mn-ea"/>
                    <a:cs typeface="+mn-cs"/>
                  </a:rPr>
                  <a:t>6</a:t>
                </a:r>
                <a:endParaRPr kumimoji="0" lang="en-US" altLang="zh-CN" sz="1200" b="1" i="0" u="none" strike="noStrike" kern="1200" cap="none" spc="0" normalizeH="0" baseline="0" noProof="0">
                  <a:ln>
                    <a:noFill/>
                  </a:ln>
                  <a:solidFill>
                    <a:srgbClr val="000000"/>
                  </a:solidFill>
                  <a:effectLst/>
                  <a:uLnTx/>
                  <a:uFillTx/>
                  <a:latin typeface="+mn-ea"/>
                  <a:ea typeface="+mn-ea"/>
                  <a:cs typeface="+mn-cs"/>
                </a:endParaRPr>
              </a:p>
            </p:txBody>
          </p:sp>
          <p:sp>
            <p:nvSpPr>
              <p:cNvPr id="27" name="Rectangle 111"/>
              <p:cNvSpPr>
                <a:spLocks noChangeArrowheads="1"/>
              </p:cNvSpPr>
              <p:nvPr/>
            </p:nvSpPr>
            <p:spPr bwMode="auto">
              <a:xfrm>
                <a:off x="2845" y="2518"/>
                <a:ext cx="277" cy="265"/>
              </a:xfrm>
              <a:prstGeom prst="rect">
                <a:avLst/>
              </a:prstGeom>
              <a:noFill/>
              <a:ln>
                <a:noFill/>
              </a:ln>
            </p:spPr>
            <p:txBody>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mn-ea"/>
                    <a:ea typeface="+mn-ea"/>
                    <a:cs typeface="+mn-cs"/>
                  </a:rPr>
                  <a:t>9</a:t>
                </a:r>
                <a:endParaRPr kumimoji="0" lang="en-US" altLang="zh-CN" sz="1200" b="1" i="0" u="none" strike="noStrike" kern="1200" cap="none" spc="0" normalizeH="0" baseline="0" noProof="0">
                  <a:ln>
                    <a:noFill/>
                  </a:ln>
                  <a:solidFill>
                    <a:srgbClr val="000000"/>
                  </a:solidFill>
                  <a:effectLst/>
                  <a:uLnTx/>
                  <a:uFillTx/>
                  <a:latin typeface="+mn-ea"/>
                  <a:ea typeface="+mn-ea"/>
                  <a:cs typeface="+mn-cs"/>
                </a:endParaRPr>
              </a:p>
            </p:txBody>
          </p:sp>
          <p:sp>
            <p:nvSpPr>
              <p:cNvPr id="28" name="Rectangle 112"/>
              <p:cNvSpPr>
                <a:spLocks noChangeArrowheads="1"/>
              </p:cNvSpPr>
              <p:nvPr/>
            </p:nvSpPr>
            <p:spPr bwMode="auto">
              <a:xfrm>
                <a:off x="3731" y="1601"/>
                <a:ext cx="271" cy="268"/>
              </a:xfrm>
              <a:prstGeom prst="rect">
                <a:avLst/>
              </a:prstGeom>
              <a:noFill/>
              <a:ln>
                <a:noFill/>
              </a:ln>
            </p:spPr>
            <p:txBody>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mn-ea"/>
                    <a:ea typeface="+mn-ea"/>
                    <a:cs typeface="+mn-cs"/>
                  </a:rPr>
                  <a:t>4</a:t>
                </a:r>
                <a:endParaRPr kumimoji="0" lang="en-US" altLang="zh-CN" sz="1200" b="1" i="0" u="none" strike="noStrike" kern="1200" cap="none" spc="0" normalizeH="0" baseline="0" noProof="0">
                  <a:ln>
                    <a:noFill/>
                  </a:ln>
                  <a:solidFill>
                    <a:srgbClr val="000000"/>
                  </a:solidFill>
                  <a:effectLst/>
                  <a:uLnTx/>
                  <a:uFillTx/>
                  <a:latin typeface="+mn-ea"/>
                  <a:ea typeface="+mn-ea"/>
                  <a:cs typeface="+mn-cs"/>
                </a:endParaRPr>
              </a:p>
            </p:txBody>
          </p:sp>
          <p:sp>
            <p:nvSpPr>
              <p:cNvPr id="29" name="Rectangle 113"/>
              <p:cNvSpPr>
                <a:spLocks noChangeArrowheads="1"/>
              </p:cNvSpPr>
              <p:nvPr/>
            </p:nvSpPr>
            <p:spPr bwMode="auto">
              <a:xfrm>
                <a:off x="3731" y="2181"/>
                <a:ext cx="271" cy="269"/>
              </a:xfrm>
              <a:prstGeom prst="rect">
                <a:avLst/>
              </a:prstGeom>
              <a:noFill/>
              <a:ln>
                <a:noFill/>
              </a:ln>
            </p:spPr>
            <p:txBody>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mn-ea"/>
                    <a:ea typeface="+mn-ea"/>
                    <a:cs typeface="+mn-cs"/>
                  </a:rPr>
                  <a:t>3</a:t>
                </a:r>
                <a:endParaRPr kumimoji="0" lang="en-US" altLang="zh-CN" sz="1200" b="1" i="0" u="none" strike="noStrike" kern="1200" cap="none" spc="0" normalizeH="0" baseline="0" noProof="0">
                  <a:ln>
                    <a:noFill/>
                  </a:ln>
                  <a:solidFill>
                    <a:srgbClr val="000000"/>
                  </a:solidFill>
                  <a:effectLst/>
                  <a:uLnTx/>
                  <a:uFillTx/>
                  <a:latin typeface="+mn-ea"/>
                  <a:ea typeface="+mn-ea"/>
                  <a:cs typeface="+mn-cs"/>
                </a:endParaRPr>
              </a:p>
            </p:txBody>
          </p:sp>
        </p:grpSp>
      </p:grpSp>
      <p:sp>
        <p:nvSpPr>
          <p:cNvPr id="4" name="矩形 3"/>
          <p:cNvSpPr/>
          <p:nvPr/>
        </p:nvSpPr>
        <p:spPr>
          <a:xfrm>
            <a:off x="5919788" y="0"/>
            <a:ext cx="731838" cy="1271588"/>
          </a:xfrm>
          <a:prstGeom prst="rect">
            <a:avLst/>
          </a:prstGeom>
          <a:solidFill>
            <a:srgbClr val="F14F3D">
              <a:alpha val="32157"/>
            </a:srgb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5" name="矩形 4"/>
          <p:cNvSpPr/>
          <p:nvPr/>
        </p:nvSpPr>
        <p:spPr>
          <a:xfrm>
            <a:off x="3208338" y="3654425"/>
            <a:ext cx="4494212" cy="422275"/>
          </a:xfrm>
          <a:prstGeom prst="rect">
            <a:avLst/>
          </a:prstGeom>
          <a:noFill/>
          <a:ln w="9525">
            <a:noFill/>
          </a:ln>
        </p:spPr>
        <p:txBody>
          <a:bodyPr wrap="none" anchor="t" anchorCtr="0">
            <a:spAutoFit/>
          </a:bodyPr>
          <a:p>
            <a:pPr eaLnBrk="0" hangingPunct="0">
              <a:lnSpc>
                <a:spcPct val="140000"/>
              </a:lnSpc>
            </a:pPr>
            <a:r>
              <a:rPr lang="zh-CN" altLang="en-US" dirty="0">
                <a:solidFill>
                  <a:srgbClr val="0000FF"/>
                </a:solidFill>
                <a:latin typeface="黑体" panose="02010609060101010101" pitchFamily="49" charset="-122"/>
                <a:ea typeface="黑体" panose="02010609060101010101" pitchFamily="49" charset="-122"/>
              </a:rPr>
              <a:t>如状态为</a:t>
            </a:r>
            <a:r>
              <a:rPr lang="en-US" altLang="zh-CN" dirty="0">
                <a:solidFill>
                  <a:srgbClr val="0000FF"/>
                </a:solidFill>
                <a:latin typeface="黑体" panose="02010609060101010101" pitchFamily="49" charset="-122"/>
                <a:ea typeface="黑体" panose="02010609060101010101" pitchFamily="49" charset="-122"/>
              </a:rPr>
              <a:t>B</a:t>
            </a:r>
            <a:r>
              <a:rPr lang="en-US" altLang="zh-CN" baseline="-25000" dirty="0">
                <a:solidFill>
                  <a:srgbClr val="0000FF"/>
                </a:solidFill>
                <a:latin typeface="黑体" panose="02010609060101010101" pitchFamily="49" charset="-122"/>
                <a:ea typeface="黑体" panose="02010609060101010101" pitchFamily="49" charset="-122"/>
              </a:rPr>
              <a:t>1</a:t>
            </a:r>
            <a:r>
              <a:rPr lang="zh-CN" altLang="en-US" dirty="0">
                <a:solidFill>
                  <a:srgbClr val="0000FF"/>
                </a:solidFill>
                <a:latin typeface="黑体" panose="02010609060101010101" pitchFamily="49" charset="-122"/>
                <a:ea typeface="黑体" panose="02010609060101010101" pitchFamily="49" charset="-122"/>
              </a:rPr>
              <a:t>时选择</a:t>
            </a:r>
            <a:r>
              <a:rPr lang="en-US" altLang="zh-CN" dirty="0">
                <a:solidFill>
                  <a:srgbClr val="0000FF"/>
                </a:solidFill>
                <a:latin typeface="黑体" panose="02010609060101010101" pitchFamily="49" charset="-122"/>
                <a:ea typeface="黑体" panose="02010609060101010101" pitchFamily="49" charset="-122"/>
              </a:rPr>
              <a:t>C</a:t>
            </a:r>
            <a:r>
              <a:rPr lang="en-US" altLang="zh-CN" baseline="-25000" dirty="0">
                <a:solidFill>
                  <a:srgbClr val="0000FF"/>
                </a:solidFill>
                <a:latin typeface="黑体" panose="02010609060101010101" pitchFamily="49" charset="-122"/>
                <a:ea typeface="黑体" panose="02010609060101010101" pitchFamily="49" charset="-122"/>
              </a:rPr>
              <a:t>2</a:t>
            </a:r>
            <a:r>
              <a:rPr lang="zh-CN" altLang="en-US" dirty="0">
                <a:solidFill>
                  <a:srgbClr val="0000FF"/>
                </a:solidFill>
                <a:latin typeface="黑体" panose="02010609060101010101" pitchFamily="49" charset="-122"/>
                <a:ea typeface="黑体" panose="02010609060101010101" pitchFamily="49" charset="-122"/>
              </a:rPr>
              <a:t>，可表示为：</a:t>
            </a:r>
            <a:r>
              <a:rPr lang="en-US" altLang="zh-CN" dirty="0">
                <a:solidFill>
                  <a:srgbClr val="0000FF"/>
                </a:solidFill>
                <a:latin typeface="黑体" panose="02010609060101010101" pitchFamily="49" charset="-122"/>
                <a:ea typeface="黑体" panose="02010609060101010101" pitchFamily="49" charset="-122"/>
              </a:rPr>
              <a:t>u</a:t>
            </a:r>
            <a:r>
              <a:rPr lang="en-US" altLang="zh-CN" i="1" baseline="-25000" dirty="0">
                <a:solidFill>
                  <a:srgbClr val="0000FF"/>
                </a:solidFill>
                <a:latin typeface="黑体" panose="02010609060101010101" pitchFamily="49" charset="-122"/>
                <a:ea typeface="黑体" panose="02010609060101010101" pitchFamily="49" charset="-122"/>
              </a:rPr>
              <a:t>2</a:t>
            </a:r>
            <a:r>
              <a:rPr lang="en-US" altLang="zh-CN" dirty="0">
                <a:solidFill>
                  <a:srgbClr val="0000FF"/>
                </a:solidFill>
                <a:latin typeface="黑体" panose="02010609060101010101" pitchFamily="49" charset="-122"/>
                <a:ea typeface="黑体" panose="02010609060101010101" pitchFamily="49" charset="-122"/>
              </a:rPr>
              <a:t>(B</a:t>
            </a:r>
            <a:r>
              <a:rPr lang="en-US" altLang="zh-CN" baseline="-25000" dirty="0">
                <a:solidFill>
                  <a:srgbClr val="0000FF"/>
                </a:solidFill>
                <a:latin typeface="黑体" panose="02010609060101010101" pitchFamily="49" charset="-122"/>
                <a:ea typeface="黑体" panose="02010609060101010101" pitchFamily="49" charset="-122"/>
              </a:rPr>
              <a:t>1</a:t>
            </a:r>
            <a:r>
              <a:rPr lang="en-US" altLang="zh-CN" dirty="0">
                <a:solidFill>
                  <a:srgbClr val="0000FF"/>
                </a:solidFill>
                <a:latin typeface="黑体" panose="02010609060101010101" pitchFamily="49" charset="-122"/>
                <a:ea typeface="黑体" panose="02010609060101010101" pitchFamily="49" charset="-122"/>
              </a:rPr>
              <a:t>)=C</a:t>
            </a:r>
            <a:r>
              <a:rPr lang="en-US" altLang="zh-CN" baseline="-25000" dirty="0">
                <a:solidFill>
                  <a:srgbClr val="0000FF"/>
                </a:solidFill>
                <a:latin typeface="黑体" panose="02010609060101010101" pitchFamily="49" charset="-122"/>
                <a:ea typeface="黑体" panose="02010609060101010101" pitchFamily="49" charset="-122"/>
              </a:rPr>
              <a:t>2</a:t>
            </a:r>
            <a:endParaRPr lang="en-US" altLang="zh-CN" baseline="-25000" dirty="0">
              <a:solidFill>
                <a:srgbClr val="0000FF"/>
              </a:solidFill>
              <a:latin typeface="黑体" panose="02010609060101010101" pitchFamily="49" charset="-122"/>
              <a:ea typeface="黑体" panose="02010609060101010101"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xEl>
                                              <p:charRg st="5" end="54"/>
                                            </p:txEl>
                                          </p:spTgt>
                                        </p:tgtEl>
                                        <p:attrNameLst>
                                          <p:attrName>style.visibility</p:attrName>
                                        </p:attrNameLst>
                                      </p:cBhvr>
                                      <p:to>
                                        <p:strVal val="visible"/>
                                      </p:to>
                                    </p:set>
                                    <p:animEffect transition="in" filter="dissolve">
                                      <p:cBhvr>
                                        <p:cTn id="7" dur="500"/>
                                        <p:tgtEl>
                                          <p:spTgt spid="6">
                                            <p:txEl>
                                              <p:charRg st="5" end="54"/>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xEl>
                                              <p:charRg st="54" end="95"/>
                                            </p:txEl>
                                          </p:spTgt>
                                        </p:tgtEl>
                                        <p:attrNameLst>
                                          <p:attrName>style.visibility</p:attrName>
                                        </p:attrNameLst>
                                      </p:cBhvr>
                                      <p:to>
                                        <p:strVal val="visible"/>
                                      </p:to>
                                    </p:set>
                                    <p:animEffect transition="in" filter="dissolve">
                                      <p:cBhvr>
                                        <p:cTn id="12" dur="500"/>
                                        <p:tgtEl>
                                          <p:spTgt spid="6">
                                            <p:txEl>
                                              <p:charRg st="54" end="9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0-#ppt_w/2"/>
                                          </p:val>
                                        </p:tav>
                                        <p:tav tm="100000">
                                          <p:val>
                                            <p:strVal val="#ppt_x"/>
                                          </p:val>
                                        </p:tav>
                                      </p:tavLst>
                                    </p:anim>
                                    <p:anim calcmode="lin" valueType="num">
                                      <p:cBhvr additive="base">
                                        <p:cTn id="2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
                                            <p:txEl>
                                              <p:charRg st="95" end="161"/>
                                            </p:txEl>
                                          </p:spTgt>
                                        </p:tgtEl>
                                        <p:attrNameLst>
                                          <p:attrName>style.visibility</p:attrName>
                                        </p:attrNameLst>
                                      </p:cBhvr>
                                      <p:to>
                                        <p:strVal val="visible"/>
                                      </p:to>
                                    </p:set>
                                    <p:animEffect transition="in" filter="dissolve">
                                      <p:cBhvr>
                                        <p:cTn id="27" dur="500"/>
                                        <p:tgtEl>
                                          <p:spTgt spid="6">
                                            <p:txEl>
                                              <p:charRg st="95" end="16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7">
                                            <p:txEl>
                                              <p:charRg st="0" end="37"/>
                                            </p:txEl>
                                          </p:spTgt>
                                        </p:tgtEl>
                                        <p:attrNameLst>
                                          <p:attrName>style.visibility</p:attrName>
                                        </p:attrNameLst>
                                      </p:cBhvr>
                                      <p:to>
                                        <p:strVal val="visible"/>
                                      </p:to>
                                    </p:set>
                                    <p:animEffect transition="in" filter="dissolve">
                                      <p:cBhvr>
                                        <p:cTn id="32" dur="500"/>
                                        <p:tgtEl>
                                          <p:spTgt spid="7">
                                            <p:txEl>
                                              <p:charRg st="0" end="3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uiExpand="1" build="p"/>
      <p:bldP spid="4" grpId="0" animBg="1"/>
      <p:bldP spid="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Rectangle 10"/>
          <p:cNvSpPr/>
          <p:nvPr/>
        </p:nvSpPr>
        <p:spPr>
          <a:xfrm>
            <a:off x="576263" y="1160463"/>
            <a:ext cx="8027987" cy="2190750"/>
          </a:xfrm>
          <a:prstGeom prst="rect">
            <a:avLst/>
          </a:prstGeom>
          <a:noFill/>
          <a:ln w="9525">
            <a:noFill/>
          </a:ln>
        </p:spPr>
        <p:txBody>
          <a:bodyPr anchor="t" anchorCtr="0">
            <a:spAutoFit/>
          </a:bodyPr>
          <a:p>
            <a:pPr indent="571500">
              <a:lnSpc>
                <a:spcPct val="130000"/>
              </a:lnSpc>
              <a:spcBef>
                <a:spcPct val="50000"/>
              </a:spcBef>
              <a:buSzPct val="60000"/>
              <a:buFont typeface="Wingdings" panose="05000000000000000000" pitchFamily="2" charset="2"/>
              <a:buChar char="n"/>
            </a:pPr>
            <a:r>
              <a:rPr lang="zh-CN" altLang="en-US" sz="2000" dirty="0">
                <a:solidFill>
                  <a:srgbClr val="C00000"/>
                </a:solidFill>
                <a:latin typeface="黑体" panose="02010609060101010101" pitchFamily="49" charset="-122"/>
                <a:ea typeface="黑体" panose="02010609060101010101" pitchFamily="49" charset="-122"/>
              </a:rPr>
              <a:t>策略：</a:t>
            </a:r>
            <a:r>
              <a:rPr lang="zh-CN" altLang="en-US" sz="2000" dirty="0">
                <a:solidFill>
                  <a:srgbClr val="000000"/>
                </a:solidFill>
                <a:latin typeface="黑体" panose="02010609060101010101" pitchFamily="49" charset="-122"/>
                <a:ea typeface="黑体" panose="02010609060101010101" pitchFamily="49" charset="-122"/>
              </a:rPr>
              <a:t>各段决策确定后，整个问题的</a:t>
            </a:r>
            <a:r>
              <a:rPr lang="zh-CN" altLang="en-US" sz="2000" dirty="0">
                <a:solidFill>
                  <a:srgbClr val="0000FF"/>
                </a:solidFill>
                <a:latin typeface="黑体" panose="02010609060101010101" pitchFamily="49" charset="-122"/>
                <a:ea typeface="黑体" panose="02010609060101010101" pitchFamily="49" charset="-122"/>
              </a:rPr>
              <a:t>决策序列</a:t>
            </a:r>
            <a:r>
              <a:rPr lang="zh-CN" altLang="en-US" sz="2000" dirty="0">
                <a:solidFill>
                  <a:srgbClr val="000000"/>
                </a:solidFill>
                <a:latin typeface="黑体" panose="02010609060101010101" pitchFamily="49" charset="-122"/>
                <a:ea typeface="黑体" panose="02010609060101010101" pitchFamily="49" charset="-122"/>
              </a:rPr>
              <a:t>就构成一个策略，用</a:t>
            </a:r>
            <a:r>
              <a:rPr lang="en-US" altLang="zh-CN" sz="2000" i="1" dirty="0">
                <a:solidFill>
                  <a:srgbClr val="000000"/>
                </a:solidFill>
                <a:latin typeface="黑体" panose="02010609060101010101" pitchFamily="49" charset="-122"/>
                <a:ea typeface="黑体" panose="02010609060101010101" pitchFamily="49" charset="-122"/>
              </a:rPr>
              <a:t>p</a:t>
            </a:r>
            <a:r>
              <a:rPr lang="en-US" altLang="zh-CN" sz="2000" i="1" baseline="-25000" dirty="0">
                <a:solidFill>
                  <a:srgbClr val="000000"/>
                </a:solidFill>
                <a:latin typeface="黑体" panose="02010609060101010101" pitchFamily="49" charset="-122"/>
                <a:ea typeface="黑体" panose="02010609060101010101" pitchFamily="49" charset="-122"/>
              </a:rPr>
              <a:t>1,n</a:t>
            </a:r>
            <a:r>
              <a:rPr lang="en-US" altLang="zh-CN" sz="2000" dirty="0">
                <a:solidFill>
                  <a:srgbClr val="000000"/>
                </a:solidFill>
                <a:latin typeface="黑体" panose="02010609060101010101" pitchFamily="49" charset="-122"/>
                <a:ea typeface="黑体" panose="02010609060101010101" pitchFamily="49" charset="-122"/>
              </a:rPr>
              <a:t>{u</a:t>
            </a:r>
            <a:r>
              <a:rPr lang="en-US" altLang="zh-CN" sz="2000" i="1" baseline="-25000" dirty="0">
                <a:solidFill>
                  <a:srgbClr val="000000"/>
                </a:solidFill>
                <a:latin typeface="黑体" panose="02010609060101010101" pitchFamily="49" charset="-122"/>
                <a:ea typeface="黑体" panose="02010609060101010101" pitchFamily="49" charset="-122"/>
              </a:rPr>
              <a:t>1</a:t>
            </a:r>
            <a:r>
              <a:rPr lang="en-US" altLang="zh-CN" sz="2000" dirty="0">
                <a:solidFill>
                  <a:srgbClr val="000000"/>
                </a:solidFill>
                <a:latin typeface="黑体" panose="02010609060101010101" pitchFamily="49" charset="-122"/>
                <a:ea typeface="黑体" panose="02010609060101010101" pitchFamily="49" charset="-122"/>
              </a:rPr>
              <a:t>(s</a:t>
            </a:r>
            <a:r>
              <a:rPr lang="en-US" altLang="zh-CN" sz="2000" i="1" baseline="-25000" dirty="0">
                <a:solidFill>
                  <a:srgbClr val="000000"/>
                </a:solidFill>
                <a:latin typeface="黑体" panose="02010609060101010101" pitchFamily="49" charset="-122"/>
                <a:ea typeface="黑体" panose="02010609060101010101" pitchFamily="49" charset="-122"/>
              </a:rPr>
              <a:t>1</a:t>
            </a:r>
            <a:r>
              <a:rPr lang="en-US" altLang="zh-CN" sz="2000" dirty="0">
                <a:solidFill>
                  <a:srgbClr val="000000"/>
                </a:solidFill>
                <a:latin typeface="黑体" panose="02010609060101010101" pitchFamily="49" charset="-122"/>
                <a:ea typeface="黑体" panose="02010609060101010101" pitchFamily="49" charset="-122"/>
              </a:rPr>
              <a:t>),u</a:t>
            </a:r>
            <a:r>
              <a:rPr lang="en-US" altLang="zh-CN" sz="2000" i="1" baseline="-25000" dirty="0">
                <a:solidFill>
                  <a:srgbClr val="000000"/>
                </a:solidFill>
                <a:latin typeface="黑体" panose="02010609060101010101" pitchFamily="49" charset="-122"/>
                <a:ea typeface="黑体" panose="02010609060101010101" pitchFamily="49" charset="-122"/>
              </a:rPr>
              <a:t>2</a:t>
            </a:r>
            <a:r>
              <a:rPr lang="en-US" altLang="zh-CN" sz="2000" dirty="0">
                <a:solidFill>
                  <a:srgbClr val="000000"/>
                </a:solidFill>
                <a:latin typeface="黑体" panose="02010609060101010101" pitchFamily="49" charset="-122"/>
                <a:ea typeface="黑体" panose="02010609060101010101" pitchFamily="49" charset="-122"/>
              </a:rPr>
              <a:t>(s</a:t>
            </a:r>
            <a:r>
              <a:rPr lang="en-US" altLang="zh-CN" sz="2000" i="1" baseline="-25000" dirty="0">
                <a:solidFill>
                  <a:srgbClr val="000000"/>
                </a:solidFill>
                <a:latin typeface="黑体" panose="02010609060101010101" pitchFamily="49" charset="-122"/>
                <a:ea typeface="黑体" panose="02010609060101010101" pitchFamily="49" charset="-122"/>
              </a:rPr>
              <a:t>2</a:t>
            </a:r>
            <a:r>
              <a:rPr lang="en-US" altLang="zh-CN" sz="2000" dirty="0">
                <a:solidFill>
                  <a:srgbClr val="000000"/>
                </a:solidFill>
                <a:latin typeface="黑体" panose="02010609060101010101" pitchFamily="49" charset="-122"/>
                <a:ea typeface="黑体" panose="02010609060101010101" pitchFamily="49" charset="-122"/>
              </a:rPr>
              <a:t>),...u</a:t>
            </a:r>
            <a:r>
              <a:rPr lang="en-US" altLang="zh-CN" sz="2000" i="1" baseline="-25000" dirty="0">
                <a:solidFill>
                  <a:srgbClr val="000000"/>
                </a:solidFill>
                <a:latin typeface="黑体" panose="02010609060101010101" pitchFamily="49" charset="-122"/>
                <a:ea typeface="黑体" panose="02010609060101010101" pitchFamily="49" charset="-122"/>
              </a:rPr>
              <a:t>n</a:t>
            </a:r>
            <a:r>
              <a:rPr lang="en-US" altLang="zh-CN" sz="2000" dirty="0">
                <a:solidFill>
                  <a:srgbClr val="000000"/>
                </a:solidFill>
                <a:latin typeface="黑体" panose="02010609060101010101" pitchFamily="49" charset="-122"/>
                <a:ea typeface="黑体" panose="02010609060101010101" pitchFamily="49" charset="-122"/>
              </a:rPr>
              <a:t>(s</a:t>
            </a:r>
            <a:r>
              <a:rPr lang="en-US" altLang="zh-CN" sz="2000" i="1" baseline="-25000" dirty="0">
                <a:solidFill>
                  <a:srgbClr val="000000"/>
                </a:solidFill>
                <a:latin typeface="黑体" panose="02010609060101010101" pitchFamily="49" charset="-122"/>
                <a:ea typeface="黑体" panose="02010609060101010101" pitchFamily="49" charset="-122"/>
              </a:rPr>
              <a:t>n</a:t>
            </a:r>
            <a:r>
              <a:rPr lang="en-US" altLang="zh-CN" sz="2000" dirty="0">
                <a:solidFill>
                  <a:srgbClr val="000000"/>
                </a:solidFill>
                <a:latin typeface="黑体" panose="02010609060101010101" pitchFamily="49" charset="-122"/>
                <a:ea typeface="黑体" panose="02010609060101010101" pitchFamily="49" charset="-122"/>
              </a:rPr>
              <a:t>)}</a:t>
            </a:r>
            <a:r>
              <a:rPr lang="zh-CN" altLang="en-US" sz="2000" dirty="0">
                <a:solidFill>
                  <a:srgbClr val="000000"/>
                </a:solidFill>
                <a:latin typeface="黑体" panose="02010609060101010101" pitchFamily="49" charset="-122"/>
                <a:ea typeface="黑体" panose="02010609060101010101" pitchFamily="49" charset="-122"/>
              </a:rPr>
              <a:t>表示。</a:t>
            </a:r>
            <a:endParaRPr lang="zh-CN" altLang="en-US" sz="2000" dirty="0">
              <a:solidFill>
                <a:srgbClr val="000000"/>
              </a:solidFill>
              <a:latin typeface="黑体" panose="02010609060101010101" pitchFamily="49" charset="-122"/>
              <a:ea typeface="黑体" panose="02010609060101010101" pitchFamily="49" charset="-122"/>
            </a:endParaRPr>
          </a:p>
          <a:p>
            <a:pPr indent="571500">
              <a:lnSpc>
                <a:spcPct val="130000"/>
              </a:lnSpc>
              <a:spcBef>
                <a:spcPct val="50000"/>
              </a:spcBef>
              <a:buSzPct val="60000"/>
              <a:buFont typeface="Wingdings" panose="05000000000000000000" pitchFamily="2" charset="2"/>
              <a:buChar char="n"/>
            </a:pPr>
            <a:r>
              <a:rPr lang="zh-CN" altLang="en-US" sz="2000" dirty="0">
                <a:solidFill>
                  <a:srgbClr val="C00000"/>
                </a:solidFill>
                <a:latin typeface="黑体" panose="02010609060101010101" pitchFamily="49" charset="-122"/>
                <a:ea typeface="黑体" panose="02010609060101010101" pitchFamily="49" charset="-122"/>
              </a:rPr>
              <a:t>允许策略集合：</a:t>
            </a:r>
            <a:r>
              <a:rPr lang="zh-CN" altLang="en-US" sz="2000" dirty="0">
                <a:solidFill>
                  <a:srgbClr val="000000"/>
                </a:solidFill>
                <a:latin typeface="黑体" panose="02010609060101010101" pitchFamily="49" charset="-122"/>
                <a:ea typeface="黑体" panose="02010609060101010101" pitchFamily="49" charset="-122"/>
              </a:rPr>
              <a:t>对每个实际问题，可供选择的策略有一定范围，称为允许策略集合，记作</a:t>
            </a:r>
            <a:r>
              <a:rPr lang="en-US" altLang="zh-CN" sz="2000" dirty="0">
                <a:solidFill>
                  <a:srgbClr val="000000"/>
                </a:solidFill>
                <a:latin typeface="黑体" panose="02010609060101010101" pitchFamily="49" charset="-122"/>
                <a:ea typeface="黑体" panose="02010609060101010101" pitchFamily="49" charset="-122"/>
              </a:rPr>
              <a:t>P</a:t>
            </a:r>
            <a:r>
              <a:rPr lang="en-US" altLang="zh-CN" sz="2000" i="1" baseline="-25000" dirty="0">
                <a:solidFill>
                  <a:srgbClr val="000000"/>
                </a:solidFill>
                <a:latin typeface="黑体" panose="02010609060101010101" pitchFamily="49" charset="-122"/>
                <a:ea typeface="黑体" panose="02010609060101010101" pitchFamily="49" charset="-122"/>
              </a:rPr>
              <a:t>1,n</a:t>
            </a:r>
            <a:r>
              <a:rPr lang="zh-CN" altLang="en-US" sz="2000" dirty="0">
                <a:solidFill>
                  <a:srgbClr val="000000"/>
                </a:solidFill>
                <a:latin typeface="黑体" panose="02010609060101010101" pitchFamily="49" charset="-122"/>
                <a:ea typeface="黑体" panose="02010609060101010101" pitchFamily="49" charset="-122"/>
              </a:rPr>
              <a:t>，使整个问题达到最优效果的策略就是最优策略。</a:t>
            </a:r>
            <a:endParaRPr lang="zh-CN" altLang="en-US" sz="2000" dirty="0">
              <a:solidFill>
                <a:srgbClr val="000000"/>
              </a:solidFill>
              <a:latin typeface="黑体" panose="02010609060101010101" pitchFamily="49" charset="-122"/>
              <a:ea typeface="黑体" panose="02010609060101010101" pitchFamily="49" charset="-122"/>
            </a:endParaRPr>
          </a:p>
        </p:txBody>
      </p:sp>
      <p:grpSp>
        <p:nvGrpSpPr>
          <p:cNvPr id="7" name="Group 63"/>
          <p:cNvGrpSpPr/>
          <p:nvPr/>
        </p:nvGrpSpPr>
        <p:grpSpPr>
          <a:xfrm>
            <a:off x="395288" y="3790950"/>
            <a:ext cx="5784850" cy="2590800"/>
            <a:chOff x="681" y="1200"/>
            <a:chExt cx="3644" cy="1632"/>
          </a:xfrm>
        </p:grpSpPr>
        <p:grpSp>
          <p:nvGrpSpPr>
            <p:cNvPr id="94211" name="Group 64"/>
            <p:cNvGrpSpPr/>
            <p:nvPr/>
          </p:nvGrpSpPr>
          <p:grpSpPr>
            <a:xfrm>
              <a:off x="681" y="1235"/>
              <a:ext cx="3644" cy="1468"/>
              <a:chOff x="681" y="1235"/>
              <a:chExt cx="3644" cy="1468"/>
            </a:xfrm>
          </p:grpSpPr>
          <p:grpSp>
            <p:nvGrpSpPr>
              <p:cNvPr id="94212" name="Group 65"/>
              <p:cNvGrpSpPr/>
              <p:nvPr/>
            </p:nvGrpSpPr>
            <p:grpSpPr>
              <a:xfrm>
                <a:off x="681" y="1235"/>
                <a:ext cx="3644" cy="1468"/>
                <a:chOff x="825" y="1283"/>
                <a:chExt cx="3644" cy="1468"/>
              </a:xfrm>
            </p:grpSpPr>
            <p:sp>
              <p:nvSpPr>
                <p:cNvPr id="48" name="Oval 66"/>
                <p:cNvSpPr>
                  <a:spLocks noChangeArrowheads="1"/>
                </p:cNvSpPr>
                <p:nvPr/>
              </p:nvSpPr>
              <p:spPr bwMode="auto">
                <a:xfrm>
                  <a:off x="825" y="1865"/>
                  <a:ext cx="366" cy="307"/>
                </a:xfrm>
                <a:prstGeom prst="ellipse">
                  <a:avLst/>
                </a:prstGeom>
              </p:spPr>
              <p:style>
                <a:lnRef idx="1">
                  <a:schemeClr val="accent2"/>
                </a:lnRef>
                <a:fillRef idx="2">
                  <a:schemeClr val="accent2"/>
                </a:fillRef>
                <a:effectRef idx="1">
                  <a:schemeClr val="accent2"/>
                </a:effectRef>
                <a:fontRef idx="minor">
                  <a:schemeClr val="dk1"/>
                </a:fontRef>
              </p:style>
              <p:txBody>
                <a:bodyPr lIns="108000" tIns="72000"/>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A</a:t>
                  </a:r>
                  <a:endParaRPr kumimoji="0" lang="en-US" altLang="zh-CN" sz="1200" b="1"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49" name="Oval 67"/>
                <p:cNvSpPr>
                  <a:spLocks noChangeArrowheads="1"/>
                </p:cNvSpPr>
                <p:nvPr/>
              </p:nvSpPr>
              <p:spPr bwMode="auto">
                <a:xfrm>
                  <a:off x="1555" y="1283"/>
                  <a:ext cx="366" cy="307"/>
                </a:xfrm>
                <a:prstGeom prst="ellipse">
                  <a:avLst/>
                </a:prstGeom>
              </p:spPr>
              <p:style>
                <a:lnRef idx="1">
                  <a:schemeClr val="accent2"/>
                </a:lnRef>
                <a:fillRef idx="2">
                  <a:schemeClr val="accent2"/>
                </a:fillRef>
                <a:effectRef idx="1">
                  <a:schemeClr val="accent2"/>
                </a:effectRef>
                <a:fontRef idx="minor">
                  <a:schemeClr val="dk1"/>
                </a:fontRef>
              </p:style>
              <p:txBody>
                <a:bodyPr lIns="108000" tIns="72000" rIns="58420" bIns="38100"/>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B</a:t>
                  </a:r>
                  <a:r>
                    <a:rPr kumimoji="0" lang="en-US" altLang="zh-CN" sz="1200" b="1"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1</a:t>
                  </a:r>
                  <a:endParaRPr kumimoji="0" lang="en-US" altLang="zh-CN" sz="1200" b="1"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0" name="Oval 68"/>
                <p:cNvSpPr>
                  <a:spLocks noChangeArrowheads="1"/>
                </p:cNvSpPr>
                <p:nvPr/>
              </p:nvSpPr>
              <p:spPr bwMode="auto">
                <a:xfrm>
                  <a:off x="1555" y="1865"/>
                  <a:ext cx="366" cy="307"/>
                </a:xfrm>
                <a:prstGeom prst="ellipse">
                  <a:avLst/>
                </a:prstGeom>
              </p:spPr>
              <p:style>
                <a:lnRef idx="1">
                  <a:schemeClr val="accent2"/>
                </a:lnRef>
                <a:fillRef idx="2">
                  <a:schemeClr val="accent2"/>
                </a:fillRef>
                <a:effectRef idx="1">
                  <a:schemeClr val="accent2"/>
                </a:effectRef>
                <a:fontRef idx="minor">
                  <a:schemeClr val="dk1"/>
                </a:fontRef>
              </p:style>
              <p:txBody>
                <a:bodyPr lIns="108000" tIns="72000" rIns="58420" bIns="38100"/>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B</a:t>
                  </a:r>
                  <a:r>
                    <a:rPr kumimoji="0" lang="en-US" altLang="zh-CN" sz="1200" b="1"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2</a:t>
                  </a:r>
                  <a:endParaRPr kumimoji="0" lang="en-US" altLang="zh-CN" sz="1200" b="1"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1" name="Oval 69"/>
                <p:cNvSpPr>
                  <a:spLocks noChangeArrowheads="1"/>
                </p:cNvSpPr>
                <p:nvPr/>
              </p:nvSpPr>
              <p:spPr bwMode="auto">
                <a:xfrm>
                  <a:off x="1555" y="2438"/>
                  <a:ext cx="366" cy="308"/>
                </a:xfrm>
                <a:prstGeom prst="ellipse">
                  <a:avLst/>
                </a:prstGeom>
              </p:spPr>
              <p:style>
                <a:lnRef idx="1">
                  <a:schemeClr val="accent2"/>
                </a:lnRef>
                <a:fillRef idx="2">
                  <a:schemeClr val="accent2"/>
                </a:fillRef>
                <a:effectRef idx="1">
                  <a:schemeClr val="accent2"/>
                </a:effectRef>
                <a:fontRef idx="minor">
                  <a:schemeClr val="dk1"/>
                </a:fontRef>
              </p:style>
              <p:txBody>
                <a:bodyPr lIns="108000" tIns="72000" rIns="58420" bIns="38100"/>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B</a:t>
                  </a:r>
                  <a:r>
                    <a:rPr kumimoji="0" lang="en-US" altLang="zh-CN" sz="1200" b="1"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3</a:t>
                  </a:r>
                  <a:endParaRPr kumimoji="0" lang="en-US" altLang="zh-CN" sz="1200" b="1"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2" name="Oval 70"/>
                <p:cNvSpPr>
                  <a:spLocks noChangeArrowheads="1"/>
                </p:cNvSpPr>
                <p:nvPr/>
              </p:nvSpPr>
              <p:spPr bwMode="auto">
                <a:xfrm>
                  <a:off x="2559" y="1283"/>
                  <a:ext cx="366" cy="307"/>
                </a:xfrm>
                <a:prstGeom prst="ellipse">
                  <a:avLst/>
                </a:prstGeom>
              </p:spPr>
              <p:style>
                <a:lnRef idx="1">
                  <a:schemeClr val="accent2"/>
                </a:lnRef>
                <a:fillRef idx="2">
                  <a:schemeClr val="accent2"/>
                </a:fillRef>
                <a:effectRef idx="1">
                  <a:schemeClr val="accent2"/>
                </a:effectRef>
                <a:fontRef idx="minor">
                  <a:schemeClr val="dk1"/>
                </a:fontRef>
              </p:style>
              <p:txBody>
                <a:bodyPr lIns="108000" tIns="72000" rIns="45720" bIns="38100"/>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C</a:t>
                  </a:r>
                  <a:r>
                    <a:rPr kumimoji="0" lang="en-US" altLang="zh-CN" sz="1200" b="1"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1</a:t>
                  </a:r>
                  <a:endParaRPr kumimoji="0" lang="en-US" altLang="zh-CN" sz="1200" b="1"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3" name="Oval 71"/>
                <p:cNvSpPr>
                  <a:spLocks noChangeArrowheads="1"/>
                </p:cNvSpPr>
                <p:nvPr/>
              </p:nvSpPr>
              <p:spPr bwMode="auto">
                <a:xfrm>
                  <a:off x="2559" y="1865"/>
                  <a:ext cx="366" cy="307"/>
                </a:xfrm>
                <a:prstGeom prst="ellipse">
                  <a:avLst/>
                </a:prstGeom>
              </p:spPr>
              <p:style>
                <a:lnRef idx="1">
                  <a:schemeClr val="accent2"/>
                </a:lnRef>
                <a:fillRef idx="2">
                  <a:schemeClr val="accent2"/>
                </a:fillRef>
                <a:effectRef idx="1">
                  <a:schemeClr val="accent2"/>
                </a:effectRef>
                <a:fontRef idx="minor">
                  <a:schemeClr val="dk1"/>
                </a:fontRef>
              </p:style>
              <p:txBody>
                <a:bodyPr lIns="108000" tIns="72000" rIns="45720" bIns="38100"/>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C</a:t>
                  </a:r>
                  <a:r>
                    <a:rPr kumimoji="0" lang="en-US" altLang="zh-CN" sz="1200" b="1"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2</a:t>
                  </a:r>
                  <a:endParaRPr kumimoji="0" lang="en-US" altLang="zh-CN" sz="1200" b="1"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4" name="Oval 72"/>
                <p:cNvSpPr>
                  <a:spLocks noChangeArrowheads="1"/>
                </p:cNvSpPr>
                <p:nvPr/>
              </p:nvSpPr>
              <p:spPr bwMode="auto">
                <a:xfrm>
                  <a:off x="2559" y="2444"/>
                  <a:ext cx="366" cy="307"/>
                </a:xfrm>
                <a:prstGeom prst="ellipse">
                  <a:avLst/>
                </a:prstGeom>
              </p:spPr>
              <p:style>
                <a:lnRef idx="1">
                  <a:schemeClr val="accent2"/>
                </a:lnRef>
                <a:fillRef idx="2">
                  <a:schemeClr val="accent2"/>
                </a:fillRef>
                <a:effectRef idx="1">
                  <a:schemeClr val="accent2"/>
                </a:effectRef>
                <a:fontRef idx="minor">
                  <a:schemeClr val="dk1"/>
                </a:fontRef>
              </p:style>
              <p:txBody>
                <a:bodyPr lIns="108000" tIns="72000" rIns="45720" bIns="38100"/>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C</a:t>
                  </a:r>
                  <a:r>
                    <a:rPr kumimoji="0" lang="en-US" altLang="zh-CN" sz="1200" b="1"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3</a:t>
                  </a:r>
                  <a:endParaRPr kumimoji="0" lang="en-US" altLang="zh-CN" sz="1200" b="1"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5" name="Oval 73"/>
                <p:cNvSpPr>
                  <a:spLocks noChangeArrowheads="1"/>
                </p:cNvSpPr>
                <p:nvPr/>
              </p:nvSpPr>
              <p:spPr bwMode="auto">
                <a:xfrm>
                  <a:off x="3472" y="1508"/>
                  <a:ext cx="365" cy="308"/>
                </a:xfrm>
                <a:prstGeom prst="ellipse">
                  <a:avLst/>
                </a:prstGeom>
              </p:spPr>
              <p:style>
                <a:lnRef idx="1">
                  <a:schemeClr val="accent2"/>
                </a:lnRef>
                <a:fillRef idx="2">
                  <a:schemeClr val="accent2"/>
                </a:fillRef>
                <a:effectRef idx="1">
                  <a:schemeClr val="accent2"/>
                </a:effectRef>
                <a:fontRef idx="minor">
                  <a:schemeClr val="dk1"/>
                </a:fontRef>
              </p:style>
              <p:txBody>
                <a:bodyPr lIns="108000" tIns="72000" rIns="45720" bIns="38100"/>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D</a:t>
                  </a:r>
                  <a:r>
                    <a:rPr kumimoji="0" lang="en-US" altLang="zh-CN" sz="1200" b="1"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1</a:t>
                  </a:r>
                  <a:endParaRPr kumimoji="0" lang="en-US" altLang="zh-CN" sz="1200" b="1"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6" name="Oval 74"/>
                <p:cNvSpPr>
                  <a:spLocks noChangeArrowheads="1"/>
                </p:cNvSpPr>
                <p:nvPr/>
              </p:nvSpPr>
              <p:spPr bwMode="auto">
                <a:xfrm>
                  <a:off x="3472" y="2219"/>
                  <a:ext cx="365" cy="308"/>
                </a:xfrm>
                <a:prstGeom prst="ellipse">
                  <a:avLst/>
                </a:prstGeom>
              </p:spPr>
              <p:style>
                <a:lnRef idx="1">
                  <a:schemeClr val="accent2"/>
                </a:lnRef>
                <a:fillRef idx="2">
                  <a:schemeClr val="accent2"/>
                </a:fillRef>
                <a:effectRef idx="1">
                  <a:schemeClr val="accent2"/>
                </a:effectRef>
                <a:fontRef idx="minor">
                  <a:schemeClr val="dk1"/>
                </a:fontRef>
              </p:style>
              <p:txBody>
                <a:bodyPr lIns="108000" tIns="72000" rIns="45720" bIns="38100"/>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D</a:t>
                  </a:r>
                  <a:r>
                    <a:rPr kumimoji="0" lang="en-US" altLang="zh-CN" sz="1200" b="1"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2</a:t>
                  </a:r>
                  <a:endParaRPr kumimoji="0" lang="en-US" altLang="zh-CN" sz="1200" b="1"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7" name="Oval 75"/>
                <p:cNvSpPr>
                  <a:spLocks noChangeArrowheads="1"/>
                </p:cNvSpPr>
                <p:nvPr/>
              </p:nvSpPr>
              <p:spPr bwMode="auto">
                <a:xfrm>
                  <a:off x="4103" y="1881"/>
                  <a:ext cx="366" cy="308"/>
                </a:xfrm>
                <a:prstGeom prst="ellipse">
                  <a:avLst/>
                </a:prstGeom>
              </p:spPr>
              <p:style>
                <a:lnRef idx="1">
                  <a:schemeClr val="accent2"/>
                </a:lnRef>
                <a:fillRef idx="2">
                  <a:schemeClr val="accent2"/>
                </a:fillRef>
                <a:effectRef idx="1">
                  <a:schemeClr val="accent2"/>
                </a:effectRef>
                <a:fontRef idx="minor">
                  <a:schemeClr val="dk1"/>
                </a:fontRef>
              </p:style>
              <p:txBody>
                <a:bodyPr lIns="45720" tIns="38100" rIns="45720" bIns="38100"/>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 E</a:t>
                  </a:r>
                  <a:endParaRPr kumimoji="0" lang="en-US" altLang="zh-CN" sz="1400" b="1"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grpSp>
          <p:grpSp>
            <p:nvGrpSpPr>
              <p:cNvPr id="94223" name="Group 76"/>
              <p:cNvGrpSpPr/>
              <p:nvPr/>
            </p:nvGrpSpPr>
            <p:grpSpPr>
              <a:xfrm>
                <a:off x="912" y="1395"/>
                <a:ext cx="3096" cy="1173"/>
                <a:chOff x="1054" y="1443"/>
                <a:chExt cx="3096" cy="1173"/>
              </a:xfrm>
            </p:grpSpPr>
            <p:sp>
              <p:nvSpPr>
                <p:cNvPr id="30" name="Line 77"/>
                <p:cNvSpPr>
                  <a:spLocks noChangeShapeType="1"/>
                </p:cNvSpPr>
                <p:nvPr/>
              </p:nvSpPr>
              <p:spPr bwMode="auto">
                <a:xfrm flipV="1">
                  <a:off x="1054" y="1443"/>
                  <a:ext cx="563" cy="444"/>
                </a:xfrm>
                <a:prstGeom prst="line">
                  <a:avLst/>
                </a:prstGeom>
                <a:noFill/>
                <a:ln w="22225">
                  <a:solidFill>
                    <a:schemeClr val="accent2">
                      <a:lumMod val="75000"/>
                    </a:schemeClr>
                  </a:solidFill>
                  <a:round/>
                  <a:tailEnd type="triangle" w="sm"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31" name="Line 78"/>
                <p:cNvSpPr>
                  <a:spLocks noChangeShapeType="1"/>
                </p:cNvSpPr>
                <p:nvPr/>
              </p:nvSpPr>
              <p:spPr bwMode="auto">
                <a:xfrm flipV="1">
                  <a:off x="1138" y="2019"/>
                  <a:ext cx="456" cy="0"/>
                </a:xfrm>
                <a:prstGeom prst="line">
                  <a:avLst/>
                </a:prstGeom>
                <a:noFill/>
                <a:ln w="22225">
                  <a:solidFill>
                    <a:schemeClr val="accent2">
                      <a:lumMod val="75000"/>
                    </a:schemeClr>
                  </a:solidFill>
                  <a:round/>
                  <a:tailEnd type="triangle" w="sm"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32" name="Line 79"/>
                <p:cNvSpPr>
                  <a:spLocks noChangeShapeType="1"/>
                </p:cNvSpPr>
                <p:nvPr/>
              </p:nvSpPr>
              <p:spPr bwMode="auto">
                <a:xfrm>
                  <a:off x="1070" y="2154"/>
                  <a:ext cx="547" cy="356"/>
                </a:xfrm>
                <a:prstGeom prst="line">
                  <a:avLst/>
                </a:prstGeom>
                <a:noFill/>
                <a:ln w="22225">
                  <a:solidFill>
                    <a:schemeClr val="accent2">
                      <a:lumMod val="75000"/>
                    </a:schemeClr>
                  </a:solidFill>
                  <a:round/>
                  <a:tailEnd type="triangle" w="sm"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33" name="Line 80"/>
                <p:cNvSpPr>
                  <a:spLocks noChangeShapeType="1"/>
                </p:cNvSpPr>
                <p:nvPr/>
              </p:nvSpPr>
              <p:spPr bwMode="auto">
                <a:xfrm>
                  <a:off x="1867" y="1460"/>
                  <a:ext cx="731" cy="0"/>
                </a:xfrm>
                <a:prstGeom prst="line">
                  <a:avLst/>
                </a:prstGeom>
                <a:noFill/>
                <a:ln w="22225">
                  <a:solidFill>
                    <a:schemeClr val="accent2">
                      <a:lumMod val="75000"/>
                    </a:schemeClr>
                  </a:solidFill>
                  <a:round/>
                  <a:tailEnd type="triangle" w="sm"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34" name="Line 81"/>
                <p:cNvSpPr>
                  <a:spLocks noChangeShapeType="1"/>
                </p:cNvSpPr>
                <p:nvPr/>
              </p:nvSpPr>
              <p:spPr bwMode="auto">
                <a:xfrm>
                  <a:off x="1867" y="2014"/>
                  <a:ext cx="731" cy="0"/>
                </a:xfrm>
                <a:prstGeom prst="line">
                  <a:avLst/>
                </a:prstGeom>
                <a:noFill/>
                <a:ln w="22225">
                  <a:solidFill>
                    <a:schemeClr val="accent2">
                      <a:lumMod val="75000"/>
                    </a:schemeClr>
                  </a:solidFill>
                  <a:round/>
                  <a:tailEnd type="triangle" w="sm"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35" name="Line 82"/>
                <p:cNvSpPr>
                  <a:spLocks noChangeShapeType="1"/>
                </p:cNvSpPr>
                <p:nvPr/>
              </p:nvSpPr>
              <p:spPr bwMode="auto">
                <a:xfrm>
                  <a:off x="1867" y="2616"/>
                  <a:ext cx="731" cy="0"/>
                </a:xfrm>
                <a:prstGeom prst="line">
                  <a:avLst/>
                </a:prstGeom>
                <a:noFill/>
                <a:ln w="22225">
                  <a:solidFill>
                    <a:schemeClr val="accent2">
                      <a:lumMod val="75000"/>
                    </a:schemeClr>
                  </a:solidFill>
                  <a:round/>
                  <a:tailEnd type="triangle" w="sm"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36" name="Line 83"/>
                <p:cNvSpPr>
                  <a:spLocks noChangeShapeType="1"/>
                </p:cNvSpPr>
                <p:nvPr/>
              </p:nvSpPr>
              <p:spPr bwMode="auto">
                <a:xfrm flipV="1">
                  <a:off x="1867" y="1503"/>
                  <a:ext cx="731" cy="445"/>
                </a:xfrm>
                <a:prstGeom prst="line">
                  <a:avLst/>
                </a:prstGeom>
                <a:noFill/>
                <a:ln w="22225">
                  <a:solidFill>
                    <a:schemeClr val="accent2">
                      <a:lumMod val="75000"/>
                    </a:schemeClr>
                  </a:solidFill>
                  <a:round/>
                  <a:tailEnd type="triangle" w="sm"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37" name="Line 84"/>
                <p:cNvSpPr>
                  <a:spLocks noChangeShapeType="1"/>
                </p:cNvSpPr>
                <p:nvPr/>
              </p:nvSpPr>
              <p:spPr bwMode="auto">
                <a:xfrm>
                  <a:off x="1867" y="2082"/>
                  <a:ext cx="731" cy="446"/>
                </a:xfrm>
                <a:prstGeom prst="line">
                  <a:avLst/>
                </a:prstGeom>
                <a:noFill/>
                <a:ln w="22225">
                  <a:solidFill>
                    <a:schemeClr val="accent2">
                      <a:lumMod val="75000"/>
                    </a:schemeClr>
                  </a:solidFill>
                  <a:round/>
                  <a:tailEnd type="triangle" w="sm"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38" name="Line 85"/>
                <p:cNvSpPr>
                  <a:spLocks noChangeShapeType="1"/>
                </p:cNvSpPr>
                <p:nvPr/>
              </p:nvSpPr>
              <p:spPr bwMode="auto">
                <a:xfrm>
                  <a:off x="1867" y="1485"/>
                  <a:ext cx="731" cy="446"/>
                </a:xfrm>
                <a:prstGeom prst="line">
                  <a:avLst/>
                </a:prstGeom>
                <a:noFill/>
                <a:ln w="22225">
                  <a:solidFill>
                    <a:schemeClr val="accent2">
                      <a:lumMod val="75000"/>
                    </a:schemeClr>
                  </a:solidFill>
                  <a:round/>
                  <a:tailEnd type="triangle" w="sm"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39" name="Line 86"/>
                <p:cNvSpPr>
                  <a:spLocks noChangeShapeType="1"/>
                </p:cNvSpPr>
                <p:nvPr/>
              </p:nvSpPr>
              <p:spPr bwMode="auto">
                <a:xfrm flipV="1">
                  <a:off x="1867" y="2082"/>
                  <a:ext cx="731" cy="534"/>
                </a:xfrm>
                <a:prstGeom prst="line">
                  <a:avLst/>
                </a:prstGeom>
                <a:noFill/>
                <a:ln w="22225">
                  <a:solidFill>
                    <a:schemeClr val="accent2">
                      <a:lumMod val="75000"/>
                    </a:schemeClr>
                  </a:solidFill>
                  <a:round/>
                  <a:tailEnd type="triangle" w="sm"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40" name="Line 87"/>
                <p:cNvSpPr>
                  <a:spLocks noChangeShapeType="1"/>
                </p:cNvSpPr>
                <p:nvPr/>
              </p:nvSpPr>
              <p:spPr bwMode="auto">
                <a:xfrm>
                  <a:off x="2872" y="1460"/>
                  <a:ext cx="639" cy="178"/>
                </a:xfrm>
                <a:prstGeom prst="line">
                  <a:avLst/>
                </a:prstGeom>
                <a:noFill/>
                <a:ln w="22225">
                  <a:solidFill>
                    <a:schemeClr val="accent2">
                      <a:lumMod val="75000"/>
                    </a:schemeClr>
                  </a:solidFill>
                  <a:round/>
                  <a:tailEnd type="triangle" w="sm"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41" name="Line 88"/>
                <p:cNvSpPr>
                  <a:spLocks noChangeShapeType="1"/>
                </p:cNvSpPr>
                <p:nvPr/>
              </p:nvSpPr>
              <p:spPr bwMode="auto">
                <a:xfrm>
                  <a:off x="2819" y="1545"/>
                  <a:ext cx="731" cy="712"/>
                </a:xfrm>
                <a:prstGeom prst="line">
                  <a:avLst/>
                </a:prstGeom>
                <a:noFill/>
                <a:ln w="22225">
                  <a:solidFill>
                    <a:schemeClr val="accent2">
                      <a:lumMod val="75000"/>
                    </a:schemeClr>
                  </a:solidFill>
                  <a:round/>
                  <a:tailEnd type="triangle" w="sm"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42" name="Line 89"/>
                <p:cNvSpPr>
                  <a:spLocks noChangeShapeType="1"/>
                </p:cNvSpPr>
                <p:nvPr/>
              </p:nvSpPr>
              <p:spPr bwMode="auto">
                <a:xfrm flipV="1">
                  <a:off x="2872" y="1727"/>
                  <a:ext cx="639" cy="267"/>
                </a:xfrm>
                <a:prstGeom prst="line">
                  <a:avLst/>
                </a:prstGeom>
                <a:noFill/>
                <a:ln w="22225">
                  <a:solidFill>
                    <a:schemeClr val="accent2">
                      <a:lumMod val="75000"/>
                    </a:schemeClr>
                  </a:solidFill>
                  <a:round/>
                  <a:tailEnd type="triangle" w="sm"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43" name="Line 90"/>
                <p:cNvSpPr>
                  <a:spLocks noChangeShapeType="1"/>
                </p:cNvSpPr>
                <p:nvPr/>
              </p:nvSpPr>
              <p:spPr bwMode="auto">
                <a:xfrm>
                  <a:off x="2872" y="1994"/>
                  <a:ext cx="639" cy="356"/>
                </a:xfrm>
                <a:prstGeom prst="line">
                  <a:avLst/>
                </a:prstGeom>
                <a:noFill/>
                <a:ln w="22225">
                  <a:solidFill>
                    <a:schemeClr val="accent2">
                      <a:lumMod val="75000"/>
                    </a:schemeClr>
                  </a:solidFill>
                  <a:round/>
                  <a:tailEnd type="triangle" w="sm"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44" name="Line 91"/>
                <p:cNvSpPr>
                  <a:spLocks noChangeShapeType="1"/>
                </p:cNvSpPr>
                <p:nvPr/>
              </p:nvSpPr>
              <p:spPr bwMode="auto">
                <a:xfrm flipV="1">
                  <a:off x="2872" y="2438"/>
                  <a:ext cx="639" cy="178"/>
                </a:xfrm>
                <a:prstGeom prst="line">
                  <a:avLst/>
                </a:prstGeom>
                <a:noFill/>
                <a:ln w="22225">
                  <a:solidFill>
                    <a:schemeClr val="accent2">
                      <a:lumMod val="75000"/>
                    </a:schemeClr>
                  </a:solidFill>
                  <a:round/>
                  <a:tailEnd type="triangle" w="sm"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45" name="Line 92"/>
                <p:cNvSpPr>
                  <a:spLocks noChangeShapeType="1"/>
                </p:cNvSpPr>
                <p:nvPr/>
              </p:nvSpPr>
              <p:spPr bwMode="auto">
                <a:xfrm flipV="1">
                  <a:off x="2834" y="1781"/>
                  <a:ext cx="730" cy="712"/>
                </a:xfrm>
                <a:prstGeom prst="line">
                  <a:avLst/>
                </a:prstGeom>
                <a:noFill/>
                <a:ln w="22225">
                  <a:solidFill>
                    <a:schemeClr val="accent2">
                      <a:lumMod val="75000"/>
                    </a:schemeClr>
                  </a:solidFill>
                  <a:round/>
                  <a:tailEnd type="triangle" w="sm"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46" name="Line 93"/>
                <p:cNvSpPr>
                  <a:spLocks noChangeShapeType="1"/>
                </p:cNvSpPr>
                <p:nvPr/>
              </p:nvSpPr>
              <p:spPr bwMode="auto">
                <a:xfrm>
                  <a:off x="3785" y="1727"/>
                  <a:ext cx="365" cy="267"/>
                </a:xfrm>
                <a:prstGeom prst="line">
                  <a:avLst/>
                </a:prstGeom>
                <a:noFill/>
                <a:ln w="22225">
                  <a:solidFill>
                    <a:schemeClr val="accent2">
                      <a:lumMod val="75000"/>
                    </a:schemeClr>
                  </a:solidFill>
                  <a:round/>
                  <a:tailEnd type="triangle" w="sm"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47" name="Line 94"/>
                <p:cNvSpPr>
                  <a:spLocks noChangeShapeType="1"/>
                </p:cNvSpPr>
                <p:nvPr/>
              </p:nvSpPr>
              <p:spPr bwMode="auto">
                <a:xfrm flipV="1">
                  <a:off x="3785" y="2082"/>
                  <a:ext cx="365" cy="268"/>
                </a:xfrm>
                <a:prstGeom prst="line">
                  <a:avLst/>
                </a:prstGeom>
                <a:noFill/>
                <a:ln w="22225">
                  <a:solidFill>
                    <a:schemeClr val="accent2">
                      <a:lumMod val="75000"/>
                    </a:schemeClr>
                  </a:solidFill>
                  <a:round/>
                  <a:tailEnd type="triangle" w="sm"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grpSp>
        </p:grpSp>
        <p:grpSp>
          <p:nvGrpSpPr>
            <p:cNvPr id="94242" name="Group 95"/>
            <p:cNvGrpSpPr/>
            <p:nvPr/>
          </p:nvGrpSpPr>
          <p:grpSpPr>
            <a:xfrm>
              <a:off x="971" y="1200"/>
              <a:ext cx="3035" cy="1632"/>
              <a:chOff x="971" y="1200"/>
              <a:chExt cx="3035" cy="1632"/>
            </a:xfrm>
          </p:grpSpPr>
          <p:sp>
            <p:nvSpPr>
              <p:cNvPr id="94243" name="Rectangle 96"/>
              <p:cNvSpPr/>
              <p:nvPr/>
            </p:nvSpPr>
            <p:spPr>
              <a:xfrm>
                <a:off x="971" y="1492"/>
                <a:ext cx="274" cy="267"/>
              </a:xfrm>
              <a:prstGeom prst="rect">
                <a:avLst/>
              </a:prstGeom>
              <a:noFill/>
              <a:ln w="9525">
                <a:noFill/>
              </a:ln>
            </p:spPr>
            <p:txBody>
              <a:bodyPr anchor="t" anchorCtr="0"/>
              <a:p>
                <a:pPr eaLnBrk="0" hangingPunct="0"/>
                <a:r>
                  <a:rPr lang="en-US" altLang="zh-CN" sz="1200" b="1" dirty="0">
                    <a:solidFill>
                      <a:srgbClr val="000000"/>
                    </a:solidFill>
                    <a:latin typeface="黑体" panose="02010609060101010101" pitchFamily="49" charset="-122"/>
                    <a:ea typeface="黑体" panose="02010609060101010101" pitchFamily="49" charset="-122"/>
                  </a:rPr>
                  <a:t>3</a:t>
                </a:r>
                <a:endParaRPr lang="en-US" altLang="zh-CN" sz="1200" b="1" dirty="0">
                  <a:solidFill>
                    <a:srgbClr val="000000"/>
                  </a:solidFill>
                  <a:latin typeface="黑体" panose="02010609060101010101" pitchFamily="49" charset="-122"/>
                  <a:ea typeface="黑体" panose="02010609060101010101" pitchFamily="49" charset="-122"/>
                </a:endParaRPr>
              </a:p>
            </p:txBody>
          </p:sp>
          <p:sp>
            <p:nvSpPr>
              <p:cNvPr id="94244" name="Rectangle 97"/>
              <p:cNvSpPr/>
              <p:nvPr/>
            </p:nvSpPr>
            <p:spPr>
              <a:xfrm>
                <a:off x="1085" y="1772"/>
                <a:ext cx="273" cy="266"/>
              </a:xfrm>
              <a:prstGeom prst="rect">
                <a:avLst/>
              </a:prstGeom>
              <a:noFill/>
              <a:ln w="9525">
                <a:noFill/>
              </a:ln>
            </p:spPr>
            <p:txBody>
              <a:bodyPr anchor="t" anchorCtr="0"/>
              <a:p>
                <a:pPr eaLnBrk="0" hangingPunct="0"/>
                <a:r>
                  <a:rPr lang="en-US" altLang="zh-CN" sz="1200" b="1" dirty="0">
                    <a:solidFill>
                      <a:srgbClr val="000000"/>
                    </a:solidFill>
                    <a:latin typeface="黑体" panose="02010609060101010101" pitchFamily="49" charset="-122"/>
                    <a:ea typeface="黑体" panose="02010609060101010101" pitchFamily="49" charset="-122"/>
                  </a:rPr>
                  <a:t>6</a:t>
                </a:r>
                <a:endParaRPr lang="en-US" altLang="zh-CN" sz="1200" b="1" dirty="0">
                  <a:solidFill>
                    <a:srgbClr val="000000"/>
                  </a:solidFill>
                  <a:latin typeface="黑体" panose="02010609060101010101" pitchFamily="49" charset="-122"/>
                  <a:ea typeface="黑体" panose="02010609060101010101" pitchFamily="49" charset="-122"/>
                </a:endParaRPr>
              </a:p>
            </p:txBody>
          </p:sp>
          <p:sp>
            <p:nvSpPr>
              <p:cNvPr id="94245" name="Rectangle 98"/>
              <p:cNvSpPr/>
              <p:nvPr/>
            </p:nvSpPr>
            <p:spPr>
              <a:xfrm>
                <a:off x="994" y="2229"/>
                <a:ext cx="274" cy="267"/>
              </a:xfrm>
              <a:prstGeom prst="rect">
                <a:avLst/>
              </a:prstGeom>
              <a:noFill/>
              <a:ln w="9525">
                <a:noFill/>
              </a:ln>
            </p:spPr>
            <p:txBody>
              <a:bodyPr anchor="t" anchorCtr="0"/>
              <a:p>
                <a:pPr eaLnBrk="0" hangingPunct="0"/>
                <a:r>
                  <a:rPr lang="en-US" altLang="zh-CN" sz="1200" b="1" dirty="0">
                    <a:solidFill>
                      <a:srgbClr val="000000"/>
                    </a:solidFill>
                    <a:latin typeface="黑体" panose="02010609060101010101" pitchFamily="49" charset="-122"/>
                    <a:ea typeface="黑体" panose="02010609060101010101" pitchFamily="49" charset="-122"/>
                  </a:rPr>
                  <a:t>7</a:t>
                </a:r>
                <a:endParaRPr lang="en-US" altLang="zh-CN" sz="1200" b="1" dirty="0">
                  <a:solidFill>
                    <a:srgbClr val="000000"/>
                  </a:solidFill>
                  <a:latin typeface="黑体" panose="02010609060101010101" pitchFamily="49" charset="-122"/>
                  <a:ea typeface="黑体" panose="02010609060101010101" pitchFamily="49" charset="-122"/>
                </a:endParaRPr>
              </a:p>
            </p:txBody>
          </p:sp>
          <p:sp>
            <p:nvSpPr>
              <p:cNvPr id="94246" name="Rectangle 99"/>
              <p:cNvSpPr/>
              <p:nvPr/>
            </p:nvSpPr>
            <p:spPr>
              <a:xfrm>
                <a:off x="1998" y="1200"/>
                <a:ext cx="274" cy="267"/>
              </a:xfrm>
              <a:prstGeom prst="rect">
                <a:avLst/>
              </a:prstGeom>
              <a:noFill/>
              <a:ln w="9525">
                <a:noFill/>
              </a:ln>
            </p:spPr>
            <p:txBody>
              <a:bodyPr anchor="t" anchorCtr="0"/>
              <a:p>
                <a:pPr eaLnBrk="0" hangingPunct="0"/>
                <a:r>
                  <a:rPr lang="en-US" altLang="zh-CN" sz="1200" b="1" dirty="0">
                    <a:solidFill>
                      <a:srgbClr val="000000"/>
                    </a:solidFill>
                    <a:latin typeface="黑体" panose="02010609060101010101" pitchFamily="49" charset="-122"/>
                    <a:ea typeface="黑体" panose="02010609060101010101" pitchFamily="49" charset="-122"/>
                  </a:rPr>
                  <a:t>7</a:t>
                </a:r>
                <a:endParaRPr lang="en-US" altLang="zh-CN" sz="1200" b="1" dirty="0">
                  <a:solidFill>
                    <a:srgbClr val="000000"/>
                  </a:solidFill>
                  <a:latin typeface="黑体" panose="02010609060101010101" pitchFamily="49" charset="-122"/>
                  <a:ea typeface="黑体" panose="02010609060101010101" pitchFamily="49" charset="-122"/>
                </a:endParaRPr>
              </a:p>
            </p:txBody>
          </p:sp>
          <p:sp>
            <p:nvSpPr>
              <p:cNvPr id="94247" name="Rectangle 100"/>
              <p:cNvSpPr/>
              <p:nvPr/>
            </p:nvSpPr>
            <p:spPr>
              <a:xfrm>
                <a:off x="1906" y="1420"/>
                <a:ext cx="274" cy="267"/>
              </a:xfrm>
              <a:prstGeom prst="rect">
                <a:avLst/>
              </a:prstGeom>
              <a:noFill/>
              <a:ln w="9525">
                <a:noFill/>
              </a:ln>
            </p:spPr>
            <p:txBody>
              <a:bodyPr anchor="t" anchorCtr="0"/>
              <a:p>
                <a:pPr eaLnBrk="0" hangingPunct="0"/>
                <a:r>
                  <a:rPr lang="en-US" altLang="zh-CN" sz="1200" b="1" dirty="0">
                    <a:solidFill>
                      <a:srgbClr val="000000"/>
                    </a:solidFill>
                    <a:latin typeface="黑体" panose="02010609060101010101" pitchFamily="49" charset="-122"/>
                    <a:ea typeface="黑体" panose="02010609060101010101" pitchFamily="49" charset="-122"/>
                  </a:rPr>
                  <a:t>6</a:t>
                </a:r>
                <a:endParaRPr lang="en-US" altLang="zh-CN" sz="1200" b="1" dirty="0">
                  <a:solidFill>
                    <a:srgbClr val="000000"/>
                  </a:solidFill>
                  <a:latin typeface="黑体" panose="02010609060101010101" pitchFamily="49" charset="-122"/>
                  <a:ea typeface="黑体" panose="02010609060101010101" pitchFamily="49" charset="-122"/>
                </a:endParaRPr>
              </a:p>
            </p:txBody>
          </p:sp>
          <p:sp>
            <p:nvSpPr>
              <p:cNvPr id="94248" name="Rectangle 101"/>
              <p:cNvSpPr/>
              <p:nvPr/>
            </p:nvSpPr>
            <p:spPr>
              <a:xfrm>
                <a:off x="1747" y="1610"/>
                <a:ext cx="273" cy="268"/>
              </a:xfrm>
              <a:prstGeom prst="rect">
                <a:avLst/>
              </a:prstGeom>
              <a:noFill/>
              <a:ln w="9525">
                <a:noFill/>
              </a:ln>
            </p:spPr>
            <p:txBody>
              <a:bodyPr anchor="t" anchorCtr="0"/>
              <a:p>
                <a:pPr eaLnBrk="0" hangingPunct="0"/>
                <a:r>
                  <a:rPr lang="en-US" altLang="zh-CN" sz="1200" b="1" dirty="0">
                    <a:solidFill>
                      <a:srgbClr val="000000"/>
                    </a:solidFill>
                    <a:latin typeface="黑体" panose="02010609060101010101" pitchFamily="49" charset="-122"/>
                    <a:ea typeface="黑体" panose="02010609060101010101" pitchFamily="49" charset="-122"/>
                  </a:rPr>
                  <a:t>9</a:t>
                </a:r>
                <a:endParaRPr lang="en-US" altLang="zh-CN" sz="1200" b="1" dirty="0">
                  <a:solidFill>
                    <a:srgbClr val="000000"/>
                  </a:solidFill>
                  <a:latin typeface="黑体" panose="02010609060101010101" pitchFamily="49" charset="-122"/>
                  <a:ea typeface="黑体" panose="02010609060101010101" pitchFamily="49" charset="-122"/>
                </a:endParaRPr>
              </a:p>
            </p:txBody>
          </p:sp>
          <p:sp>
            <p:nvSpPr>
              <p:cNvPr id="94249" name="Rectangle 102"/>
              <p:cNvSpPr/>
              <p:nvPr/>
            </p:nvSpPr>
            <p:spPr>
              <a:xfrm>
                <a:off x="1862" y="1798"/>
                <a:ext cx="273" cy="266"/>
              </a:xfrm>
              <a:prstGeom prst="rect">
                <a:avLst/>
              </a:prstGeom>
              <a:noFill/>
              <a:ln w="9525">
                <a:noFill/>
              </a:ln>
            </p:spPr>
            <p:txBody>
              <a:bodyPr anchor="t" anchorCtr="0"/>
              <a:p>
                <a:pPr eaLnBrk="0" hangingPunct="0"/>
                <a:r>
                  <a:rPr lang="en-US" altLang="zh-CN" sz="1200" b="1" dirty="0">
                    <a:solidFill>
                      <a:srgbClr val="000000"/>
                    </a:solidFill>
                    <a:latin typeface="黑体" panose="02010609060101010101" pitchFamily="49" charset="-122"/>
                    <a:ea typeface="黑体" panose="02010609060101010101" pitchFamily="49" charset="-122"/>
                  </a:rPr>
                  <a:t>5</a:t>
                </a:r>
                <a:endParaRPr lang="en-US" altLang="zh-CN" sz="1200" b="1" dirty="0">
                  <a:solidFill>
                    <a:srgbClr val="000000"/>
                  </a:solidFill>
                  <a:latin typeface="黑体" panose="02010609060101010101" pitchFamily="49" charset="-122"/>
                  <a:ea typeface="黑体" panose="02010609060101010101" pitchFamily="49" charset="-122"/>
                </a:endParaRPr>
              </a:p>
            </p:txBody>
          </p:sp>
          <p:sp>
            <p:nvSpPr>
              <p:cNvPr id="94250" name="Rectangle 103"/>
              <p:cNvSpPr/>
              <p:nvPr/>
            </p:nvSpPr>
            <p:spPr>
              <a:xfrm>
                <a:off x="1906" y="2037"/>
                <a:ext cx="274" cy="267"/>
              </a:xfrm>
              <a:prstGeom prst="rect">
                <a:avLst/>
              </a:prstGeom>
              <a:noFill/>
              <a:ln w="9525">
                <a:noFill/>
              </a:ln>
            </p:spPr>
            <p:txBody>
              <a:bodyPr anchor="t" anchorCtr="0"/>
              <a:p>
                <a:pPr eaLnBrk="0" hangingPunct="0"/>
                <a:r>
                  <a:rPr lang="en-US" altLang="zh-CN" sz="1200" b="1" dirty="0">
                    <a:solidFill>
                      <a:srgbClr val="000000"/>
                    </a:solidFill>
                    <a:latin typeface="黑体" panose="02010609060101010101" pitchFamily="49" charset="-122"/>
                    <a:ea typeface="黑体" panose="02010609060101010101" pitchFamily="49" charset="-122"/>
                  </a:rPr>
                  <a:t>2</a:t>
                </a:r>
                <a:endParaRPr lang="en-US" altLang="zh-CN" sz="1200" b="1" dirty="0">
                  <a:solidFill>
                    <a:srgbClr val="000000"/>
                  </a:solidFill>
                  <a:latin typeface="黑体" panose="02010609060101010101" pitchFamily="49" charset="-122"/>
                  <a:ea typeface="黑体" panose="02010609060101010101" pitchFamily="49" charset="-122"/>
                </a:endParaRPr>
              </a:p>
            </p:txBody>
          </p:sp>
          <p:sp>
            <p:nvSpPr>
              <p:cNvPr id="94251" name="Rectangle 104"/>
              <p:cNvSpPr/>
              <p:nvPr/>
            </p:nvSpPr>
            <p:spPr>
              <a:xfrm>
                <a:off x="1724" y="2259"/>
                <a:ext cx="274" cy="266"/>
              </a:xfrm>
              <a:prstGeom prst="rect">
                <a:avLst/>
              </a:prstGeom>
              <a:noFill/>
              <a:ln w="9525">
                <a:noFill/>
              </a:ln>
            </p:spPr>
            <p:txBody>
              <a:bodyPr anchor="t" anchorCtr="0"/>
              <a:p>
                <a:pPr eaLnBrk="0" hangingPunct="0"/>
                <a:r>
                  <a:rPr lang="en-US" altLang="zh-CN" sz="1200" b="1" dirty="0">
                    <a:solidFill>
                      <a:srgbClr val="000000"/>
                    </a:solidFill>
                    <a:latin typeface="黑体" panose="02010609060101010101" pitchFamily="49" charset="-122"/>
                    <a:ea typeface="黑体" panose="02010609060101010101" pitchFamily="49" charset="-122"/>
                  </a:rPr>
                  <a:t>3</a:t>
                </a:r>
                <a:endParaRPr lang="en-US" altLang="zh-CN" sz="1200" b="1" dirty="0">
                  <a:solidFill>
                    <a:srgbClr val="000000"/>
                  </a:solidFill>
                  <a:latin typeface="黑体" panose="02010609060101010101" pitchFamily="49" charset="-122"/>
                  <a:ea typeface="黑体" panose="02010609060101010101" pitchFamily="49" charset="-122"/>
                </a:endParaRPr>
              </a:p>
            </p:txBody>
          </p:sp>
          <p:sp>
            <p:nvSpPr>
              <p:cNvPr id="94252" name="Rectangle 105"/>
              <p:cNvSpPr/>
              <p:nvPr/>
            </p:nvSpPr>
            <p:spPr>
              <a:xfrm>
                <a:off x="1816" y="2565"/>
                <a:ext cx="273" cy="267"/>
              </a:xfrm>
              <a:prstGeom prst="rect">
                <a:avLst/>
              </a:prstGeom>
              <a:noFill/>
              <a:ln w="9525">
                <a:noFill/>
              </a:ln>
            </p:spPr>
            <p:txBody>
              <a:bodyPr anchor="t" anchorCtr="0"/>
              <a:p>
                <a:pPr eaLnBrk="0" hangingPunct="0"/>
                <a:r>
                  <a:rPr lang="en-US" altLang="zh-CN" sz="1200" b="1" dirty="0">
                    <a:solidFill>
                      <a:srgbClr val="000000"/>
                    </a:solidFill>
                    <a:latin typeface="黑体" panose="02010609060101010101" pitchFamily="49" charset="-122"/>
                    <a:ea typeface="黑体" panose="02010609060101010101" pitchFamily="49" charset="-122"/>
                  </a:rPr>
                  <a:t>8</a:t>
                </a:r>
                <a:endParaRPr lang="en-US" altLang="zh-CN" sz="1200" b="1" dirty="0">
                  <a:solidFill>
                    <a:srgbClr val="000000"/>
                  </a:solidFill>
                  <a:latin typeface="黑体" panose="02010609060101010101" pitchFamily="49" charset="-122"/>
                  <a:ea typeface="黑体" panose="02010609060101010101" pitchFamily="49" charset="-122"/>
                </a:endParaRPr>
              </a:p>
            </p:txBody>
          </p:sp>
          <p:sp>
            <p:nvSpPr>
              <p:cNvPr id="94253" name="Rectangle 106"/>
              <p:cNvSpPr/>
              <p:nvPr/>
            </p:nvSpPr>
            <p:spPr>
              <a:xfrm>
                <a:off x="2911" y="1281"/>
                <a:ext cx="273" cy="266"/>
              </a:xfrm>
              <a:prstGeom prst="rect">
                <a:avLst/>
              </a:prstGeom>
              <a:noFill/>
              <a:ln w="9525">
                <a:noFill/>
              </a:ln>
            </p:spPr>
            <p:txBody>
              <a:bodyPr anchor="t" anchorCtr="0"/>
              <a:p>
                <a:pPr eaLnBrk="0" hangingPunct="0"/>
                <a:r>
                  <a:rPr lang="en-US" altLang="zh-CN" sz="1200" b="1" dirty="0">
                    <a:solidFill>
                      <a:srgbClr val="000000"/>
                    </a:solidFill>
                    <a:latin typeface="黑体" panose="02010609060101010101" pitchFamily="49" charset="-122"/>
                    <a:ea typeface="黑体" panose="02010609060101010101" pitchFamily="49" charset="-122"/>
                  </a:rPr>
                  <a:t>3</a:t>
                </a:r>
                <a:endParaRPr lang="en-US" altLang="zh-CN" sz="1200" b="1" dirty="0">
                  <a:solidFill>
                    <a:srgbClr val="000000"/>
                  </a:solidFill>
                  <a:latin typeface="黑体" panose="02010609060101010101" pitchFamily="49" charset="-122"/>
                  <a:ea typeface="黑体" panose="02010609060101010101" pitchFamily="49" charset="-122"/>
                </a:endParaRPr>
              </a:p>
            </p:txBody>
          </p:sp>
          <p:sp>
            <p:nvSpPr>
              <p:cNvPr id="94254" name="Rectangle 107"/>
              <p:cNvSpPr/>
              <p:nvPr/>
            </p:nvSpPr>
            <p:spPr>
              <a:xfrm>
                <a:off x="2835" y="1538"/>
                <a:ext cx="273" cy="268"/>
              </a:xfrm>
              <a:prstGeom prst="rect">
                <a:avLst/>
              </a:prstGeom>
              <a:noFill/>
              <a:ln w="9525">
                <a:noFill/>
              </a:ln>
            </p:spPr>
            <p:txBody>
              <a:bodyPr anchor="t" anchorCtr="0"/>
              <a:p>
                <a:pPr eaLnBrk="0" hangingPunct="0"/>
                <a:r>
                  <a:rPr lang="en-US" altLang="zh-CN" sz="1200" b="1" dirty="0">
                    <a:solidFill>
                      <a:srgbClr val="000000"/>
                    </a:solidFill>
                    <a:latin typeface="黑体" panose="02010609060101010101" pitchFamily="49" charset="-122"/>
                    <a:ea typeface="黑体" panose="02010609060101010101" pitchFamily="49" charset="-122"/>
                  </a:rPr>
                  <a:t>5</a:t>
                </a:r>
                <a:endParaRPr lang="en-US" altLang="zh-CN" sz="1200" b="1" dirty="0">
                  <a:solidFill>
                    <a:srgbClr val="000000"/>
                  </a:solidFill>
                  <a:latin typeface="黑体" panose="02010609060101010101" pitchFamily="49" charset="-122"/>
                  <a:ea typeface="黑体" panose="02010609060101010101" pitchFamily="49" charset="-122"/>
                </a:endParaRPr>
              </a:p>
            </p:txBody>
          </p:sp>
          <p:sp>
            <p:nvSpPr>
              <p:cNvPr id="94255" name="Rectangle 108"/>
              <p:cNvSpPr/>
              <p:nvPr/>
            </p:nvSpPr>
            <p:spPr>
              <a:xfrm>
                <a:off x="2728" y="1750"/>
                <a:ext cx="274" cy="266"/>
              </a:xfrm>
              <a:prstGeom prst="rect">
                <a:avLst/>
              </a:prstGeom>
              <a:noFill/>
              <a:ln w="9525">
                <a:noFill/>
              </a:ln>
            </p:spPr>
            <p:txBody>
              <a:bodyPr anchor="t" anchorCtr="0"/>
              <a:p>
                <a:pPr eaLnBrk="0" hangingPunct="0"/>
                <a:r>
                  <a:rPr lang="en-US" altLang="zh-CN" sz="1200" b="1" dirty="0">
                    <a:solidFill>
                      <a:srgbClr val="000000"/>
                    </a:solidFill>
                    <a:latin typeface="黑体" panose="02010609060101010101" pitchFamily="49" charset="-122"/>
                    <a:ea typeface="黑体" panose="02010609060101010101" pitchFamily="49" charset="-122"/>
                  </a:rPr>
                  <a:t>4</a:t>
                </a:r>
                <a:endParaRPr lang="en-US" altLang="zh-CN" sz="1200" b="1" dirty="0">
                  <a:solidFill>
                    <a:srgbClr val="000000"/>
                  </a:solidFill>
                  <a:latin typeface="黑体" panose="02010609060101010101" pitchFamily="49" charset="-122"/>
                  <a:ea typeface="黑体" panose="02010609060101010101" pitchFamily="49" charset="-122"/>
                </a:endParaRPr>
              </a:p>
            </p:txBody>
          </p:sp>
          <p:sp>
            <p:nvSpPr>
              <p:cNvPr id="94256" name="Rectangle 109"/>
              <p:cNvSpPr/>
              <p:nvPr/>
            </p:nvSpPr>
            <p:spPr>
              <a:xfrm>
                <a:off x="2819" y="1893"/>
                <a:ext cx="275" cy="267"/>
              </a:xfrm>
              <a:prstGeom prst="rect">
                <a:avLst/>
              </a:prstGeom>
              <a:noFill/>
              <a:ln w="9525">
                <a:noFill/>
              </a:ln>
            </p:spPr>
            <p:txBody>
              <a:bodyPr anchor="t" anchorCtr="0"/>
              <a:p>
                <a:pPr eaLnBrk="0" hangingPunct="0"/>
                <a:r>
                  <a:rPr lang="en-US" altLang="zh-CN" sz="1200" b="1" dirty="0">
                    <a:solidFill>
                      <a:srgbClr val="000000"/>
                    </a:solidFill>
                    <a:latin typeface="黑体" panose="02010609060101010101" pitchFamily="49" charset="-122"/>
                    <a:ea typeface="黑体" panose="02010609060101010101" pitchFamily="49" charset="-122"/>
                  </a:rPr>
                  <a:t>3</a:t>
                </a:r>
                <a:endParaRPr lang="en-US" altLang="zh-CN" sz="1200" b="1" dirty="0">
                  <a:solidFill>
                    <a:srgbClr val="000000"/>
                  </a:solidFill>
                  <a:latin typeface="黑体" panose="02010609060101010101" pitchFamily="49" charset="-122"/>
                  <a:ea typeface="黑体" panose="02010609060101010101" pitchFamily="49" charset="-122"/>
                </a:endParaRPr>
              </a:p>
            </p:txBody>
          </p:sp>
          <p:sp>
            <p:nvSpPr>
              <p:cNvPr id="94257" name="Rectangle 110"/>
              <p:cNvSpPr/>
              <p:nvPr/>
            </p:nvSpPr>
            <p:spPr>
              <a:xfrm>
                <a:off x="2728" y="2101"/>
                <a:ext cx="274" cy="268"/>
              </a:xfrm>
              <a:prstGeom prst="rect">
                <a:avLst/>
              </a:prstGeom>
              <a:noFill/>
              <a:ln w="9525">
                <a:noFill/>
              </a:ln>
            </p:spPr>
            <p:txBody>
              <a:bodyPr anchor="t" anchorCtr="0"/>
              <a:p>
                <a:pPr eaLnBrk="0" hangingPunct="0"/>
                <a:r>
                  <a:rPr lang="en-US" altLang="zh-CN" sz="1200" b="1" dirty="0">
                    <a:solidFill>
                      <a:srgbClr val="000000"/>
                    </a:solidFill>
                    <a:latin typeface="黑体" panose="02010609060101010101" pitchFamily="49" charset="-122"/>
                    <a:ea typeface="黑体" panose="02010609060101010101" pitchFamily="49" charset="-122"/>
                  </a:rPr>
                  <a:t>6</a:t>
                </a:r>
                <a:endParaRPr lang="en-US" altLang="zh-CN" sz="1200" b="1" dirty="0">
                  <a:solidFill>
                    <a:srgbClr val="000000"/>
                  </a:solidFill>
                  <a:latin typeface="黑体" panose="02010609060101010101" pitchFamily="49" charset="-122"/>
                  <a:ea typeface="黑体" panose="02010609060101010101" pitchFamily="49" charset="-122"/>
                </a:endParaRPr>
              </a:p>
            </p:txBody>
          </p:sp>
          <p:sp>
            <p:nvSpPr>
              <p:cNvPr id="94258" name="Rectangle 111"/>
              <p:cNvSpPr/>
              <p:nvPr/>
            </p:nvSpPr>
            <p:spPr>
              <a:xfrm>
                <a:off x="2845" y="2518"/>
                <a:ext cx="275" cy="266"/>
              </a:xfrm>
              <a:prstGeom prst="rect">
                <a:avLst/>
              </a:prstGeom>
              <a:noFill/>
              <a:ln w="9525">
                <a:noFill/>
              </a:ln>
            </p:spPr>
            <p:txBody>
              <a:bodyPr anchor="t" anchorCtr="0"/>
              <a:p>
                <a:pPr eaLnBrk="0" hangingPunct="0"/>
                <a:r>
                  <a:rPr lang="en-US" altLang="zh-CN" sz="1200" b="1" dirty="0">
                    <a:solidFill>
                      <a:srgbClr val="000000"/>
                    </a:solidFill>
                    <a:latin typeface="黑体" panose="02010609060101010101" pitchFamily="49" charset="-122"/>
                    <a:ea typeface="黑体" panose="02010609060101010101" pitchFamily="49" charset="-122"/>
                  </a:rPr>
                  <a:t>9</a:t>
                </a:r>
                <a:endParaRPr lang="en-US" altLang="zh-CN" sz="1200" b="1" dirty="0">
                  <a:solidFill>
                    <a:srgbClr val="000000"/>
                  </a:solidFill>
                  <a:latin typeface="黑体" panose="02010609060101010101" pitchFamily="49" charset="-122"/>
                  <a:ea typeface="黑体" panose="02010609060101010101" pitchFamily="49" charset="-122"/>
                </a:endParaRPr>
              </a:p>
            </p:txBody>
          </p:sp>
          <p:sp>
            <p:nvSpPr>
              <p:cNvPr id="94259" name="Rectangle 112"/>
              <p:cNvSpPr/>
              <p:nvPr/>
            </p:nvSpPr>
            <p:spPr>
              <a:xfrm>
                <a:off x="3732" y="1602"/>
                <a:ext cx="274" cy="267"/>
              </a:xfrm>
              <a:prstGeom prst="rect">
                <a:avLst/>
              </a:prstGeom>
              <a:noFill/>
              <a:ln w="9525">
                <a:noFill/>
              </a:ln>
            </p:spPr>
            <p:txBody>
              <a:bodyPr anchor="t" anchorCtr="0"/>
              <a:p>
                <a:pPr eaLnBrk="0" hangingPunct="0"/>
                <a:r>
                  <a:rPr lang="en-US" altLang="zh-CN" sz="1200" b="1" dirty="0">
                    <a:solidFill>
                      <a:srgbClr val="000000"/>
                    </a:solidFill>
                    <a:latin typeface="黑体" panose="02010609060101010101" pitchFamily="49" charset="-122"/>
                    <a:ea typeface="黑体" panose="02010609060101010101" pitchFamily="49" charset="-122"/>
                  </a:rPr>
                  <a:t>4</a:t>
                </a:r>
                <a:endParaRPr lang="en-US" altLang="zh-CN" sz="1200" b="1" dirty="0">
                  <a:solidFill>
                    <a:srgbClr val="000000"/>
                  </a:solidFill>
                  <a:latin typeface="黑体" panose="02010609060101010101" pitchFamily="49" charset="-122"/>
                  <a:ea typeface="黑体" panose="02010609060101010101" pitchFamily="49" charset="-122"/>
                </a:endParaRPr>
              </a:p>
            </p:txBody>
          </p:sp>
          <p:sp>
            <p:nvSpPr>
              <p:cNvPr id="94260" name="Rectangle 113"/>
              <p:cNvSpPr/>
              <p:nvPr/>
            </p:nvSpPr>
            <p:spPr>
              <a:xfrm>
                <a:off x="3732" y="2181"/>
                <a:ext cx="274" cy="267"/>
              </a:xfrm>
              <a:prstGeom prst="rect">
                <a:avLst/>
              </a:prstGeom>
              <a:noFill/>
              <a:ln w="9525">
                <a:noFill/>
              </a:ln>
            </p:spPr>
            <p:txBody>
              <a:bodyPr anchor="t" anchorCtr="0"/>
              <a:p>
                <a:pPr eaLnBrk="0" hangingPunct="0"/>
                <a:r>
                  <a:rPr lang="en-US" altLang="zh-CN" sz="1200" b="1" dirty="0">
                    <a:solidFill>
                      <a:srgbClr val="000000"/>
                    </a:solidFill>
                    <a:latin typeface="黑体" panose="02010609060101010101" pitchFamily="49" charset="-122"/>
                    <a:ea typeface="黑体" panose="02010609060101010101" pitchFamily="49" charset="-122"/>
                  </a:rPr>
                  <a:t>3</a:t>
                </a:r>
                <a:endParaRPr lang="en-US" altLang="zh-CN" sz="1200" b="1" dirty="0">
                  <a:solidFill>
                    <a:srgbClr val="000000"/>
                  </a:solidFill>
                  <a:latin typeface="黑体" panose="02010609060101010101" pitchFamily="49" charset="-122"/>
                  <a:ea typeface="黑体" panose="02010609060101010101" pitchFamily="49" charset="-122"/>
                </a:endParaRPr>
              </a:p>
            </p:txBody>
          </p:sp>
        </p:grpSp>
      </p:grpSp>
      <p:grpSp>
        <p:nvGrpSpPr>
          <p:cNvPr id="58" name="Group 70"/>
          <p:cNvGrpSpPr/>
          <p:nvPr/>
        </p:nvGrpSpPr>
        <p:grpSpPr>
          <a:xfrm>
            <a:off x="719138" y="4071938"/>
            <a:ext cx="4953000" cy="762000"/>
            <a:chOff x="1104" y="1968"/>
            <a:chExt cx="3120" cy="480"/>
          </a:xfrm>
        </p:grpSpPr>
        <p:sp>
          <p:nvSpPr>
            <p:cNvPr id="94262" name="Line 66"/>
            <p:cNvSpPr/>
            <p:nvPr/>
          </p:nvSpPr>
          <p:spPr>
            <a:xfrm flipV="1">
              <a:off x="1104" y="2016"/>
              <a:ext cx="480" cy="384"/>
            </a:xfrm>
            <a:prstGeom prst="line">
              <a:avLst/>
            </a:prstGeom>
            <a:ln w="28575" cap="flat" cmpd="sng">
              <a:solidFill>
                <a:srgbClr val="FF0000"/>
              </a:solidFill>
              <a:prstDash val="solid"/>
              <a:round/>
              <a:headEnd type="none" w="med" len="med"/>
              <a:tailEnd type="triangle" w="med" len="med"/>
            </a:ln>
          </p:spPr>
        </p:sp>
        <p:sp>
          <p:nvSpPr>
            <p:cNvPr id="94263" name="Line 67"/>
            <p:cNvSpPr/>
            <p:nvPr/>
          </p:nvSpPr>
          <p:spPr>
            <a:xfrm flipV="1">
              <a:off x="2016" y="1968"/>
              <a:ext cx="624" cy="0"/>
            </a:xfrm>
            <a:prstGeom prst="line">
              <a:avLst/>
            </a:prstGeom>
            <a:ln w="28575" cap="flat" cmpd="sng">
              <a:solidFill>
                <a:srgbClr val="FF0000"/>
              </a:solidFill>
              <a:prstDash val="solid"/>
              <a:round/>
              <a:headEnd type="none" w="med" len="med"/>
              <a:tailEnd type="triangle" w="med" len="med"/>
            </a:ln>
          </p:spPr>
        </p:sp>
        <p:sp>
          <p:nvSpPr>
            <p:cNvPr id="94264" name="Line 68"/>
            <p:cNvSpPr/>
            <p:nvPr/>
          </p:nvSpPr>
          <p:spPr>
            <a:xfrm>
              <a:off x="3024" y="1968"/>
              <a:ext cx="528" cy="144"/>
            </a:xfrm>
            <a:prstGeom prst="line">
              <a:avLst/>
            </a:prstGeom>
            <a:ln w="28575" cap="flat" cmpd="sng">
              <a:solidFill>
                <a:srgbClr val="FF0000"/>
              </a:solidFill>
              <a:prstDash val="solid"/>
              <a:round/>
              <a:headEnd type="none" w="med" len="med"/>
              <a:tailEnd type="triangle" w="med" len="med"/>
            </a:ln>
          </p:spPr>
        </p:sp>
        <p:sp>
          <p:nvSpPr>
            <p:cNvPr id="94265" name="Line 69"/>
            <p:cNvSpPr/>
            <p:nvPr/>
          </p:nvSpPr>
          <p:spPr>
            <a:xfrm>
              <a:off x="3936" y="2256"/>
              <a:ext cx="288" cy="192"/>
            </a:xfrm>
            <a:prstGeom prst="line">
              <a:avLst/>
            </a:prstGeom>
            <a:ln w="28575" cap="flat" cmpd="sng">
              <a:solidFill>
                <a:srgbClr val="FF0000"/>
              </a:solidFill>
              <a:prstDash val="solid"/>
              <a:round/>
              <a:headEnd type="none" w="med" len="med"/>
              <a:tailEnd type="triangle" w="med" len="med"/>
            </a:ln>
          </p:spPr>
        </p:sp>
      </p:grpSp>
      <p:sp>
        <p:nvSpPr>
          <p:cNvPr id="63" name="Rectangle 71"/>
          <p:cNvSpPr>
            <a:spLocks noChangeArrowheads="1"/>
          </p:cNvSpPr>
          <p:nvPr/>
        </p:nvSpPr>
        <p:spPr bwMode="auto">
          <a:xfrm>
            <a:off x="6175375" y="3805238"/>
            <a:ext cx="2305050" cy="457200"/>
          </a:xfrm>
          <a:prstGeom prst="rect">
            <a:avLst/>
          </a:prstGeom>
          <a:noFill/>
          <a:ln>
            <a:noFill/>
          </a:ln>
          <a:effectLst/>
        </p:spPr>
        <p:txBody>
          <a:bodyPr wrap="none">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2400" b="1" i="1" u="none" strike="noStrike" kern="1200" cap="none" spc="0" normalizeH="0" baseline="0" noProof="0" dirty="0">
                <a:ln>
                  <a:noFill/>
                </a:ln>
                <a:solidFill>
                  <a:srgbClr val="0000FF"/>
                </a:solidFill>
                <a:effectLst>
                  <a:outerShdw blurRad="38100" dist="38100" dir="2700000" algn="tl">
                    <a:srgbClr val="000000">
                      <a:alpha val="43137"/>
                    </a:srgbClr>
                  </a:outerShdw>
                </a:effectLst>
                <a:uLnTx/>
                <a:uFillTx/>
                <a:latin typeface="+mn-ea"/>
                <a:ea typeface="+mn-ea"/>
                <a:cs typeface="+mn-cs"/>
              </a:rPr>
              <a:t>p</a:t>
            </a:r>
            <a:r>
              <a:rPr kumimoji="1" lang="en-US" altLang="zh-CN" sz="2400" b="1" i="1" u="none" strike="noStrike" kern="1200" cap="none" spc="0" normalizeH="0" baseline="-25000" noProof="0" dirty="0">
                <a:ln>
                  <a:noFill/>
                </a:ln>
                <a:solidFill>
                  <a:srgbClr val="0000FF"/>
                </a:solidFill>
                <a:effectLst>
                  <a:outerShdw blurRad="38100" dist="38100" dir="2700000" algn="tl">
                    <a:srgbClr val="000000">
                      <a:alpha val="43137"/>
                    </a:srgbClr>
                  </a:outerShdw>
                </a:effectLst>
                <a:uLnTx/>
                <a:uFillTx/>
                <a:latin typeface="+mn-ea"/>
                <a:ea typeface="+mn-ea"/>
                <a:cs typeface="+mn-cs"/>
              </a:rPr>
              <a:t>1,4</a:t>
            </a:r>
            <a:r>
              <a:rPr kumimoji="1" lang="en-US" altLang="zh-CN" sz="2400" b="1" i="0" u="none" strike="noStrike" kern="1200" cap="none" spc="0" normalizeH="0" baseline="0" noProof="0" dirty="0">
                <a:ln>
                  <a:noFill/>
                </a:ln>
                <a:solidFill>
                  <a:srgbClr val="0000FF"/>
                </a:solidFill>
                <a:effectLst>
                  <a:outerShdw blurRad="38100" dist="38100" dir="2700000" algn="tl">
                    <a:srgbClr val="000000">
                      <a:alpha val="43137"/>
                    </a:srgbClr>
                  </a:outerShdw>
                </a:effectLst>
                <a:uLnTx/>
                <a:uFillTx/>
                <a:latin typeface="+mn-ea"/>
                <a:ea typeface="+mn-ea"/>
                <a:cs typeface="+mn-cs"/>
              </a:rPr>
              <a:t>{B</a:t>
            </a:r>
            <a:r>
              <a:rPr kumimoji="1" lang="en-US" altLang="zh-CN" sz="2400" b="1" i="1" u="none" strike="noStrike" kern="1200" cap="none" spc="0" normalizeH="0" baseline="-25000" noProof="0" dirty="0">
                <a:ln>
                  <a:noFill/>
                </a:ln>
                <a:solidFill>
                  <a:srgbClr val="0000FF"/>
                </a:solidFill>
                <a:effectLst>
                  <a:outerShdw blurRad="38100" dist="38100" dir="2700000" algn="tl">
                    <a:srgbClr val="000000">
                      <a:alpha val="43137"/>
                    </a:srgbClr>
                  </a:outerShdw>
                </a:effectLst>
                <a:uLnTx/>
                <a:uFillTx/>
                <a:latin typeface="+mn-ea"/>
                <a:ea typeface="+mn-ea"/>
                <a:cs typeface="+mn-cs"/>
              </a:rPr>
              <a:t>1</a:t>
            </a:r>
            <a:r>
              <a:rPr kumimoji="1" lang="en-US" altLang="zh-CN" sz="2400" b="1" i="0" u="none" strike="noStrike" kern="1200" cap="none" spc="0" normalizeH="0" baseline="0" noProof="0" dirty="0">
                <a:ln>
                  <a:noFill/>
                </a:ln>
                <a:solidFill>
                  <a:srgbClr val="0000FF"/>
                </a:solidFill>
                <a:effectLst>
                  <a:outerShdw blurRad="38100" dist="38100" dir="2700000" algn="tl">
                    <a:srgbClr val="000000">
                      <a:alpha val="43137"/>
                    </a:srgbClr>
                  </a:outerShdw>
                </a:effectLst>
                <a:uLnTx/>
                <a:uFillTx/>
                <a:latin typeface="+mn-ea"/>
                <a:ea typeface="+mn-ea"/>
                <a:cs typeface="+mn-cs"/>
              </a:rPr>
              <a:t>,C</a:t>
            </a:r>
            <a:r>
              <a:rPr kumimoji="1" lang="en-US" altLang="zh-CN" sz="2400" b="1" i="1" u="none" strike="noStrike" kern="1200" cap="none" spc="0" normalizeH="0" baseline="-25000" noProof="0" dirty="0">
                <a:ln>
                  <a:noFill/>
                </a:ln>
                <a:solidFill>
                  <a:srgbClr val="0000FF"/>
                </a:solidFill>
                <a:effectLst>
                  <a:outerShdw blurRad="38100" dist="38100" dir="2700000" algn="tl">
                    <a:srgbClr val="000000">
                      <a:alpha val="43137"/>
                    </a:srgbClr>
                  </a:outerShdw>
                </a:effectLst>
                <a:uLnTx/>
                <a:uFillTx/>
                <a:latin typeface="+mn-ea"/>
                <a:ea typeface="+mn-ea"/>
                <a:cs typeface="+mn-cs"/>
              </a:rPr>
              <a:t>1</a:t>
            </a:r>
            <a:r>
              <a:rPr kumimoji="1" lang="en-US" altLang="zh-CN" sz="2400" b="1" i="0" u="none" strike="noStrike" kern="1200" cap="none" spc="0" normalizeH="0" baseline="0" noProof="0" dirty="0">
                <a:ln>
                  <a:noFill/>
                </a:ln>
                <a:solidFill>
                  <a:srgbClr val="0000FF"/>
                </a:solidFill>
                <a:effectLst>
                  <a:outerShdw blurRad="38100" dist="38100" dir="2700000" algn="tl">
                    <a:srgbClr val="000000">
                      <a:alpha val="43137"/>
                    </a:srgbClr>
                  </a:outerShdw>
                </a:effectLst>
                <a:uLnTx/>
                <a:uFillTx/>
                <a:latin typeface="+mn-ea"/>
                <a:ea typeface="+mn-ea"/>
                <a:cs typeface="+mn-cs"/>
              </a:rPr>
              <a:t>, D</a:t>
            </a:r>
            <a:r>
              <a:rPr kumimoji="1" lang="en-US" altLang="zh-CN" sz="2400" b="1" i="1" u="none" strike="noStrike" kern="1200" cap="none" spc="0" normalizeH="0" baseline="-25000" noProof="0" dirty="0">
                <a:ln>
                  <a:noFill/>
                </a:ln>
                <a:solidFill>
                  <a:srgbClr val="0000FF"/>
                </a:solidFill>
                <a:effectLst>
                  <a:outerShdw blurRad="38100" dist="38100" dir="2700000" algn="tl">
                    <a:srgbClr val="000000">
                      <a:alpha val="43137"/>
                    </a:srgbClr>
                  </a:outerShdw>
                </a:effectLst>
                <a:uLnTx/>
                <a:uFillTx/>
                <a:latin typeface="+mn-ea"/>
                <a:ea typeface="+mn-ea"/>
                <a:cs typeface="+mn-cs"/>
              </a:rPr>
              <a:t>1</a:t>
            </a:r>
            <a:r>
              <a:rPr kumimoji="1" lang="en-US" altLang="zh-CN" sz="2400" b="1" i="0" u="none" strike="noStrike" kern="1200" cap="none" spc="0" normalizeH="0" baseline="0" noProof="0" dirty="0">
                <a:ln>
                  <a:noFill/>
                </a:ln>
                <a:solidFill>
                  <a:srgbClr val="0000FF"/>
                </a:solidFill>
                <a:effectLst>
                  <a:outerShdw blurRad="38100" dist="38100" dir="2700000" algn="tl">
                    <a:srgbClr val="000000">
                      <a:alpha val="43137"/>
                    </a:srgbClr>
                  </a:outerShdw>
                </a:effectLst>
                <a:uLnTx/>
                <a:uFillTx/>
                <a:latin typeface="+mn-ea"/>
                <a:ea typeface="+mn-ea"/>
                <a:cs typeface="+mn-cs"/>
              </a:rPr>
              <a:t>,E}</a:t>
            </a:r>
            <a:endParaRPr kumimoji="1" lang="en-US" altLang="zh-CN" sz="2400" b="1" i="0" u="none" strike="noStrike" kern="1200" cap="none" spc="0" normalizeH="0" baseline="0" noProof="0" dirty="0">
              <a:ln>
                <a:noFill/>
              </a:ln>
              <a:solidFill>
                <a:srgbClr val="0000FF"/>
              </a:solidFill>
              <a:effectLst>
                <a:outerShdw blurRad="38100" dist="38100" dir="2700000" algn="tl">
                  <a:srgbClr val="000000">
                    <a:alpha val="43137"/>
                  </a:srgbClr>
                </a:outerShdw>
              </a:effectLst>
              <a:uLnTx/>
              <a:uFillTx/>
              <a:latin typeface="+mn-ea"/>
              <a:ea typeface="+mn-ea"/>
              <a:cs typeface="+mn-cs"/>
            </a:endParaRPr>
          </a:p>
        </p:txBody>
      </p:sp>
      <p:sp>
        <p:nvSpPr>
          <p:cNvPr id="94267" name="标题 1"/>
          <p:cNvSpPr>
            <a:spLocks noGrp="1"/>
          </p:cNvSpPr>
          <p:nvPr>
            <p:ph type="title"/>
          </p:nvPr>
        </p:nvSpPr>
        <p:spPr>
          <a:xfrm>
            <a:off x="838200" y="528638"/>
            <a:ext cx="7391400" cy="563562"/>
          </a:xfrm>
        </p:spPr>
        <p:txBody>
          <a:bodyPr vert="horz" wrap="square" lIns="91440" tIns="45720" rIns="91440" bIns="45720" anchor="ctr" anchorCtr="0"/>
          <a:p>
            <a:pPr algn="l" eaLnBrk="1" hangingPunct="1"/>
            <a:r>
              <a:rPr lang="zh-CN" altLang="en-US" sz="2800" b="0" dirty="0">
                <a:latin typeface="黑体" panose="02010609060101010101" pitchFamily="49" charset="-122"/>
                <a:ea typeface="黑体" panose="02010609060101010101" pitchFamily="49" charset="-122"/>
              </a:rPr>
              <a:t>基本概念</a:t>
            </a:r>
            <a:endParaRPr lang="zh-CN" altLang="en-US" sz="2800" b="0" dirty="0">
              <a:latin typeface="黑体" panose="02010609060101010101" pitchFamily="49" charset="-122"/>
              <a:ea typeface="黑体" panose="02010609060101010101"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charRg st="0" end="6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charRg st="62" end="12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5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Rectangle 3"/>
          <p:cNvSpPr/>
          <p:nvPr/>
        </p:nvSpPr>
        <p:spPr>
          <a:xfrm>
            <a:off x="261938" y="1233488"/>
            <a:ext cx="8424862" cy="1984375"/>
          </a:xfrm>
          <a:prstGeom prst="rect">
            <a:avLst/>
          </a:prstGeom>
          <a:noFill/>
          <a:ln w="9525">
            <a:noFill/>
          </a:ln>
        </p:spPr>
        <p:txBody>
          <a:bodyPr anchor="t" anchorCtr="0">
            <a:spAutoFit/>
          </a:bodyPr>
          <a:p>
            <a:pPr>
              <a:lnSpc>
                <a:spcPct val="130000"/>
              </a:lnSpc>
              <a:spcBef>
                <a:spcPct val="50000"/>
              </a:spcBef>
            </a:pPr>
            <a:r>
              <a:rPr lang="en-US" altLang="zh-CN" sz="2200" b="1" dirty="0">
                <a:solidFill>
                  <a:srgbClr val="C00000"/>
                </a:solidFill>
                <a:latin typeface="Garamond" panose="02020404030301010803" pitchFamily="18" charset="0"/>
                <a:ea typeface="宋体" panose="02010600030101010101" pitchFamily="2" charset="-122"/>
              </a:rPr>
              <a:t> </a:t>
            </a:r>
            <a:r>
              <a:rPr lang="en-US" altLang="zh-CN" sz="2200" b="1" dirty="0">
                <a:solidFill>
                  <a:srgbClr val="C00000"/>
                </a:solidFill>
                <a:latin typeface="黑体" panose="02010609060101010101" pitchFamily="49" charset="-122"/>
                <a:ea typeface="黑体" panose="02010609060101010101" pitchFamily="49" charset="-122"/>
              </a:rPr>
              <a:t>4</a:t>
            </a:r>
            <a:r>
              <a:rPr lang="zh-CN" altLang="en-US" sz="2200" b="1" dirty="0">
                <a:solidFill>
                  <a:srgbClr val="C00000"/>
                </a:solidFill>
                <a:latin typeface="黑体" panose="02010609060101010101" pitchFamily="49" charset="-122"/>
                <a:ea typeface="黑体" panose="02010609060101010101" pitchFamily="49" charset="-122"/>
              </a:rPr>
              <a:t>、状态转移方程</a:t>
            </a:r>
            <a:endParaRPr lang="en-US" altLang="zh-CN" sz="2200" b="1" dirty="0">
              <a:solidFill>
                <a:srgbClr val="C00000"/>
              </a:solidFill>
              <a:latin typeface="黑体" panose="02010609060101010101" pitchFamily="49" charset="-122"/>
              <a:ea typeface="黑体" panose="02010609060101010101" pitchFamily="49" charset="-122"/>
            </a:endParaRPr>
          </a:p>
          <a:p>
            <a:pPr marL="1085850" lvl="1" indent="-342900" eaLnBrk="1" hangingPunct="1">
              <a:lnSpc>
                <a:spcPct val="130000"/>
              </a:lnSpc>
              <a:spcBef>
                <a:spcPct val="50000"/>
              </a:spcBef>
              <a:buSzPct val="60000"/>
              <a:buFont typeface="Wingdings" panose="05000000000000000000" pitchFamily="2" charset="2"/>
              <a:buChar char="n"/>
            </a:pPr>
            <a:r>
              <a:rPr lang="zh-CN" altLang="en-US" sz="2000" dirty="0">
                <a:solidFill>
                  <a:srgbClr val="000000"/>
                </a:solidFill>
                <a:latin typeface="黑体" panose="02010609060101010101" pitchFamily="49" charset="-122"/>
                <a:ea typeface="黑体" panose="02010609060101010101" pitchFamily="49" charset="-122"/>
              </a:rPr>
              <a:t>本阶段的状态常是</a:t>
            </a:r>
            <a:r>
              <a:rPr lang="zh-CN" altLang="en-US" sz="2000" dirty="0">
                <a:solidFill>
                  <a:srgbClr val="0000FF"/>
                </a:solidFill>
                <a:latin typeface="黑体" panose="02010609060101010101" pitchFamily="49" charset="-122"/>
                <a:ea typeface="黑体" panose="02010609060101010101" pitchFamily="49" charset="-122"/>
              </a:rPr>
              <a:t>上一阶段状态</a:t>
            </a:r>
            <a:r>
              <a:rPr lang="zh-CN" altLang="en-US" sz="2000" dirty="0">
                <a:solidFill>
                  <a:srgbClr val="000000"/>
                </a:solidFill>
                <a:latin typeface="黑体" panose="02010609060101010101" pitchFamily="49" charset="-122"/>
                <a:ea typeface="黑体" panose="02010609060101010101" pitchFamily="49" charset="-122"/>
              </a:rPr>
              <a:t>和</a:t>
            </a:r>
            <a:r>
              <a:rPr lang="zh-CN" altLang="en-US" sz="2000" dirty="0">
                <a:solidFill>
                  <a:srgbClr val="0000FF"/>
                </a:solidFill>
                <a:latin typeface="黑体" panose="02010609060101010101" pitchFamily="49" charset="-122"/>
                <a:ea typeface="黑体" panose="02010609060101010101" pitchFamily="49" charset="-122"/>
              </a:rPr>
              <a:t>上一阶段的决策结果</a:t>
            </a:r>
            <a:r>
              <a:rPr lang="zh-CN" altLang="en-US" sz="2000" dirty="0">
                <a:solidFill>
                  <a:srgbClr val="000000"/>
                </a:solidFill>
                <a:latin typeface="黑体" panose="02010609060101010101" pitchFamily="49" charset="-122"/>
                <a:ea typeface="黑体" panose="02010609060101010101" pitchFamily="49" charset="-122"/>
              </a:rPr>
              <a:t>。</a:t>
            </a:r>
            <a:endParaRPr lang="zh-CN" altLang="en-US" sz="2000" dirty="0">
              <a:solidFill>
                <a:srgbClr val="000000"/>
              </a:solidFill>
              <a:latin typeface="黑体" panose="02010609060101010101" pitchFamily="49" charset="-122"/>
              <a:ea typeface="黑体" panose="02010609060101010101" pitchFamily="49" charset="-122"/>
            </a:endParaRPr>
          </a:p>
          <a:p>
            <a:pPr marL="1085850" lvl="1" indent="-342900" eaLnBrk="1" hangingPunct="1">
              <a:lnSpc>
                <a:spcPct val="130000"/>
              </a:lnSpc>
              <a:spcBef>
                <a:spcPct val="50000"/>
              </a:spcBef>
              <a:buSzPct val="60000"/>
              <a:buFont typeface="Wingdings" panose="05000000000000000000" pitchFamily="2" charset="2"/>
              <a:buChar char="n"/>
            </a:pPr>
            <a:r>
              <a:rPr lang="zh-CN" altLang="en-US" sz="2000" dirty="0">
                <a:solidFill>
                  <a:srgbClr val="000000"/>
                </a:solidFill>
                <a:latin typeface="黑体" panose="02010609060101010101" pitchFamily="49" charset="-122"/>
                <a:ea typeface="黑体" panose="02010609060101010101" pitchFamily="49" charset="-122"/>
              </a:rPr>
              <a:t>第</a:t>
            </a:r>
            <a:r>
              <a:rPr lang="en-US" altLang="zh-CN" sz="2000" dirty="0">
                <a:solidFill>
                  <a:srgbClr val="000000"/>
                </a:solidFill>
                <a:latin typeface="黑体" panose="02010609060101010101" pitchFamily="49" charset="-122"/>
                <a:ea typeface="黑体" panose="02010609060101010101" pitchFamily="49" charset="-122"/>
              </a:rPr>
              <a:t>k</a:t>
            </a:r>
            <a:r>
              <a:rPr lang="zh-CN" altLang="en-US" sz="2000" dirty="0">
                <a:solidFill>
                  <a:srgbClr val="000000"/>
                </a:solidFill>
                <a:latin typeface="黑体" panose="02010609060101010101" pitchFamily="49" charset="-122"/>
                <a:ea typeface="黑体" panose="02010609060101010101" pitchFamily="49" charset="-122"/>
              </a:rPr>
              <a:t>段的状态</a:t>
            </a:r>
            <a:r>
              <a:rPr lang="en-US" altLang="zh-CN" sz="2000" dirty="0">
                <a:solidFill>
                  <a:srgbClr val="000000"/>
                </a:solidFill>
                <a:latin typeface="黑体" panose="02010609060101010101" pitchFamily="49" charset="-122"/>
                <a:ea typeface="黑体" panose="02010609060101010101" pitchFamily="49" charset="-122"/>
              </a:rPr>
              <a:t>s</a:t>
            </a:r>
            <a:r>
              <a:rPr lang="en-US" altLang="zh-CN" sz="2000" i="1" baseline="-25000" dirty="0">
                <a:solidFill>
                  <a:srgbClr val="000000"/>
                </a:solidFill>
                <a:latin typeface="黑体" panose="02010609060101010101" pitchFamily="49" charset="-122"/>
                <a:ea typeface="黑体" panose="02010609060101010101" pitchFamily="49" charset="-122"/>
              </a:rPr>
              <a:t>k</a:t>
            </a:r>
            <a:r>
              <a:rPr lang="zh-CN" altLang="en-US" sz="2000" dirty="0">
                <a:solidFill>
                  <a:srgbClr val="000000"/>
                </a:solidFill>
                <a:latin typeface="黑体" panose="02010609060101010101" pitchFamily="49" charset="-122"/>
                <a:ea typeface="黑体" panose="02010609060101010101" pitchFamily="49" charset="-122"/>
              </a:rPr>
              <a:t>，本阶段决策为</a:t>
            </a:r>
            <a:r>
              <a:rPr lang="en-US" altLang="zh-CN" sz="2000" dirty="0">
                <a:solidFill>
                  <a:srgbClr val="000000"/>
                </a:solidFill>
                <a:latin typeface="黑体" panose="02010609060101010101" pitchFamily="49" charset="-122"/>
                <a:ea typeface="黑体" panose="02010609060101010101" pitchFamily="49" charset="-122"/>
              </a:rPr>
              <a:t>u</a:t>
            </a:r>
            <a:r>
              <a:rPr lang="en-US" altLang="zh-CN" sz="2000" i="1" baseline="-25000" dirty="0">
                <a:solidFill>
                  <a:srgbClr val="000000"/>
                </a:solidFill>
                <a:latin typeface="黑体" panose="02010609060101010101" pitchFamily="49" charset="-122"/>
                <a:ea typeface="黑体" panose="02010609060101010101" pitchFamily="49" charset="-122"/>
              </a:rPr>
              <a:t>k</a:t>
            </a:r>
            <a:r>
              <a:rPr lang="en-US" altLang="zh-CN" sz="2000" dirty="0">
                <a:solidFill>
                  <a:srgbClr val="000000"/>
                </a:solidFill>
                <a:latin typeface="黑体" panose="02010609060101010101" pitchFamily="49" charset="-122"/>
                <a:ea typeface="黑体" panose="02010609060101010101" pitchFamily="49" charset="-122"/>
              </a:rPr>
              <a:t>(s</a:t>
            </a:r>
            <a:r>
              <a:rPr lang="en-US" altLang="zh-CN" sz="2000" i="1" baseline="-25000" dirty="0">
                <a:solidFill>
                  <a:srgbClr val="000000"/>
                </a:solidFill>
                <a:latin typeface="黑体" panose="02010609060101010101" pitchFamily="49" charset="-122"/>
                <a:ea typeface="黑体" panose="02010609060101010101" pitchFamily="49" charset="-122"/>
              </a:rPr>
              <a:t>k</a:t>
            </a:r>
            <a:r>
              <a:rPr lang="en-US" altLang="zh-CN" sz="2000" dirty="0">
                <a:solidFill>
                  <a:srgbClr val="000000"/>
                </a:solidFill>
                <a:latin typeface="黑体" panose="02010609060101010101" pitchFamily="49" charset="-122"/>
                <a:ea typeface="黑体" panose="02010609060101010101" pitchFamily="49" charset="-122"/>
              </a:rPr>
              <a:t>)</a:t>
            </a:r>
            <a:r>
              <a:rPr lang="zh-CN" altLang="en-US" sz="2000" dirty="0">
                <a:solidFill>
                  <a:srgbClr val="000000"/>
                </a:solidFill>
                <a:latin typeface="黑体" panose="02010609060101010101" pitchFamily="49" charset="-122"/>
                <a:ea typeface="黑体" panose="02010609060101010101" pitchFamily="49" charset="-122"/>
              </a:rPr>
              <a:t>，则第</a:t>
            </a:r>
            <a:r>
              <a:rPr lang="en-US" altLang="zh-CN" sz="2000" dirty="0">
                <a:solidFill>
                  <a:srgbClr val="000000"/>
                </a:solidFill>
                <a:latin typeface="黑体" panose="02010609060101010101" pitchFamily="49" charset="-122"/>
                <a:ea typeface="黑体" panose="02010609060101010101" pitchFamily="49" charset="-122"/>
              </a:rPr>
              <a:t>k+1</a:t>
            </a:r>
            <a:r>
              <a:rPr lang="zh-CN" altLang="en-US" sz="2000" dirty="0">
                <a:solidFill>
                  <a:srgbClr val="000000"/>
                </a:solidFill>
                <a:latin typeface="黑体" panose="02010609060101010101" pitchFamily="49" charset="-122"/>
                <a:ea typeface="黑体" panose="02010609060101010101" pitchFamily="49" charset="-122"/>
              </a:rPr>
              <a:t>段的状态</a:t>
            </a:r>
            <a:r>
              <a:rPr lang="en-US" altLang="zh-CN" sz="2000" dirty="0">
                <a:solidFill>
                  <a:srgbClr val="000000"/>
                </a:solidFill>
                <a:latin typeface="黑体" panose="02010609060101010101" pitchFamily="49" charset="-122"/>
                <a:ea typeface="黑体" panose="02010609060101010101" pitchFamily="49" charset="-122"/>
              </a:rPr>
              <a:t>s</a:t>
            </a:r>
            <a:r>
              <a:rPr lang="en-US" altLang="zh-CN" sz="2000" i="1" baseline="-25000" dirty="0">
                <a:solidFill>
                  <a:srgbClr val="000000"/>
                </a:solidFill>
                <a:latin typeface="黑体" panose="02010609060101010101" pitchFamily="49" charset="-122"/>
                <a:ea typeface="黑体" panose="02010609060101010101" pitchFamily="49" charset="-122"/>
              </a:rPr>
              <a:t>k+1</a:t>
            </a:r>
            <a:r>
              <a:rPr lang="zh-CN" altLang="en-US" sz="2000" dirty="0">
                <a:solidFill>
                  <a:srgbClr val="000000"/>
                </a:solidFill>
                <a:latin typeface="黑体" panose="02010609060101010101" pitchFamily="49" charset="-122"/>
                <a:ea typeface="黑体" panose="02010609060101010101" pitchFamily="49" charset="-122"/>
              </a:rPr>
              <a:t>也就完全确定，它们的关系可用公式表示：</a:t>
            </a:r>
            <a:r>
              <a:rPr lang="en-US" altLang="zh-CN" sz="2000" dirty="0">
                <a:solidFill>
                  <a:srgbClr val="000000"/>
                </a:solidFill>
                <a:latin typeface="黑体" panose="02010609060101010101" pitchFamily="49" charset="-122"/>
                <a:ea typeface="黑体" panose="02010609060101010101" pitchFamily="49" charset="-122"/>
              </a:rPr>
              <a:t>s</a:t>
            </a:r>
            <a:r>
              <a:rPr lang="en-US" altLang="zh-CN" sz="2000" i="1" baseline="-25000" dirty="0">
                <a:solidFill>
                  <a:srgbClr val="000000"/>
                </a:solidFill>
                <a:latin typeface="黑体" panose="02010609060101010101" pitchFamily="49" charset="-122"/>
                <a:ea typeface="黑体" panose="02010609060101010101" pitchFamily="49" charset="-122"/>
              </a:rPr>
              <a:t>k+1</a:t>
            </a:r>
            <a:r>
              <a:rPr lang="en-US" altLang="zh-CN" sz="2000" dirty="0">
                <a:solidFill>
                  <a:srgbClr val="000000"/>
                </a:solidFill>
                <a:latin typeface="黑体" panose="02010609060101010101" pitchFamily="49" charset="-122"/>
                <a:ea typeface="黑体" panose="02010609060101010101" pitchFamily="49" charset="-122"/>
              </a:rPr>
              <a:t>=T</a:t>
            </a:r>
            <a:r>
              <a:rPr lang="en-US" altLang="zh-CN" sz="2000" i="1" baseline="-25000" dirty="0">
                <a:solidFill>
                  <a:srgbClr val="000000"/>
                </a:solidFill>
                <a:latin typeface="黑体" panose="02010609060101010101" pitchFamily="49" charset="-122"/>
                <a:ea typeface="黑体" panose="02010609060101010101" pitchFamily="49" charset="-122"/>
              </a:rPr>
              <a:t>k</a:t>
            </a:r>
            <a:r>
              <a:rPr lang="en-US" altLang="zh-CN" sz="2000" dirty="0">
                <a:solidFill>
                  <a:srgbClr val="000000"/>
                </a:solidFill>
                <a:latin typeface="黑体" panose="02010609060101010101" pitchFamily="49" charset="-122"/>
                <a:ea typeface="黑体" panose="02010609060101010101" pitchFamily="49" charset="-122"/>
              </a:rPr>
              <a:t>(s</a:t>
            </a:r>
            <a:r>
              <a:rPr lang="en-US" altLang="zh-CN" sz="2000" i="1" baseline="-25000" dirty="0">
                <a:solidFill>
                  <a:srgbClr val="000000"/>
                </a:solidFill>
                <a:latin typeface="黑体" panose="02010609060101010101" pitchFamily="49" charset="-122"/>
                <a:ea typeface="黑体" panose="02010609060101010101" pitchFamily="49" charset="-122"/>
              </a:rPr>
              <a:t>k</a:t>
            </a:r>
            <a:r>
              <a:rPr lang="en-US" altLang="zh-CN" sz="2000" dirty="0">
                <a:solidFill>
                  <a:srgbClr val="000000"/>
                </a:solidFill>
                <a:latin typeface="黑体" panose="02010609060101010101" pitchFamily="49" charset="-122"/>
                <a:ea typeface="黑体" panose="02010609060101010101" pitchFamily="49" charset="-122"/>
              </a:rPr>
              <a:t>,u</a:t>
            </a:r>
            <a:r>
              <a:rPr lang="en-US" altLang="zh-CN" sz="2000" i="1" baseline="-25000" dirty="0">
                <a:solidFill>
                  <a:srgbClr val="000000"/>
                </a:solidFill>
                <a:latin typeface="黑体" panose="02010609060101010101" pitchFamily="49" charset="-122"/>
                <a:ea typeface="黑体" panose="02010609060101010101" pitchFamily="49" charset="-122"/>
              </a:rPr>
              <a:t>k</a:t>
            </a:r>
            <a:r>
              <a:rPr lang="en-US" altLang="zh-CN" sz="2000" dirty="0">
                <a:solidFill>
                  <a:srgbClr val="000000"/>
                </a:solidFill>
                <a:latin typeface="黑体" panose="02010609060101010101" pitchFamily="49" charset="-122"/>
                <a:ea typeface="黑体" panose="02010609060101010101" pitchFamily="49" charset="-122"/>
              </a:rPr>
              <a:t>)</a:t>
            </a:r>
            <a:endParaRPr lang="en-US" altLang="zh-CN" sz="2000" dirty="0">
              <a:solidFill>
                <a:srgbClr val="000000"/>
              </a:solidFill>
              <a:latin typeface="黑体" panose="02010609060101010101" pitchFamily="49" charset="-122"/>
              <a:ea typeface="黑体" panose="02010609060101010101" pitchFamily="49" charset="-122"/>
            </a:endParaRPr>
          </a:p>
        </p:txBody>
      </p:sp>
      <p:sp>
        <p:nvSpPr>
          <p:cNvPr id="7" name="Rectangle 4"/>
          <p:cNvSpPr>
            <a:spLocks noChangeArrowheads="1"/>
          </p:cNvSpPr>
          <p:nvPr/>
        </p:nvSpPr>
        <p:spPr bwMode="auto">
          <a:xfrm>
            <a:off x="7151688" y="4038600"/>
            <a:ext cx="1655763" cy="461963"/>
          </a:xfrm>
          <a:prstGeom prst="rect">
            <a:avLst/>
          </a:prstGeom>
          <a:noFill/>
          <a:ln>
            <a:noFill/>
          </a:ln>
          <a:effectLst/>
        </p:spPr>
        <p:txBody>
          <a:bodyPr wrap="none">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rgbClr val="0000FF"/>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rPr>
              <a:t>s</a:t>
            </a:r>
            <a:r>
              <a:rPr kumimoji="1" lang="en-US" altLang="zh-CN" sz="2400" b="1" i="1" u="none" strike="noStrike" kern="1200" cap="none" spc="0" normalizeH="0" baseline="-25000" noProof="0" dirty="0">
                <a:ln>
                  <a:noFill/>
                </a:ln>
                <a:solidFill>
                  <a:srgbClr val="0000FF"/>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rPr>
              <a:t>k+1</a:t>
            </a:r>
            <a:r>
              <a:rPr kumimoji="1" lang="en-US" altLang="zh-CN" sz="2400" b="1" i="0" u="none" strike="noStrike" kern="1200" cap="none" spc="0" normalizeH="0" baseline="0" noProof="0" dirty="0">
                <a:ln>
                  <a:noFill/>
                </a:ln>
                <a:solidFill>
                  <a:srgbClr val="0000FF"/>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rPr>
              <a:t>= </a:t>
            </a:r>
            <a:r>
              <a:rPr kumimoji="1" lang="en-US" altLang="zh-CN" sz="2400" b="1" i="0" u="none" strike="noStrike" kern="1200" cap="none" spc="0" normalizeH="0" baseline="0" noProof="0" dirty="0" err="1">
                <a:ln>
                  <a:noFill/>
                </a:ln>
                <a:solidFill>
                  <a:srgbClr val="0000FF"/>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rPr>
              <a:t>u</a:t>
            </a:r>
            <a:r>
              <a:rPr kumimoji="1" lang="en-US" altLang="zh-CN" sz="2400" b="1" i="1" u="none" strike="noStrike" kern="1200" cap="none" spc="0" normalizeH="0" baseline="-25000" noProof="0" dirty="0" err="1">
                <a:ln>
                  <a:noFill/>
                </a:ln>
                <a:solidFill>
                  <a:srgbClr val="0000FF"/>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rPr>
              <a:t>k</a:t>
            </a:r>
            <a:r>
              <a:rPr kumimoji="1" lang="en-US" altLang="zh-CN" sz="2400" b="1" i="0" u="none" strike="noStrike" kern="1200" cap="none" spc="0" normalizeH="0" baseline="0" noProof="0" dirty="0">
                <a:ln>
                  <a:noFill/>
                </a:ln>
                <a:solidFill>
                  <a:srgbClr val="0000FF"/>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rPr>
              <a:t>(</a:t>
            </a:r>
            <a:r>
              <a:rPr kumimoji="1" lang="en-US" altLang="zh-CN" sz="2400" b="1" i="0" u="none" strike="noStrike" kern="1200" cap="none" spc="0" normalizeH="0" baseline="0" noProof="0" dirty="0" err="1">
                <a:ln>
                  <a:noFill/>
                </a:ln>
                <a:solidFill>
                  <a:srgbClr val="0000FF"/>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rPr>
              <a:t>s</a:t>
            </a:r>
            <a:r>
              <a:rPr kumimoji="1" lang="en-US" altLang="zh-CN" sz="2400" b="1" i="1" u="none" strike="noStrike" kern="1200" cap="none" spc="0" normalizeH="0" baseline="-25000" noProof="0" dirty="0" err="1">
                <a:ln>
                  <a:noFill/>
                </a:ln>
                <a:solidFill>
                  <a:srgbClr val="0000FF"/>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rPr>
              <a:t>k</a:t>
            </a:r>
            <a:r>
              <a:rPr kumimoji="1" lang="en-US" altLang="zh-CN" sz="2400" b="1" i="0" u="none" strike="noStrike" kern="1200" cap="none" spc="0" normalizeH="0" baseline="0" noProof="0" dirty="0">
                <a:ln>
                  <a:noFill/>
                </a:ln>
                <a:solidFill>
                  <a:srgbClr val="0000FF"/>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rPr>
              <a:t>)</a:t>
            </a:r>
            <a:endParaRPr kumimoji="1" lang="en-US" altLang="zh-CN" sz="2400" b="1" i="0" u="none" strike="noStrike" kern="1200" cap="none" spc="0" normalizeH="0" baseline="0" noProof="0" dirty="0">
              <a:ln>
                <a:noFill/>
              </a:ln>
              <a:solidFill>
                <a:srgbClr val="0000FF"/>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nvGrpSpPr>
          <p:cNvPr id="8" name="Group 63"/>
          <p:cNvGrpSpPr/>
          <p:nvPr/>
        </p:nvGrpSpPr>
        <p:grpSpPr>
          <a:xfrm>
            <a:off x="692150" y="3581400"/>
            <a:ext cx="5784850" cy="2590800"/>
            <a:chOff x="681" y="1200"/>
            <a:chExt cx="3644" cy="1632"/>
          </a:xfrm>
        </p:grpSpPr>
        <p:grpSp>
          <p:nvGrpSpPr>
            <p:cNvPr id="95236" name="Group 64"/>
            <p:cNvGrpSpPr/>
            <p:nvPr/>
          </p:nvGrpSpPr>
          <p:grpSpPr>
            <a:xfrm>
              <a:off x="681" y="1235"/>
              <a:ext cx="3644" cy="1468"/>
              <a:chOff x="681" y="1235"/>
              <a:chExt cx="3644" cy="1468"/>
            </a:xfrm>
          </p:grpSpPr>
          <p:grpSp>
            <p:nvGrpSpPr>
              <p:cNvPr id="95237" name="Group 65"/>
              <p:cNvGrpSpPr/>
              <p:nvPr/>
            </p:nvGrpSpPr>
            <p:grpSpPr>
              <a:xfrm>
                <a:off x="681" y="1235"/>
                <a:ext cx="3644" cy="1468"/>
                <a:chOff x="825" y="1283"/>
                <a:chExt cx="3644" cy="1468"/>
              </a:xfrm>
            </p:grpSpPr>
            <p:sp>
              <p:nvSpPr>
                <p:cNvPr id="49" name="Oval 66"/>
                <p:cNvSpPr>
                  <a:spLocks noChangeArrowheads="1"/>
                </p:cNvSpPr>
                <p:nvPr/>
              </p:nvSpPr>
              <p:spPr bwMode="auto">
                <a:xfrm>
                  <a:off x="825" y="1865"/>
                  <a:ext cx="366" cy="307"/>
                </a:xfrm>
                <a:prstGeom prst="ellipse">
                  <a:avLst/>
                </a:prstGeom>
              </p:spPr>
              <p:style>
                <a:lnRef idx="1">
                  <a:schemeClr val="accent2"/>
                </a:lnRef>
                <a:fillRef idx="2">
                  <a:schemeClr val="accent2"/>
                </a:fillRef>
                <a:effectRef idx="1">
                  <a:schemeClr val="accent2"/>
                </a:effectRef>
                <a:fontRef idx="minor">
                  <a:schemeClr val="dk1"/>
                </a:fontRef>
              </p:style>
              <p:txBody>
                <a:bodyPr lIns="108000" tIns="72000"/>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mn-cs"/>
                    </a:rPr>
                    <a:t>A</a:t>
                  </a:r>
                  <a:endParaRPr kumimoji="0" lang="en-US" altLang="zh-CN" sz="1200" b="1"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50" name="Oval 67"/>
                <p:cNvSpPr>
                  <a:spLocks noChangeArrowheads="1"/>
                </p:cNvSpPr>
                <p:nvPr/>
              </p:nvSpPr>
              <p:spPr bwMode="auto">
                <a:xfrm>
                  <a:off x="1555" y="1283"/>
                  <a:ext cx="366" cy="307"/>
                </a:xfrm>
                <a:prstGeom prst="ellipse">
                  <a:avLst/>
                </a:prstGeom>
              </p:spPr>
              <p:style>
                <a:lnRef idx="1">
                  <a:schemeClr val="accent2"/>
                </a:lnRef>
                <a:fillRef idx="2">
                  <a:schemeClr val="accent2"/>
                </a:fillRef>
                <a:effectRef idx="1">
                  <a:schemeClr val="accent2"/>
                </a:effectRef>
                <a:fontRef idx="minor">
                  <a:schemeClr val="dk1"/>
                </a:fontRef>
              </p:style>
              <p:txBody>
                <a:bodyPr lIns="108000" tIns="72000" rIns="58420" bIns="38100"/>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mn-cs"/>
                    </a:rPr>
                    <a:t>B</a:t>
                  </a:r>
                  <a:r>
                    <a:rPr kumimoji="0" lang="en-US" altLang="zh-CN" sz="1200" b="1" i="0" u="none" strike="noStrike" kern="1200" cap="none" spc="0" normalizeH="0" baseline="-25000" noProof="0">
                      <a:ln>
                        <a:noFill/>
                      </a:ln>
                      <a:solidFill>
                        <a:schemeClr val="tx1"/>
                      </a:solidFill>
                      <a:effectLst/>
                      <a:uLnTx/>
                      <a:uFillTx/>
                      <a:latin typeface="黑体" panose="02010609060101010101" pitchFamily="49" charset="-122"/>
                      <a:ea typeface="黑体" panose="02010609060101010101" pitchFamily="49" charset="-122"/>
                      <a:cs typeface="+mn-cs"/>
                    </a:rPr>
                    <a:t>1</a:t>
                  </a:r>
                  <a:endParaRPr kumimoji="0" lang="en-US" altLang="zh-CN" sz="1200" b="1"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51" name="Oval 68"/>
                <p:cNvSpPr>
                  <a:spLocks noChangeArrowheads="1"/>
                </p:cNvSpPr>
                <p:nvPr/>
              </p:nvSpPr>
              <p:spPr bwMode="auto">
                <a:xfrm>
                  <a:off x="1555" y="1865"/>
                  <a:ext cx="366" cy="307"/>
                </a:xfrm>
                <a:prstGeom prst="ellipse">
                  <a:avLst/>
                </a:prstGeom>
              </p:spPr>
              <p:style>
                <a:lnRef idx="1">
                  <a:schemeClr val="accent2"/>
                </a:lnRef>
                <a:fillRef idx="2">
                  <a:schemeClr val="accent2"/>
                </a:fillRef>
                <a:effectRef idx="1">
                  <a:schemeClr val="accent2"/>
                </a:effectRef>
                <a:fontRef idx="minor">
                  <a:schemeClr val="dk1"/>
                </a:fontRef>
              </p:style>
              <p:txBody>
                <a:bodyPr lIns="108000" tIns="72000" rIns="58420" bIns="38100"/>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mn-cs"/>
                    </a:rPr>
                    <a:t>B</a:t>
                  </a:r>
                  <a:r>
                    <a:rPr kumimoji="0" lang="en-US" altLang="zh-CN" sz="1200" b="1" i="0" u="none" strike="noStrike" kern="1200" cap="none" spc="0" normalizeH="0" baseline="-25000" noProof="0">
                      <a:ln>
                        <a:noFill/>
                      </a:ln>
                      <a:solidFill>
                        <a:schemeClr val="tx1"/>
                      </a:solidFill>
                      <a:effectLst/>
                      <a:uLnTx/>
                      <a:uFillTx/>
                      <a:latin typeface="黑体" panose="02010609060101010101" pitchFamily="49" charset="-122"/>
                      <a:ea typeface="黑体" panose="02010609060101010101" pitchFamily="49" charset="-122"/>
                      <a:cs typeface="+mn-cs"/>
                    </a:rPr>
                    <a:t>2</a:t>
                  </a:r>
                  <a:endParaRPr kumimoji="0" lang="en-US" altLang="zh-CN" sz="1200" b="1"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52" name="Oval 69"/>
                <p:cNvSpPr>
                  <a:spLocks noChangeArrowheads="1"/>
                </p:cNvSpPr>
                <p:nvPr/>
              </p:nvSpPr>
              <p:spPr bwMode="auto">
                <a:xfrm>
                  <a:off x="1555" y="2438"/>
                  <a:ext cx="366" cy="308"/>
                </a:xfrm>
                <a:prstGeom prst="ellipse">
                  <a:avLst/>
                </a:prstGeom>
              </p:spPr>
              <p:style>
                <a:lnRef idx="1">
                  <a:schemeClr val="accent2"/>
                </a:lnRef>
                <a:fillRef idx="2">
                  <a:schemeClr val="accent2"/>
                </a:fillRef>
                <a:effectRef idx="1">
                  <a:schemeClr val="accent2"/>
                </a:effectRef>
                <a:fontRef idx="minor">
                  <a:schemeClr val="dk1"/>
                </a:fontRef>
              </p:style>
              <p:txBody>
                <a:bodyPr lIns="108000" tIns="72000" rIns="58420" bIns="38100"/>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mn-cs"/>
                    </a:rPr>
                    <a:t>B</a:t>
                  </a:r>
                  <a:r>
                    <a:rPr kumimoji="0" lang="en-US" altLang="zh-CN" sz="1200" b="1" i="0" u="none" strike="noStrike" kern="1200" cap="none" spc="0" normalizeH="0" baseline="-25000" noProof="0">
                      <a:ln>
                        <a:noFill/>
                      </a:ln>
                      <a:solidFill>
                        <a:schemeClr val="tx1"/>
                      </a:solidFill>
                      <a:effectLst/>
                      <a:uLnTx/>
                      <a:uFillTx/>
                      <a:latin typeface="黑体" panose="02010609060101010101" pitchFamily="49" charset="-122"/>
                      <a:ea typeface="黑体" panose="02010609060101010101" pitchFamily="49" charset="-122"/>
                      <a:cs typeface="+mn-cs"/>
                    </a:rPr>
                    <a:t>3</a:t>
                  </a:r>
                  <a:endParaRPr kumimoji="0" lang="en-US" altLang="zh-CN" sz="1200" b="1"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53" name="Oval 70"/>
                <p:cNvSpPr>
                  <a:spLocks noChangeArrowheads="1"/>
                </p:cNvSpPr>
                <p:nvPr/>
              </p:nvSpPr>
              <p:spPr bwMode="auto">
                <a:xfrm>
                  <a:off x="2559" y="1283"/>
                  <a:ext cx="366" cy="307"/>
                </a:xfrm>
                <a:prstGeom prst="ellipse">
                  <a:avLst/>
                </a:prstGeom>
              </p:spPr>
              <p:style>
                <a:lnRef idx="1">
                  <a:schemeClr val="accent2"/>
                </a:lnRef>
                <a:fillRef idx="2">
                  <a:schemeClr val="accent2"/>
                </a:fillRef>
                <a:effectRef idx="1">
                  <a:schemeClr val="accent2"/>
                </a:effectRef>
                <a:fontRef idx="minor">
                  <a:schemeClr val="dk1"/>
                </a:fontRef>
              </p:style>
              <p:txBody>
                <a:bodyPr lIns="108000" tIns="72000" rIns="45720" bIns="38100"/>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mn-cs"/>
                    </a:rPr>
                    <a:t>C</a:t>
                  </a:r>
                  <a:r>
                    <a:rPr kumimoji="0" lang="en-US" altLang="zh-CN" sz="1200" b="1" i="0" u="none" strike="noStrike" kern="1200" cap="none" spc="0" normalizeH="0" baseline="-25000" noProof="0">
                      <a:ln>
                        <a:noFill/>
                      </a:ln>
                      <a:solidFill>
                        <a:schemeClr val="tx1"/>
                      </a:solidFill>
                      <a:effectLst/>
                      <a:uLnTx/>
                      <a:uFillTx/>
                      <a:latin typeface="黑体" panose="02010609060101010101" pitchFamily="49" charset="-122"/>
                      <a:ea typeface="黑体" panose="02010609060101010101" pitchFamily="49" charset="-122"/>
                      <a:cs typeface="+mn-cs"/>
                    </a:rPr>
                    <a:t>1</a:t>
                  </a:r>
                  <a:endParaRPr kumimoji="0" lang="en-US" altLang="zh-CN" sz="1200" b="1"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54" name="Oval 71"/>
                <p:cNvSpPr>
                  <a:spLocks noChangeArrowheads="1"/>
                </p:cNvSpPr>
                <p:nvPr/>
              </p:nvSpPr>
              <p:spPr bwMode="auto">
                <a:xfrm>
                  <a:off x="2559" y="1865"/>
                  <a:ext cx="366" cy="307"/>
                </a:xfrm>
                <a:prstGeom prst="ellipse">
                  <a:avLst/>
                </a:prstGeom>
              </p:spPr>
              <p:style>
                <a:lnRef idx="1">
                  <a:schemeClr val="accent2"/>
                </a:lnRef>
                <a:fillRef idx="2">
                  <a:schemeClr val="accent2"/>
                </a:fillRef>
                <a:effectRef idx="1">
                  <a:schemeClr val="accent2"/>
                </a:effectRef>
                <a:fontRef idx="minor">
                  <a:schemeClr val="dk1"/>
                </a:fontRef>
              </p:style>
              <p:txBody>
                <a:bodyPr lIns="108000" tIns="72000" rIns="45720" bIns="38100"/>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mn-cs"/>
                    </a:rPr>
                    <a:t>C</a:t>
                  </a:r>
                  <a:r>
                    <a:rPr kumimoji="0" lang="en-US" altLang="zh-CN" sz="1200" b="1" i="0" u="none" strike="noStrike" kern="1200" cap="none" spc="0" normalizeH="0" baseline="-25000" noProof="0">
                      <a:ln>
                        <a:noFill/>
                      </a:ln>
                      <a:solidFill>
                        <a:schemeClr val="tx1"/>
                      </a:solidFill>
                      <a:effectLst/>
                      <a:uLnTx/>
                      <a:uFillTx/>
                      <a:latin typeface="黑体" panose="02010609060101010101" pitchFamily="49" charset="-122"/>
                      <a:ea typeface="黑体" panose="02010609060101010101" pitchFamily="49" charset="-122"/>
                      <a:cs typeface="+mn-cs"/>
                    </a:rPr>
                    <a:t>2</a:t>
                  </a:r>
                  <a:endParaRPr kumimoji="0" lang="en-US" altLang="zh-CN" sz="1200" b="1"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55" name="Oval 72"/>
                <p:cNvSpPr>
                  <a:spLocks noChangeArrowheads="1"/>
                </p:cNvSpPr>
                <p:nvPr/>
              </p:nvSpPr>
              <p:spPr bwMode="auto">
                <a:xfrm>
                  <a:off x="2559" y="2444"/>
                  <a:ext cx="366" cy="307"/>
                </a:xfrm>
                <a:prstGeom prst="ellipse">
                  <a:avLst/>
                </a:prstGeom>
              </p:spPr>
              <p:style>
                <a:lnRef idx="1">
                  <a:schemeClr val="accent2"/>
                </a:lnRef>
                <a:fillRef idx="2">
                  <a:schemeClr val="accent2"/>
                </a:fillRef>
                <a:effectRef idx="1">
                  <a:schemeClr val="accent2"/>
                </a:effectRef>
                <a:fontRef idx="minor">
                  <a:schemeClr val="dk1"/>
                </a:fontRef>
              </p:style>
              <p:txBody>
                <a:bodyPr lIns="108000" tIns="72000" rIns="45720" bIns="38100"/>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mn-cs"/>
                    </a:rPr>
                    <a:t>C</a:t>
                  </a:r>
                  <a:r>
                    <a:rPr kumimoji="0" lang="en-US" altLang="zh-CN" sz="1200" b="1" i="0" u="none" strike="noStrike" kern="1200" cap="none" spc="0" normalizeH="0" baseline="-25000" noProof="0">
                      <a:ln>
                        <a:noFill/>
                      </a:ln>
                      <a:solidFill>
                        <a:schemeClr val="tx1"/>
                      </a:solidFill>
                      <a:effectLst/>
                      <a:uLnTx/>
                      <a:uFillTx/>
                      <a:latin typeface="黑体" panose="02010609060101010101" pitchFamily="49" charset="-122"/>
                      <a:ea typeface="黑体" panose="02010609060101010101" pitchFamily="49" charset="-122"/>
                      <a:cs typeface="+mn-cs"/>
                    </a:rPr>
                    <a:t>3</a:t>
                  </a:r>
                  <a:endParaRPr kumimoji="0" lang="en-US" altLang="zh-CN" sz="1200" b="1"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56" name="Oval 73"/>
                <p:cNvSpPr>
                  <a:spLocks noChangeArrowheads="1"/>
                </p:cNvSpPr>
                <p:nvPr/>
              </p:nvSpPr>
              <p:spPr bwMode="auto">
                <a:xfrm>
                  <a:off x="3472" y="1508"/>
                  <a:ext cx="365" cy="308"/>
                </a:xfrm>
                <a:prstGeom prst="ellipse">
                  <a:avLst/>
                </a:prstGeom>
              </p:spPr>
              <p:style>
                <a:lnRef idx="1">
                  <a:schemeClr val="accent2"/>
                </a:lnRef>
                <a:fillRef idx="2">
                  <a:schemeClr val="accent2"/>
                </a:fillRef>
                <a:effectRef idx="1">
                  <a:schemeClr val="accent2"/>
                </a:effectRef>
                <a:fontRef idx="minor">
                  <a:schemeClr val="dk1"/>
                </a:fontRef>
              </p:style>
              <p:txBody>
                <a:bodyPr lIns="108000" tIns="72000" rIns="45720" bIns="38100"/>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mn-cs"/>
                    </a:rPr>
                    <a:t>D</a:t>
                  </a:r>
                  <a:r>
                    <a:rPr kumimoji="0" lang="en-US" altLang="zh-CN" sz="1200" b="1" i="0" u="none" strike="noStrike" kern="1200" cap="none" spc="0" normalizeH="0" baseline="-25000" noProof="0">
                      <a:ln>
                        <a:noFill/>
                      </a:ln>
                      <a:solidFill>
                        <a:schemeClr val="tx1"/>
                      </a:solidFill>
                      <a:effectLst/>
                      <a:uLnTx/>
                      <a:uFillTx/>
                      <a:latin typeface="黑体" panose="02010609060101010101" pitchFamily="49" charset="-122"/>
                      <a:ea typeface="黑体" panose="02010609060101010101" pitchFamily="49" charset="-122"/>
                      <a:cs typeface="+mn-cs"/>
                    </a:rPr>
                    <a:t>1</a:t>
                  </a:r>
                  <a:endParaRPr kumimoji="0" lang="en-US" altLang="zh-CN" sz="1200" b="1"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57" name="Oval 74"/>
                <p:cNvSpPr>
                  <a:spLocks noChangeArrowheads="1"/>
                </p:cNvSpPr>
                <p:nvPr/>
              </p:nvSpPr>
              <p:spPr bwMode="auto">
                <a:xfrm>
                  <a:off x="3472" y="2219"/>
                  <a:ext cx="365" cy="308"/>
                </a:xfrm>
                <a:prstGeom prst="ellipse">
                  <a:avLst/>
                </a:prstGeom>
              </p:spPr>
              <p:style>
                <a:lnRef idx="1">
                  <a:schemeClr val="accent2"/>
                </a:lnRef>
                <a:fillRef idx="2">
                  <a:schemeClr val="accent2"/>
                </a:fillRef>
                <a:effectRef idx="1">
                  <a:schemeClr val="accent2"/>
                </a:effectRef>
                <a:fontRef idx="minor">
                  <a:schemeClr val="dk1"/>
                </a:fontRef>
              </p:style>
              <p:txBody>
                <a:bodyPr lIns="108000" tIns="72000" rIns="45720" bIns="38100"/>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mn-cs"/>
                    </a:rPr>
                    <a:t>D</a:t>
                  </a:r>
                  <a:r>
                    <a:rPr kumimoji="0" lang="en-US" altLang="zh-CN" sz="1200" b="1" i="0" u="none" strike="noStrike" kern="1200" cap="none" spc="0" normalizeH="0" baseline="-25000" noProof="0">
                      <a:ln>
                        <a:noFill/>
                      </a:ln>
                      <a:solidFill>
                        <a:schemeClr val="tx1"/>
                      </a:solidFill>
                      <a:effectLst/>
                      <a:uLnTx/>
                      <a:uFillTx/>
                      <a:latin typeface="黑体" panose="02010609060101010101" pitchFamily="49" charset="-122"/>
                      <a:ea typeface="黑体" panose="02010609060101010101" pitchFamily="49" charset="-122"/>
                      <a:cs typeface="+mn-cs"/>
                    </a:rPr>
                    <a:t>2</a:t>
                  </a:r>
                  <a:endParaRPr kumimoji="0" lang="en-US" altLang="zh-CN" sz="1200" b="1"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58" name="Oval 75"/>
                <p:cNvSpPr>
                  <a:spLocks noChangeArrowheads="1"/>
                </p:cNvSpPr>
                <p:nvPr/>
              </p:nvSpPr>
              <p:spPr bwMode="auto">
                <a:xfrm>
                  <a:off x="4103" y="1881"/>
                  <a:ext cx="366" cy="308"/>
                </a:xfrm>
                <a:prstGeom prst="ellipse">
                  <a:avLst/>
                </a:prstGeom>
              </p:spPr>
              <p:style>
                <a:lnRef idx="1">
                  <a:schemeClr val="accent2"/>
                </a:lnRef>
                <a:fillRef idx="2">
                  <a:schemeClr val="accent2"/>
                </a:fillRef>
                <a:effectRef idx="1">
                  <a:schemeClr val="accent2"/>
                </a:effectRef>
                <a:fontRef idx="minor">
                  <a:schemeClr val="dk1"/>
                </a:fontRef>
              </p:style>
              <p:txBody>
                <a:bodyPr lIns="45720" tIns="38100" rIns="45720" bIns="38100"/>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mn-cs"/>
                    </a:rPr>
                    <a:t> E</a:t>
                  </a:r>
                  <a:endParaRPr kumimoji="0" lang="en-US" altLang="zh-CN" sz="1400" b="1"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mn-cs"/>
                  </a:endParaRPr>
                </a:p>
              </p:txBody>
            </p:sp>
          </p:grpSp>
          <p:grpSp>
            <p:nvGrpSpPr>
              <p:cNvPr id="95248" name="Group 76"/>
              <p:cNvGrpSpPr/>
              <p:nvPr/>
            </p:nvGrpSpPr>
            <p:grpSpPr>
              <a:xfrm>
                <a:off x="912" y="1395"/>
                <a:ext cx="3096" cy="1173"/>
                <a:chOff x="1054" y="1443"/>
                <a:chExt cx="3096" cy="1173"/>
              </a:xfrm>
            </p:grpSpPr>
            <p:sp>
              <p:nvSpPr>
                <p:cNvPr id="31" name="Line 77"/>
                <p:cNvSpPr>
                  <a:spLocks noChangeShapeType="1"/>
                </p:cNvSpPr>
                <p:nvPr/>
              </p:nvSpPr>
              <p:spPr bwMode="auto">
                <a:xfrm flipV="1">
                  <a:off x="1054" y="1443"/>
                  <a:ext cx="563" cy="444"/>
                </a:xfrm>
                <a:prstGeom prst="line">
                  <a:avLst/>
                </a:prstGeom>
                <a:noFill/>
                <a:ln w="22225">
                  <a:solidFill>
                    <a:schemeClr val="accent2">
                      <a:lumMod val="75000"/>
                    </a:schemeClr>
                  </a:solidFill>
                  <a:round/>
                  <a:tailEnd type="triangle" w="sm"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32" name="Line 78"/>
                <p:cNvSpPr>
                  <a:spLocks noChangeShapeType="1"/>
                </p:cNvSpPr>
                <p:nvPr/>
              </p:nvSpPr>
              <p:spPr bwMode="auto">
                <a:xfrm flipV="1">
                  <a:off x="1138" y="2019"/>
                  <a:ext cx="456" cy="0"/>
                </a:xfrm>
                <a:prstGeom prst="line">
                  <a:avLst/>
                </a:prstGeom>
                <a:noFill/>
                <a:ln w="22225">
                  <a:solidFill>
                    <a:schemeClr val="accent2">
                      <a:lumMod val="75000"/>
                    </a:schemeClr>
                  </a:solidFill>
                  <a:round/>
                  <a:tailEnd type="triangle" w="sm"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33" name="Line 79"/>
                <p:cNvSpPr>
                  <a:spLocks noChangeShapeType="1"/>
                </p:cNvSpPr>
                <p:nvPr/>
              </p:nvSpPr>
              <p:spPr bwMode="auto">
                <a:xfrm>
                  <a:off x="1070" y="2154"/>
                  <a:ext cx="547" cy="356"/>
                </a:xfrm>
                <a:prstGeom prst="line">
                  <a:avLst/>
                </a:prstGeom>
                <a:noFill/>
                <a:ln w="22225">
                  <a:solidFill>
                    <a:schemeClr val="accent2">
                      <a:lumMod val="75000"/>
                    </a:schemeClr>
                  </a:solidFill>
                  <a:round/>
                  <a:tailEnd type="triangle" w="sm"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34" name="Line 80"/>
                <p:cNvSpPr>
                  <a:spLocks noChangeShapeType="1"/>
                </p:cNvSpPr>
                <p:nvPr/>
              </p:nvSpPr>
              <p:spPr bwMode="auto">
                <a:xfrm>
                  <a:off x="1867" y="1460"/>
                  <a:ext cx="731" cy="0"/>
                </a:xfrm>
                <a:prstGeom prst="line">
                  <a:avLst/>
                </a:prstGeom>
                <a:noFill/>
                <a:ln w="22225">
                  <a:solidFill>
                    <a:schemeClr val="accent2">
                      <a:lumMod val="75000"/>
                    </a:schemeClr>
                  </a:solidFill>
                  <a:round/>
                  <a:tailEnd type="triangle" w="sm"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35" name="Line 81"/>
                <p:cNvSpPr>
                  <a:spLocks noChangeShapeType="1"/>
                </p:cNvSpPr>
                <p:nvPr/>
              </p:nvSpPr>
              <p:spPr bwMode="auto">
                <a:xfrm>
                  <a:off x="1867" y="2014"/>
                  <a:ext cx="731" cy="0"/>
                </a:xfrm>
                <a:prstGeom prst="line">
                  <a:avLst/>
                </a:prstGeom>
                <a:noFill/>
                <a:ln w="22225">
                  <a:solidFill>
                    <a:schemeClr val="accent2">
                      <a:lumMod val="75000"/>
                    </a:schemeClr>
                  </a:solidFill>
                  <a:round/>
                  <a:tailEnd type="triangle" w="sm"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36" name="Line 82"/>
                <p:cNvSpPr>
                  <a:spLocks noChangeShapeType="1"/>
                </p:cNvSpPr>
                <p:nvPr/>
              </p:nvSpPr>
              <p:spPr bwMode="auto">
                <a:xfrm>
                  <a:off x="1867" y="2616"/>
                  <a:ext cx="731" cy="0"/>
                </a:xfrm>
                <a:prstGeom prst="line">
                  <a:avLst/>
                </a:prstGeom>
                <a:noFill/>
                <a:ln w="22225">
                  <a:solidFill>
                    <a:schemeClr val="accent2">
                      <a:lumMod val="75000"/>
                    </a:schemeClr>
                  </a:solidFill>
                  <a:round/>
                  <a:tailEnd type="triangle" w="sm"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37" name="Line 83"/>
                <p:cNvSpPr>
                  <a:spLocks noChangeShapeType="1"/>
                </p:cNvSpPr>
                <p:nvPr/>
              </p:nvSpPr>
              <p:spPr bwMode="auto">
                <a:xfrm flipV="1">
                  <a:off x="1867" y="1503"/>
                  <a:ext cx="731" cy="445"/>
                </a:xfrm>
                <a:prstGeom prst="line">
                  <a:avLst/>
                </a:prstGeom>
                <a:noFill/>
                <a:ln w="22225">
                  <a:solidFill>
                    <a:schemeClr val="accent2">
                      <a:lumMod val="75000"/>
                    </a:schemeClr>
                  </a:solidFill>
                  <a:round/>
                  <a:tailEnd type="triangle" w="sm"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38" name="Line 84"/>
                <p:cNvSpPr>
                  <a:spLocks noChangeShapeType="1"/>
                </p:cNvSpPr>
                <p:nvPr/>
              </p:nvSpPr>
              <p:spPr bwMode="auto">
                <a:xfrm>
                  <a:off x="1867" y="2082"/>
                  <a:ext cx="731" cy="446"/>
                </a:xfrm>
                <a:prstGeom prst="line">
                  <a:avLst/>
                </a:prstGeom>
                <a:noFill/>
                <a:ln w="22225">
                  <a:solidFill>
                    <a:schemeClr val="accent2">
                      <a:lumMod val="75000"/>
                    </a:schemeClr>
                  </a:solidFill>
                  <a:round/>
                  <a:tailEnd type="triangle" w="sm"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39" name="Line 85"/>
                <p:cNvSpPr>
                  <a:spLocks noChangeShapeType="1"/>
                </p:cNvSpPr>
                <p:nvPr/>
              </p:nvSpPr>
              <p:spPr bwMode="auto">
                <a:xfrm>
                  <a:off x="1867" y="1485"/>
                  <a:ext cx="731" cy="446"/>
                </a:xfrm>
                <a:prstGeom prst="line">
                  <a:avLst/>
                </a:prstGeom>
                <a:noFill/>
                <a:ln w="22225">
                  <a:solidFill>
                    <a:schemeClr val="accent2">
                      <a:lumMod val="75000"/>
                    </a:schemeClr>
                  </a:solidFill>
                  <a:round/>
                  <a:tailEnd type="triangle" w="sm"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40" name="Line 86"/>
                <p:cNvSpPr>
                  <a:spLocks noChangeShapeType="1"/>
                </p:cNvSpPr>
                <p:nvPr/>
              </p:nvSpPr>
              <p:spPr bwMode="auto">
                <a:xfrm flipV="1">
                  <a:off x="1867" y="2082"/>
                  <a:ext cx="731" cy="534"/>
                </a:xfrm>
                <a:prstGeom prst="line">
                  <a:avLst/>
                </a:prstGeom>
                <a:noFill/>
                <a:ln w="22225">
                  <a:solidFill>
                    <a:schemeClr val="accent2">
                      <a:lumMod val="75000"/>
                    </a:schemeClr>
                  </a:solidFill>
                  <a:round/>
                  <a:tailEnd type="triangle" w="sm"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41" name="Line 87"/>
                <p:cNvSpPr>
                  <a:spLocks noChangeShapeType="1"/>
                </p:cNvSpPr>
                <p:nvPr/>
              </p:nvSpPr>
              <p:spPr bwMode="auto">
                <a:xfrm>
                  <a:off x="2872" y="1460"/>
                  <a:ext cx="639" cy="178"/>
                </a:xfrm>
                <a:prstGeom prst="line">
                  <a:avLst/>
                </a:prstGeom>
                <a:noFill/>
                <a:ln w="22225">
                  <a:solidFill>
                    <a:schemeClr val="accent2">
                      <a:lumMod val="75000"/>
                    </a:schemeClr>
                  </a:solidFill>
                  <a:round/>
                  <a:tailEnd type="triangle" w="sm"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42" name="Line 88"/>
                <p:cNvSpPr>
                  <a:spLocks noChangeShapeType="1"/>
                </p:cNvSpPr>
                <p:nvPr/>
              </p:nvSpPr>
              <p:spPr bwMode="auto">
                <a:xfrm>
                  <a:off x="2819" y="1545"/>
                  <a:ext cx="731" cy="712"/>
                </a:xfrm>
                <a:prstGeom prst="line">
                  <a:avLst/>
                </a:prstGeom>
                <a:noFill/>
                <a:ln w="22225">
                  <a:solidFill>
                    <a:schemeClr val="accent2">
                      <a:lumMod val="75000"/>
                    </a:schemeClr>
                  </a:solidFill>
                  <a:round/>
                  <a:tailEnd type="triangle" w="sm"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43" name="Line 89"/>
                <p:cNvSpPr>
                  <a:spLocks noChangeShapeType="1"/>
                </p:cNvSpPr>
                <p:nvPr/>
              </p:nvSpPr>
              <p:spPr bwMode="auto">
                <a:xfrm flipV="1">
                  <a:off x="2872" y="1727"/>
                  <a:ext cx="639" cy="267"/>
                </a:xfrm>
                <a:prstGeom prst="line">
                  <a:avLst/>
                </a:prstGeom>
                <a:noFill/>
                <a:ln w="22225">
                  <a:solidFill>
                    <a:schemeClr val="accent2">
                      <a:lumMod val="75000"/>
                    </a:schemeClr>
                  </a:solidFill>
                  <a:round/>
                  <a:tailEnd type="triangle" w="sm"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44" name="Line 90"/>
                <p:cNvSpPr>
                  <a:spLocks noChangeShapeType="1"/>
                </p:cNvSpPr>
                <p:nvPr/>
              </p:nvSpPr>
              <p:spPr bwMode="auto">
                <a:xfrm>
                  <a:off x="2872" y="1994"/>
                  <a:ext cx="639" cy="356"/>
                </a:xfrm>
                <a:prstGeom prst="line">
                  <a:avLst/>
                </a:prstGeom>
                <a:noFill/>
                <a:ln w="22225">
                  <a:solidFill>
                    <a:schemeClr val="accent2">
                      <a:lumMod val="75000"/>
                    </a:schemeClr>
                  </a:solidFill>
                  <a:round/>
                  <a:tailEnd type="triangle" w="sm"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45" name="Line 91"/>
                <p:cNvSpPr>
                  <a:spLocks noChangeShapeType="1"/>
                </p:cNvSpPr>
                <p:nvPr/>
              </p:nvSpPr>
              <p:spPr bwMode="auto">
                <a:xfrm flipV="1">
                  <a:off x="2872" y="2438"/>
                  <a:ext cx="639" cy="178"/>
                </a:xfrm>
                <a:prstGeom prst="line">
                  <a:avLst/>
                </a:prstGeom>
                <a:noFill/>
                <a:ln w="22225">
                  <a:solidFill>
                    <a:schemeClr val="accent2">
                      <a:lumMod val="75000"/>
                    </a:schemeClr>
                  </a:solidFill>
                  <a:round/>
                  <a:tailEnd type="triangle" w="sm"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46" name="Line 92"/>
                <p:cNvSpPr>
                  <a:spLocks noChangeShapeType="1"/>
                </p:cNvSpPr>
                <p:nvPr/>
              </p:nvSpPr>
              <p:spPr bwMode="auto">
                <a:xfrm flipV="1">
                  <a:off x="2834" y="1781"/>
                  <a:ext cx="730" cy="712"/>
                </a:xfrm>
                <a:prstGeom prst="line">
                  <a:avLst/>
                </a:prstGeom>
                <a:noFill/>
                <a:ln w="22225">
                  <a:solidFill>
                    <a:schemeClr val="accent2">
                      <a:lumMod val="75000"/>
                    </a:schemeClr>
                  </a:solidFill>
                  <a:round/>
                  <a:tailEnd type="triangle" w="sm"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47" name="Line 93"/>
                <p:cNvSpPr>
                  <a:spLocks noChangeShapeType="1"/>
                </p:cNvSpPr>
                <p:nvPr/>
              </p:nvSpPr>
              <p:spPr bwMode="auto">
                <a:xfrm>
                  <a:off x="3785" y="1727"/>
                  <a:ext cx="365" cy="267"/>
                </a:xfrm>
                <a:prstGeom prst="line">
                  <a:avLst/>
                </a:prstGeom>
                <a:noFill/>
                <a:ln w="22225">
                  <a:solidFill>
                    <a:schemeClr val="accent2">
                      <a:lumMod val="75000"/>
                    </a:schemeClr>
                  </a:solidFill>
                  <a:round/>
                  <a:tailEnd type="triangle" w="sm"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48" name="Line 94"/>
                <p:cNvSpPr>
                  <a:spLocks noChangeShapeType="1"/>
                </p:cNvSpPr>
                <p:nvPr/>
              </p:nvSpPr>
              <p:spPr bwMode="auto">
                <a:xfrm flipV="1">
                  <a:off x="3785" y="2082"/>
                  <a:ext cx="365" cy="268"/>
                </a:xfrm>
                <a:prstGeom prst="line">
                  <a:avLst/>
                </a:prstGeom>
                <a:noFill/>
                <a:ln w="22225">
                  <a:solidFill>
                    <a:schemeClr val="accent2">
                      <a:lumMod val="75000"/>
                    </a:schemeClr>
                  </a:solidFill>
                  <a:round/>
                  <a:tailEnd type="triangle" w="sm"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mn-cs"/>
                  </a:endParaRPr>
                </a:p>
              </p:txBody>
            </p:sp>
          </p:grpSp>
        </p:grpSp>
        <p:grpSp>
          <p:nvGrpSpPr>
            <p:cNvPr id="95267" name="Group 95"/>
            <p:cNvGrpSpPr/>
            <p:nvPr/>
          </p:nvGrpSpPr>
          <p:grpSpPr>
            <a:xfrm>
              <a:off x="971" y="1200"/>
              <a:ext cx="3035" cy="1632"/>
              <a:chOff x="971" y="1200"/>
              <a:chExt cx="3035" cy="1632"/>
            </a:xfrm>
          </p:grpSpPr>
          <p:sp>
            <p:nvSpPr>
              <p:cNvPr id="95268" name="Rectangle 96"/>
              <p:cNvSpPr/>
              <p:nvPr/>
            </p:nvSpPr>
            <p:spPr>
              <a:xfrm>
                <a:off x="971" y="1492"/>
                <a:ext cx="274" cy="267"/>
              </a:xfrm>
              <a:prstGeom prst="rect">
                <a:avLst/>
              </a:prstGeom>
              <a:noFill/>
              <a:ln w="9525">
                <a:noFill/>
              </a:ln>
            </p:spPr>
            <p:txBody>
              <a:bodyPr anchor="t" anchorCtr="0"/>
              <a:p>
                <a:pPr eaLnBrk="0" hangingPunct="0"/>
                <a:r>
                  <a:rPr lang="en-US" altLang="zh-CN" sz="1200" b="1" dirty="0">
                    <a:latin typeface="黑体" panose="02010609060101010101" pitchFamily="49" charset="-122"/>
                    <a:ea typeface="黑体" panose="02010609060101010101" pitchFamily="49" charset="-122"/>
                  </a:rPr>
                  <a:t>3</a:t>
                </a:r>
                <a:endParaRPr lang="en-US" altLang="zh-CN" sz="1200" b="1" dirty="0">
                  <a:latin typeface="黑体" panose="02010609060101010101" pitchFamily="49" charset="-122"/>
                  <a:ea typeface="黑体" panose="02010609060101010101" pitchFamily="49" charset="-122"/>
                </a:endParaRPr>
              </a:p>
            </p:txBody>
          </p:sp>
          <p:sp>
            <p:nvSpPr>
              <p:cNvPr id="95269" name="Rectangle 97"/>
              <p:cNvSpPr/>
              <p:nvPr/>
            </p:nvSpPr>
            <p:spPr>
              <a:xfrm>
                <a:off x="1085" y="1772"/>
                <a:ext cx="273" cy="266"/>
              </a:xfrm>
              <a:prstGeom prst="rect">
                <a:avLst/>
              </a:prstGeom>
              <a:noFill/>
              <a:ln w="9525">
                <a:noFill/>
              </a:ln>
            </p:spPr>
            <p:txBody>
              <a:bodyPr anchor="t" anchorCtr="0"/>
              <a:p>
                <a:pPr eaLnBrk="0" hangingPunct="0"/>
                <a:r>
                  <a:rPr lang="en-US" altLang="zh-CN" sz="1200" b="1" dirty="0">
                    <a:latin typeface="黑体" panose="02010609060101010101" pitchFamily="49" charset="-122"/>
                    <a:ea typeface="黑体" panose="02010609060101010101" pitchFamily="49" charset="-122"/>
                  </a:rPr>
                  <a:t>6</a:t>
                </a:r>
                <a:endParaRPr lang="en-US" altLang="zh-CN" sz="1200" b="1" dirty="0">
                  <a:latin typeface="黑体" panose="02010609060101010101" pitchFamily="49" charset="-122"/>
                  <a:ea typeface="黑体" panose="02010609060101010101" pitchFamily="49" charset="-122"/>
                </a:endParaRPr>
              </a:p>
            </p:txBody>
          </p:sp>
          <p:sp>
            <p:nvSpPr>
              <p:cNvPr id="95270" name="Rectangle 98"/>
              <p:cNvSpPr/>
              <p:nvPr/>
            </p:nvSpPr>
            <p:spPr>
              <a:xfrm>
                <a:off x="994" y="2229"/>
                <a:ext cx="274" cy="267"/>
              </a:xfrm>
              <a:prstGeom prst="rect">
                <a:avLst/>
              </a:prstGeom>
              <a:noFill/>
              <a:ln w="9525">
                <a:noFill/>
              </a:ln>
            </p:spPr>
            <p:txBody>
              <a:bodyPr anchor="t" anchorCtr="0"/>
              <a:p>
                <a:pPr eaLnBrk="0" hangingPunct="0"/>
                <a:r>
                  <a:rPr lang="en-US" altLang="zh-CN" sz="1200" b="1" dirty="0">
                    <a:latin typeface="黑体" panose="02010609060101010101" pitchFamily="49" charset="-122"/>
                    <a:ea typeface="黑体" panose="02010609060101010101" pitchFamily="49" charset="-122"/>
                  </a:rPr>
                  <a:t>7</a:t>
                </a:r>
                <a:endParaRPr lang="en-US" altLang="zh-CN" sz="1200" b="1" dirty="0">
                  <a:latin typeface="黑体" panose="02010609060101010101" pitchFamily="49" charset="-122"/>
                  <a:ea typeface="黑体" panose="02010609060101010101" pitchFamily="49" charset="-122"/>
                </a:endParaRPr>
              </a:p>
            </p:txBody>
          </p:sp>
          <p:sp>
            <p:nvSpPr>
              <p:cNvPr id="95271" name="Rectangle 99"/>
              <p:cNvSpPr/>
              <p:nvPr/>
            </p:nvSpPr>
            <p:spPr>
              <a:xfrm>
                <a:off x="1998" y="1200"/>
                <a:ext cx="274" cy="267"/>
              </a:xfrm>
              <a:prstGeom prst="rect">
                <a:avLst/>
              </a:prstGeom>
              <a:noFill/>
              <a:ln w="9525">
                <a:noFill/>
              </a:ln>
            </p:spPr>
            <p:txBody>
              <a:bodyPr anchor="t" anchorCtr="0"/>
              <a:p>
                <a:pPr eaLnBrk="0" hangingPunct="0"/>
                <a:r>
                  <a:rPr lang="en-US" altLang="zh-CN" sz="1200" b="1" dirty="0">
                    <a:latin typeface="黑体" panose="02010609060101010101" pitchFamily="49" charset="-122"/>
                    <a:ea typeface="黑体" panose="02010609060101010101" pitchFamily="49" charset="-122"/>
                  </a:rPr>
                  <a:t>7</a:t>
                </a:r>
                <a:endParaRPr lang="en-US" altLang="zh-CN" sz="1200" b="1" dirty="0">
                  <a:latin typeface="黑体" panose="02010609060101010101" pitchFamily="49" charset="-122"/>
                  <a:ea typeface="黑体" panose="02010609060101010101" pitchFamily="49" charset="-122"/>
                </a:endParaRPr>
              </a:p>
            </p:txBody>
          </p:sp>
          <p:sp>
            <p:nvSpPr>
              <p:cNvPr id="95272" name="Rectangle 100"/>
              <p:cNvSpPr/>
              <p:nvPr/>
            </p:nvSpPr>
            <p:spPr>
              <a:xfrm>
                <a:off x="1906" y="1420"/>
                <a:ext cx="274" cy="267"/>
              </a:xfrm>
              <a:prstGeom prst="rect">
                <a:avLst/>
              </a:prstGeom>
              <a:noFill/>
              <a:ln w="9525">
                <a:noFill/>
              </a:ln>
            </p:spPr>
            <p:txBody>
              <a:bodyPr anchor="t" anchorCtr="0"/>
              <a:p>
                <a:pPr eaLnBrk="0" hangingPunct="0"/>
                <a:r>
                  <a:rPr lang="en-US" altLang="zh-CN" sz="1200" b="1" dirty="0">
                    <a:latin typeface="黑体" panose="02010609060101010101" pitchFamily="49" charset="-122"/>
                    <a:ea typeface="黑体" panose="02010609060101010101" pitchFamily="49" charset="-122"/>
                  </a:rPr>
                  <a:t>6</a:t>
                </a:r>
                <a:endParaRPr lang="en-US" altLang="zh-CN" sz="1200" b="1" dirty="0">
                  <a:latin typeface="黑体" panose="02010609060101010101" pitchFamily="49" charset="-122"/>
                  <a:ea typeface="黑体" panose="02010609060101010101" pitchFamily="49" charset="-122"/>
                </a:endParaRPr>
              </a:p>
            </p:txBody>
          </p:sp>
          <p:sp>
            <p:nvSpPr>
              <p:cNvPr id="95273" name="Rectangle 101"/>
              <p:cNvSpPr/>
              <p:nvPr/>
            </p:nvSpPr>
            <p:spPr>
              <a:xfrm>
                <a:off x="1747" y="1610"/>
                <a:ext cx="273" cy="268"/>
              </a:xfrm>
              <a:prstGeom prst="rect">
                <a:avLst/>
              </a:prstGeom>
              <a:noFill/>
              <a:ln w="9525">
                <a:noFill/>
              </a:ln>
            </p:spPr>
            <p:txBody>
              <a:bodyPr anchor="t" anchorCtr="0"/>
              <a:p>
                <a:pPr eaLnBrk="0" hangingPunct="0"/>
                <a:r>
                  <a:rPr lang="en-US" altLang="zh-CN" sz="1200" b="1" dirty="0">
                    <a:latin typeface="黑体" panose="02010609060101010101" pitchFamily="49" charset="-122"/>
                    <a:ea typeface="黑体" panose="02010609060101010101" pitchFamily="49" charset="-122"/>
                  </a:rPr>
                  <a:t>9</a:t>
                </a:r>
                <a:endParaRPr lang="en-US" altLang="zh-CN" sz="1200" b="1" dirty="0">
                  <a:latin typeface="黑体" panose="02010609060101010101" pitchFamily="49" charset="-122"/>
                  <a:ea typeface="黑体" panose="02010609060101010101" pitchFamily="49" charset="-122"/>
                </a:endParaRPr>
              </a:p>
            </p:txBody>
          </p:sp>
          <p:sp>
            <p:nvSpPr>
              <p:cNvPr id="95274" name="Rectangle 102"/>
              <p:cNvSpPr/>
              <p:nvPr/>
            </p:nvSpPr>
            <p:spPr>
              <a:xfrm>
                <a:off x="1862" y="1798"/>
                <a:ext cx="273" cy="266"/>
              </a:xfrm>
              <a:prstGeom prst="rect">
                <a:avLst/>
              </a:prstGeom>
              <a:noFill/>
              <a:ln w="9525">
                <a:noFill/>
              </a:ln>
            </p:spPr>
            <p:txBody>
              <a:bodyPr anchor="t" anchorCtr="0"/>
              <a:p>
                <a:pPr eaLnBrk="0" hangingPunct="0"/>
                <a:r>
                  <a:rPr lang="en-US" altLang="zh-CN" sz="1200" b="1" dirty="0">
                    <a:latin typeface="黑体" panose="02010609060101010101" pitchFamily="49" charset="-122"/>
                    <a:ea typeface="黑体" panose="02010609060101010101" pitchFamily="49" charset="-122"/>
                  </a:rPr>
                  <a:t>5</a:t>
                </a:r>
                <a:endParaRPr lang="en-US" altLang="zh-CN" sz="1200" b="1" dirty="0">
                  <a:latin typeface="黑体" panose="02010609060101010101" pitchFamily="49" charset="-122"/>
                  <a:ea typeface="黑体" panose="02010609060101010101" pitchFamily="49" charset="-122"/>
                </a:endParaRPr>
              </a:p>
            </p:txBody>
          </p:sp>
          <p:sp>
            <p:nvSpPr>
              <p:cNvPr id="95275" name="Rectangle 103"/>
              <p:cNvSpPr/>
              <p:nvPr/>
            </p:nvSpPr>
            <p:spPr>
              <a:xfrm>
                <a:off x="1906" y="2037"/>
                <a:ext cx="274" cy="267"/>
              </a:xfrm>
              <a:prstGeom prst="rect">
                <a:avLst/>
              </a:prstGeom>
              <a:noFill/>
              <a:ln w="9525">
                <a:noFill/>
              </a:ln>
            </p:spPr>
            <p:txBody>
              <a:bodyPr anchor="t" anchorCtr="0"/>
              <a:p>
                <a:pPr eaLnBrk="0" hangingPunct="0"/>
                <a:r>
                  <a:rPr lang="en-US" altLang="zh-CN" sz="1200" b="1" dirty="0">
                    <a:latin typeface="黑体" panose="02010609060101010101" pitchFamily="49" charset="-122"/>
                    <a:ea typeface="黑体" panose="02010609060101010101" pitchFamily="49" charset="-122"/>
                  </a:rPr>
                  <a:t>2</a:t>
                </a:r>
                <a:endParaRPr lang="en-US" altLang="zh-CN" sz="1200" b="1" dirty="0">
                  <a:latin typeface="黑体" panose="02010609060101010101" pitchFamily="49" charset="-122"/>
                  <a:ea typeface="黑体" panose="02010609060101010101" pitchFamily="49" charset="-122"/>
                </a:endParaRPr>
              </a:p>
            </p:txBody>
          </p:sp>
          <p:sp>
            <p:nvSpPr>
              <p:cNvPr id="95276" name="Rectangle 104"/>
              <p:cNvSpPr/>
              <p:nvPr/>
            </p:nvSpPr>
            <p:spPr>
              <a:xfrm>
                <a:off x="1724" y="2259"/>
                <a:ext cx="274" cy="266"/>
              </a:xfrm>
              <a:prstGeom prst="rect">
                <a:avLst/>
              </a:prstGeom>
              <a:noFill/>
              <a:ln w="9525">
                <a:noFill/>
              </a:ln>
            </p:spPr>
            <p:txBody>
              <a:bodyPr anchor="t" anchorCtr="0"/>
              <a:p>
                <a:pPr eaLnBrk="0" hangingPunct="0"/>
                <a:r>
                  <a:rPr lang="en-US" altLang="zh-CN" sz="1200" b="1" dirty="0">
                    <a:latin typeface="黑体" panose="02010609060101010101" pitchFamily="49" charset="-122"/>
                    <a:ea typeface="黑体" panose="02010609060101010101" pitchFamily="49" charset="-122"/>
                  </a:rPr>
                  <a:t>3</a:t>
                </a:r>
                <a:endParaRPr lang="en-US" altLang="zh-CN" sz="1200" b="1" dirty="0">
                  <a:latin typeface="黑体" panose="02010609060101010101" pitchFamily="49" charset="-122"/>
                  <a:ea typeface="黑体" panose="02010609060101010101" pitchFamily="49" charset="-122"/>
                </a:endParaRPr>
              </a:p>
            </p:txBody>
          </p:sp>
          <p:sp>
            <p:nvSpPr>
              <p:cNvPr id="95277" name="Rectangle 105"/>
              <p:cNvSpPr/>
              <p:nvPr/>
            </p:nvSpPr>
            <p:spPr>
              <a:xfrm>
                <a:off x="1816" y="2565"/>
                <a:ext cx="273" cy="267"/>
              </a:xfrm>
              <a:prstGeom prst="rect">
                <a:avLst/>
              </a:prstGeom>
              <a:noFill/>
              <a:ln w="9525">
                <a:noFill/>
              </a:ln>
            </p:spPr>
            <p:txBody>
              <a:bodyPr anchor="t" anchorCtr="0"/>
              <a:p>
                <a:pPr eaLnBrk="0" hangingPunct="0"/>
                <a:r>
                  <a:rPr lang="en-US" altLang="zh-CN" sz="1200" b="1" dirty="0">
                    <a:latin typeface="黑体" panose="02010609060101010101" pitchFamily="49" charset="-122"/>
                    <a:ea typeface="黑体" panose="02010609060101010101" pitchFamily="49" charset="-122"/>
                  </a:rPr>
                  <a:t>8</a:t>
                </a:r>
                <a:endParaRPr lang="en-US" altLang="zh-CN" sz="1200" b="1" dirty="0">
                  <a:latin typeface="黑体" panose="02010609060101010101" pitchFamily="49" charset="-122"/>
                  <a:ea typeface="黑体" panose="02010609060101010101" pitchFamily="49" charset="-122"/>
                </a:endParaRPr>
              </a:p>
            </p:txBody>
          </p:sp>
          <p:sp>
            <p:nvSpPr>
              <p:cNvPr id="95278" name="Rectangle 106"/>
              <p:cNvSpPr/>
              <p:nvPr/>
            </p:nvSpPr>
            <p:spPr>
              <a:xfrm>
                <a:off x="2911" y="1281"/>
                <a:ext cx="273" cy="266"/>
              </a:xfrm>
              <a:prstGeom prst="rect">
                <a:avLst/>
              </a:prstGeom>
              <a:noFill/>
              <a:ln w="9525">
                <a:noFill/>
              </a:ln>
            </p:spPr>
            <p:txBody>
              <a:bodyPr anchor="t" anchorCtr="0"/>
              <a:p>
                <a:pPr eaLnBrk="0" hangingPunct="0"/>
                <a:r>
                  <a:rPr lang="en-US" altLang="zh-CN" sz="1200" b="1" dirty="0">
                    <a:latin typeface="黑体" panose="02010609060101010101" pitchFamily="49" charset="-122"/>
                    <a:ea typeface="黑体" panose="02010609060101010101" pitchFamily="49" charset="-122"/>
                  </a:rPr>
                  <a:t>3</a:t>
                </a:r>
                <a:endParaRPr lang="en-US" altLang="zh-CN" sz="1200" b="1" dirty="0">
                  <a:latin typeface="黑体" panose="02010609060101010101" pitchFamily="49" charset="-122"/>
                  <a:ea typeface="黑体" panose="02010609060101010101" pitchFamily="49" charset="-122"/>
                </a:endParaRPr>
              </a:p>
            </p:txBody>
          </p:sp>
          <p:sp>
            <p:nvSpPr>
              <p:cNvPr id="95279" name="Rectangle 107"/>
              <p:cNvSpPr/>
              <p:nvPr/>
            </p:nvSpPr>
            <p:spPr>
              <a:xfrm>
                <a:off x="2835" y="1538"/>
                <a:ext cx="273" cy="268"/>
              </a:xfrm>
              <a:prstGeom prst="rect">
                <a:avLst/>
              </a:prstGeom>
              <a:noFill/>
              <a:ln w="9525">
                <a:noFill/>
              </a:ln>
            </p:spPr>
            <p:txBody>
              <a:bodyPr anchor="t" anchorCtr="0"/>
              <a:p>
                <a:pPr eaLnBrk="0" hangingPunct="0"/>
                <a:r>
                  <a:rPr lang="en-US" altLang="zh-CN" sz="1200" b="1" dirty="0">
                    <a:latin typeface="黑体" panose="02010609060101010101" pitchFamily="49" charset="-122"/>
                    <a:ea typeface="黑体" panose="02010609060101010101" pitchFamily="49" charset="-122"/>
                  </a:rPr>
                  <a:t>5</a:t>
                </a:r>
                <a:endParaRPr lang="en-US" altLang="zh-CN" sz="1200" b="1" dirty="0">
                  <a:latin typeface="黑体" panose="02010609060101010101" pitchFamily="49" charset="-122"/>
                  <a:ea typeface="黑体" panose="02010609060101010101" pitchFamily="49" charset="-122"/>
                </a:endParaRPr>
              </a:p>
            </p:txBody>
          </p:sp>
          <p:sp>
            <p:nvSpPr>
              <p:cNvPr id="95280" name="Rectangle 108"/>
              <p:cNvSpPr/>
              <p:nvPr/>
            </p:nvSpPr>
            <p:spPr>
              <a:xfrm>
                <a:off x="2728" y="1750"/>
                <a:ext cx="274" cy="266"/>
              </a:xfrm>
              <a:prstGeom prst="rect">
                <a:avLst/>
              </a:prstGeom>
              <a:noFill/>
              <a:ln w="9525">
                <a:noFill/>
              </a:ln>
            </p:spPr>
            <p:txBody>
              <a:bodyPr anchor="t" anchorCtr="0"/>
              <a:p>
                <a:pPr eaLnBrk="0" hangingPunct="0"/>
                <a:r>
                  <a:rPr lang="en-US" altLang="zh-CN" sz="1200" b="1" dirty="0">
                    <a:latin typeface="黑体" panose="02010609060101010101" pitchFamily="49" charset="-122"/>
                    <a:ea typeface="黑体" panose="02010609060101010101" pitchFamily="49" charset="-122"/>
                  </a:rPr>
                  <a:t>4</a:t>
                </a:r>
                <a:endParaRPr lang="en-US" altLang="zh-CN" sz="1200" b="1" dirty="0">
                  <a:latin typeface="黑体" panose="02010609060101010101" pitchFamily="49" charset="-122"/>
                  <a:ea typeface="黑体" panose="02010609060101010101" pitchFamily="49" charset="-122"/>
                </a:endParaRPr>
              </a:p>
            </p:txBody>
          </p:sp>
          <p:sp>
            <p:nvSpPr>
              <p:cNvPr id="95281" name="Rectangle 109"/>
              <p:cNvSpPr/>
              <p:nvPr/>
            </p:nvSpPr>
            <p:spPr>
              <a:xfrm>
                <a:off x="2819" y="1893"/>
                <a:ext cx="275" cy="267"/>
              </a:xfrm>
              <a:prstGeom prst="rect">
                <a:avLst/>
              </a:prstGeom>
              <a:noFill/>
              <a:ln w="9525">
                <a:noFill/>
              </a:ln>
            </p:spPr>
            <p:txBody>
              <a:bodyPr anchor="t" anchorCtr="0"/>
              <a:p>
                <a:pPr eaLnBrk="0" hangingPunct="0"/>
                <a:r>
                  <a:rPr lang="en-US" altLang="zh-CN" sz="1200" b="1" dirty="0">
                    <a:latin typeface="黑体" panose="02010609060101010101" pitchFamily="49" charset="-122"/>
                    <a:ea typeface="黑体" panose="02010609060101010101" pitchFamily="49" charset="-122"/>
                  </a:rPr>
                  <a:t>3</a:t>
                </a:r>
                <a:endParaRPr lang="en-US" altLang="zh-CN" sz="1200" b="1" dirty="0">
                  <a:latin typeface="黑体" panose="02010609060101010101" pitchFamily="49" charset="-122"/>
                  <a:ea typeface="黑体" panose="02010609060101010101" pitchFamily="49" charset="-122"/>
                </a:endParaRPr>
              </a:p>
            </p:txBody>
          </p:sp>
          <p:sp>
            <p:nvSpPr>
              <p:cNvPr id="95282" name="Rectangle 110"/>
              <p:cNvSpPr/>
              <p:nvPr/>
            </p:nvSpPr>
            <p:spPr>
              <a:xfrm>
                <a:off x="2728" y="2101"/>
                <a:ext cx="274" cy="268"/>
              </a:xfrm>
              <a:prstGeom prst="rect">
                <a:avLst/>
              </a:prstGeom>
              <a:noFill/>
              <a:ln w="9525">
                <a:noFill/>
              </a:ln>
            </p:spPr>
            <p:txBody>
              <a:bodyPr anchor="t" anchorCtr="0"/>
              <a:p>
                <a:pPr eaLnBrk="0" hangingPunct="0"/>
                <a:r>
                  <a:rPr lang="en-US" altLang="zh-CN" sz="1200" b="1" dirty="0">
                    <a:latin typeface="黑体" panose="02010609060101010101" pitchFamily="49" charset="-122"/>
                    <a:ea typeface="黑体" panose="02010609060101010101" pitchFamily="49" charset="-122"/>
                  </a:rPr>
                  <a:t>6</a:t>
                </a:r>
                <a:endParaRPr lang="en-US" altLang="zh-CN" sz="1200" b="1" dirty="0">
                  <a:latin typeface="黑体" panose="02010609060101010101" pitchFamily="49" charset="-122"/>
                  <a:ea typeface="黑体" panose="02010609060101010101" pitchFamily="49" charset="-122"/>
                </a:endParaRPr>
              </a:p>
            </p:txBody>
          </p:sp>
          <p:sp>
            <p:nvSpPr>
              <p:cNvPr id="95283" name="Rectangle 111"/>
              <p:cNvSpPr/>
              <p:nvPr/>
            </p:nvSpPr>
            <p:spPr>
              <a:xfrm>
                <a:off x="2845" y="2518"/>
                <a:ext cx="275" cy="266"/>
              </a:xfrm>
              <a:prstGeom prst="rect">
                <a:avLst/>
              </a:prstGeom>
              <a:noFill/>
              <a:ln w="9525">
                <a:noFill/>
              </a:ln>
            </p:spPr>
            <p:txBody>
              <a:bodyPr anchor="t" anchorCtr="0"/>
              <a:p>
                <a:pPr eaLnBrk="0" hangingPunct="0"/>
                <a:r>
                  <a:rPr lang="en-US" altLang="zh-CN" sz="1200" b="1" dirty="0">
                    <a:latin typeface="黑体" panose="02010609060101010101" pitchFamily="49" charset="-122"/>
                    <a:ea typeface="黑体" panose="02010609060101010101" pitchFamily="49" charset="-122"/>
                  </a:rPr>
                  <a:t>9</a:t>
                </a:r>
                <a:endParaRPr lang="en-US" altLang="zh-CN" sz="1200" b="1" dirty="0">
                  <a:latin typeface="黑体" panose="02010609060101010101" pitchFamily="49" charset="-122"/>
                  <a:ea typeface="黑体" panose="02010609060101010101" pitchFamily="49" charset="-122"/>
                </a:endParaRPr>
              </a:p>
            </p:txBody>
          </p:sp>
          <p:sp>
            <p:nvSpPr>
              <p:cNvPr id="95284" name="Rectangle 112"/>
              <p:cNvSpPr/>
              <p:nvPr/>
            </p:nvSpPr>
            <p:spPr>
              <a:xfrm>
                <a:off x="3732" y="1602"/>
                <a:ext cx="274" cy="267"/>
              </a:xfrm>
              <a:prstGeom prst="rect">
                <a:avLst/>
              </a:prstGeom>
              <a:noFill/>
              <a:ln w="9525">
                <a:noFill/>
              </a:ln>
            </p:spPr>
            <p:txBody>
              <a:bodyPr anchor="t" anchorCtr="0"/>
              <a:p>
                <a:pPr eaLnBrk="0" hangingPunct="0"/>
                <a:r>
                  <a:rPr lang="en-US" altLang="zh-CN" sz="1200" b="1" dirty="0">
                    <a:latin typeface="黑体" panose="02010609060101010101" pitchFamily="49" charset="-122"/>
                    <a:ea typeface="黑体" panose="02010609060101010101" pitchFamily="49" charset="-122"/>
                  </a:rPr>
                  <a:t>4</a:t>
                </a:r>
                <a:endParaRPr lang="en-US" altLang="zh-CN" sz="1200" b="1" dirty="0">
                  <a:latin typeface="黑体" panose="02010609060101010101" pitchFamily="49" charset="-122"/>
                  <a:ea typeface="黑体" panose="02010609060101010101" pitchFamily="49" charset="-122"/>
                </a:endParaRPr>
              </a:p>
            </p:txBody>
          </p:sp>
          <p:sp>
            <p:nvSpPr>
              <p:cNvPr id="95285" name="Rectangle 113"/>
              <p:cNvSpPr/>
              <p:nvPr/>
            </p:nvSpPr>
            <p:spPr>
              <a:xfrm>
                <a:off x="3732" y="2181"/>
                <a:ext cx="274" cy="267"/>
              </a:xfrm>
              <a:prstGeom prst="rect">
                <a:avLst/>
              </a:prstGeom>
              <a:noFill/>
              <a:ln w="9525">
                <a:noFill/>
              </a:ln>
            </p:spPr>
            <p:txBody>
              <a:bodyPr anchor="t" anchorCtr="0"/>
              <a:p>
                <a:pPr eaLnBrk="0" hangingPunct="0"/>
                <a:r>
                  <a:rPr lang="en-US" altLang="zh-CN" sz="1200" b="1" dirty="0">
                    <a:latin typeface="黑体" panose="02010609060101010101" pitchFamily="49" charset="-122"/>
                    <a:ea typeface="黑体" panose="02010609060101010101" pitchFamily="49" charset="-122"/>
                  </a:rPr>
                  <a:t>3</a:t>
                </a:r>
                <a:endParaRPr lang="en-US" altLang="zh-CN" sz="1200" b="1" dirty="0">
                  <a:latin typeface="黑体" panose="02010609060101010101" pitchFamily="49" charset="-122"/>
                  <a:ea typeface="黑体" panose="02010609060101010101" pitchFamily="49" charset="-122"/>
                </a:endParaRPr>
              </a:p>
            </p:txBody>
          </p:sp>
        </p:grpSp>
      </p:grpSp>
      <p:grpSp>
        <p:nvGrpSpPr>
          <p:cNvPr id="59" name="Group 70"/>
          <p:cNvGrpSpPr/>
          <p:nvPr/>
        </p:nvGrpSpPr>
        <p:grpSpPr>
          <a:xfrm>
            <a:off x="1016000" y="3862388"/>
            <a:ext cx="4953000" cy="762000"/>
            <a:chOff x="1104" y="1968"/>
            <a:chExt cx="3120" cy="480"/>
          </a:xfrm>
        </p:grpSpPr>
        <p:sp>
          <p:nvSpPr>
            <p:cNvPr id="95287" name="Line 66"/>
            <p:cNvSpPr/>
            <p:nvPr/>
          </p:nvSpPr>
          <p:spPr>
            <a:xfrm flipV="1">
              <a:off x="1104" y="2016"/>
              <a:ext cx="480" cy="384"/>
            </a:xfrm>
            <a:prstGeom prst="line">
              <a:avLst/>
            </a:prstGeom>
            <a:ln w="28575" cap="flat" cmpd="sng">
              <a:solidFill>
                <a:srgbClr val="FF0000"/>
              </a:solidFill>
              <a:prstDash val="solid"/>
              <a:round/>
              <a:headEnd type="none" w="med" len="med"/>
              <a:tailEnd type="triangle" w="med" len="med"/>
            </a:ln>
          </p:spPr>
        </p:sp>
        <p:sp>
          <p:nvSpPr>
            <p:cNvPr id="95288" name="Line 67"/>
            <p:cNvSpPr/>
            <p:nvPr/>
          </p:nvSpPr>
          <p:spPr>
            <a:xfrm flipV="1">
              <a:off x="2016" y="1968"/>
              <a:ext cx="624" cy="0"/>
            </a:xfrm>
            <a:prstGeom prst="line">
              <a:avLst/>
            </a:prstGeom>
            <a:ln w="28575" cap="flat" cmpd="sng">
              <a:solidFill>
                <a:srgbClr val="FF0000"/>
              </a:solidFill>
              <a:prstDash val="solid"/>
              <a:round/>
              <a:headEnd type="none" w="med" len="med"/>
              <a:tailEnd type="triangle" w="med" len="med"/>
            </a:ln>
          </p:spPr>
        </p:sp>
        <p:sp>
          <p:nvSpPr>
            <p:cNvPr id="95289" name="Line 68"/>
            <p:cNvSpPr/>
            <p:nvPr/>
          </p:nvSpPr>
          <p:spPr>
            <a:xfrm>
              <a:off x="3024" y="1968"/>
              <a:ext cx="528" cy="144"/>
            </a:xfrm>
            <a:prstGeom prst="line">
              <a:avLst/>
            </a:prstGeom>
            <a:ln w="28575" cap="flat" cmpd="sng">
              <a:solidFill>
                <a:srgbClr val="FF0000"/>
              </a:solidFill>
              <a:prstDash val="solid"/>
              <a:round/>
              <a:headEnd type="none" w="med" len="med"/>
              <a:tailEnd type="triangle" w="med" len="med"/>
            </a:ln>
          </p:spPr>
        </p:sp>
        <p:sp>
          <p:nvSpPr>
            <p:cNvPr id="95290" name="Line 69"/>
            <p:cNvSpPr/>
            <p:nvPr/>
          </p:nvSpPr>
          <p:spPr>
            <a:xfrm>
              <a:off x="3936" y="2256"/>
              <a:ext cx="288" cy="192"/>
            </a:xfrm>
            <a:prstGeom prst="line">
              <a:avLst/>
            </a:prstGeom>
            <a:ln w="28575" cap="flat" cmpd="sng">
              <a:solidFill>
                <a:srgbClr val="FF0000"/>
              </a:solidFill>
              <a:prstDash val="solid"/>
              <a:round/>
              <a:headEnd type="none" w="med" len="med"/>
              <a:tailEnd type="triangle" w="med" len="med"/>
            </a:ln>
          </p:spPr>
        </p:sp>
      </p:grpSp>
      <p:sp>
        <p:nvSpPr>
          <p:cNvPr id="95291" name="标题 1"/>
          <p:cNvSpPr>
            <a:spLocks noGrp="1"/>
          </p:cNvSpPr>
          <p:nvPr>
            <p:ph type="title"/>
          </p:nvPr>
        </p:nvSpPr>
        <p:spPr>
          <a:xfrm>
            <a:off x="838200" y="528638"/>
            <a:ext cx="7391400" cy="563562"/>
          </a:xfrm>
        </p:spPr>
        <p:txBody>
          <a:bodyPr vert="horz" wrap="square" lIns="91440" tIns="45720" rIns="91440" bIns="45720" anchor="ctr" anchorCtr="0"/>
          <a:p>
            <a:pPr algn="l" eaLnBrk="1" hangingPunct="1"/>
            <a:r>
              <a:rPr lang="zh-CN" altLang="en-US" sz="2800" b="0" dirty="0">
                <a:latin typeface="黑体" panose="02010609060101010101" pitchFamily="49" charset="-122"/>
                <a:ea typeface="黑体" panose="02010609060101010101" pitchFamily="49" charset="-122"/>
              </a:rPr>
              <a:t>基本概念</a:t>
            </a:r>
            <a:endParaRPr lang="zh-CN" altLang="en-US" sz="2800" b="0" dirty="0">
              <a:latin typeface="黑体" panose="02010609060101010101" pitchFamily="49" charset="-122"/>
              <a:ea typeface="黑体" panose="02010609060101010101"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xEl>
                                              <p:charRg st="10" end="36"/>
                                            </p:txEl>
                                          </p:spTgt>
                                        </p:tgtEl>
                                        <p:attrNameLst>
                                          <p:attrName>style.visibility</p:attrName>
                                        </p:attrNameLst>
                                      </p:cBhvr>
                                      <p:to>
                                        <p:strVal val="visible"/>
                                      </p:to>
                                    </p:set>
                                    <p:animEffect transition="in" filter="dissolve">
                                      <p:cBhvr>
                                        <p:cTn id="7" dur="500"/>
                                        <p:tgtEl>
                                          <p:spTgt spid="6">
                                            <p:txEl>
                                              <p:charRg st="10" end="36"/>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xEl>
                                              <p:charRg st="36" end="105"/>
                                            </p:txEl>
                                          </p:spTgt>
                                        </p:tgtEl>
                                        <p:attrNameLst>
                                          <p:attrName>style.visibility</p:attrName>
                                        </p:attrNameLst>
                                      </p:cBhvr>
                                      <p:to>
                                        <p:strVal val="visible"/>
                                      </p:to>
                                    </p:set>
                                    <p:animEffect transition="in" filter="dissolve">
                                      <p:cBhvr>
                                        <p:cTn id="10" dur="500"/>
                                        <p:tgtEl>
                                          <p:spTgt spid="6">
                                            <p:txEl>
                                              <p:charRg st="36" end="10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0-#ppt_w/2"/>
                                          </p:val>
                                        </p:tav>
                                        <p:tav tm="100000">
                                          <p:val>
                                            <p:strVal val="#ppt_x"/>
                                          </p:val>
                                        </p:tav>
                                      </p:tavLst>
                                    </p:anim>
                                    <p:anim calcmode="lin" valueType="num">
                                      <p:cBhvr additive="base">
                                        <p:cTn id="2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Rectangle 3"/>
          <p:cNvSpPr/>
          <p:nvPr/>
        </p:nvSpPr>
        <p:spPr>
          <a:xfrm>
            <a:off x="228600" y="1600200"/>
            <a:ext cx="8610600" cy="2932113"/>
          </a:xfrm>
          <a:prstGeom prst="rect">
            <a:avLst/>
          </a:prstGeom>
          <a:noFill/>
          <a:ln w="9525">
            <a:noFill/>
          </a:ln>
        </p:spPr>
        <p:txBody>
          <a:bodyPr anchor="t" anchorCtr="0">
            <a:spAutoFit/>
          </a:bodyPr>
          <a:p>
            <a:pPr>
              <a:lnSpc>
                <a:spcPct val="110000"/>
              </a:lnSpc>
              <a:spcBef>
                <a:spcPts val="600"/>
              </a:spcBef>
            </a:pPr>
            <a:r>
              <a:rPr lang="en-US" altLang="zh-CN" sz="2200" b="1" dirty="0">
                <a:solidFill>
                  <a:srgbClr val="FFFF00"/>
                </a:solidFill>
                <a:latin typeface="黑体" panose="02010609060101010101" pitchFamily="49" charset="-122"/>
                <a:ea typeface="黑体" panose="02010609060101010101" pitchFamily="49" charset="-122"/>
              </a:rPr>
              <a:t> </a:t>
            </a:r>
            <a:r>
              <a:rPr lang="en-US" altLang="zh-CN" sz="2200" b="1" dirty="0">
                <a:solidFill>
                  <a:srgbClr val="C00000"/>
                </a:solidFill>
                <a:latin typeface="黑体" panose="02010609060101010101" pitchFamily="49" charset="-122"/>
                <a:ea typeface="黑体" panose="02010609060101010101" pitchFamily="49" charset="-122"/>
              </a:rPr>
              <a:t>5</a:t>
            </a:r>
            <a:r>
              <a:rPr lang="zh-CN" altLang="en-US" sz="2200" b="1" dirty="0">
                <a:solidFill>
                  <a:srgbClr val="C00000"/>
                </a:solidFill>
                <a:latin typeface="黑体" panose="02010609060101010101" pitchFamily="49" charset="-122"/>
                <a:ea typeface="黑体" panose="02010609060101010101" pitchFamily="49" charset="-122"/>
              </a:rPr>
              <a:t>、指标函数</a:t>
            </a:r>
            <a:endParaRPr lang="en-US" altLang="zh-CN" sz="2200" b="1" dirty="0">
              <a:solidFill>
                <a:srgbClr val="C00000"/>
              </a:solidFill>
              <a:latin typeface="黑体" panose="02010609060101010101" pitchFamily="49" charset="-122"/>
              <a:ea typeface="黑体" panose="02010609060101010101" pitchFamily="49" charset="-122"/>
            </a:endParaRPr>
          </a:p>
          <a:p>
            <a:pPr>
              <a:lnSpc>
                <a:spcPct val="150000"/>
              </a:lnSpc>
              <a:spcBef>
                <a:spcPts val="600"/>
              </a:spcBef>
            </a:pPr>
            <a:r>
              <a:rPr lang="zh-CN" altLang="en-US" sz="2000" dirty="0">
                <a:solidFill>
                  <a:srgbClr val="000000"/>
                </a:solidFill>
                <a:latin typeface="黑体" panose="02010609060101010101" pitchFamily="49" charset="-122"/>
                <a:ea typeface="黑体" panose="02010609060101010101" pitchFamily="49" charset="-122"/>
              </a:rPr>
              <a:t>    用于衡量所选策略优劣的数量指标。分为</a:t>
            </a:r>
            <a:r>
              <a:rPr lang="zh-CN" altLang="en-US" sz="2000" dirty="0">
                <a:solidFill>
                  <a:srgbClr val="C00000"/>
                </a:solidFill>
                <a:latin typeface="黑体" panose="02010609060101010101" pitchFamily="49" charset="-122"/>
                <a:ea typeface="黑体" panose="02010609060101010101" pitchFamily="49" charset="-122"/>
              </a:rPr>
              <a:t>阶段指标函数</a:t>
            </a:r>
            <a:r>
              <a:rPr lang="zh-CN" altLang="en-US" sz="2000" dirty="0">
                <a:solidFill>
                  <a:srgbClr val="000000"/>
                </a:solidFill>
                <a:latin typeface="黑体" panose="02010609060101010101" pitchFamily="49" charset="-122"/>
                <a:ea typeface="黑体" panose="02010609060101010101" pitchFamily="49" charset="-122"/>
              </a:rPr>
              <a:t>和</a:t>
            </a:r>
            <a:r>
              <a:rPr lang="zh-CN" altLang="en-US" sz="2000" dirty="0">
                <a:solidFill>
                  <a:srgbClr val="C00000"/>
                </a:solidFill>
                <a:latin typeface="黑体" panose="02010609060101010101" pitchFamily="49" charset="-122"/>
                <a:ea typeface="黑体" panose="02010609060101010101" pitchFamily="49" charset="-122"/>
              </a:rPr>
              <a:t>过程指标函数</a:t>
            </a:r>
            <a:r>
              <a:rPr lang="zh-CN" altLang="en-US" sz="2000" dirty="0">
                <a:latin typeface="黑体" panose="02010609060101010101" pitchFamily="49" charset="-122"/>
                <a:ea typeface="黑体" panose="02010609060101010101" pitchFamily="49" charset="-122"/>
              </a:rPr>
              <a:t>。 </a:t>
            </a:r>
            <a:endParaRPr lang="zh-CN" altLang="en-US" sz="2000" dirty="0">
              <a:latin typeface="黑体" panose="02010609060101010101" pitchFamily="49" charset="-122"/>
              <a:ea typeface="黑体" panose="02010609060101010101" pitchFamily="49" charset="-122"/>
            </a:endParaRPr>
          </a:p>
          <a:p>
            <a:pPr marL="800100" lvl="1" indent="-342900" eaLnBrk="1" hangingPunct="1">
              <a:lnSpc>
                <a:spcPct val="150000"/>
              </a:lnSpc>
              <a:spcBef>
                <a:spcPts val="600"/>
              </a:spcBef>
              <a:buFont typeface="Arial" panose="020B0604020202020204" pitchFamily="34" charset="0"/>
              <a:buChar char="•"/>
            </a:pPr>
            <a:r>
              <a:rPr lang="zh-CN" altLang="en-US" sz="2000" dirty="0">
                <a:solidFill>
                  <a:srgbClr val="C00000"/>
                </a:solidFill>
                <a:latin typeface="黑体" panose="02010609060101010101" pitchFamily="49" charset="-122"/>
                <a:ea typeface="黑体" panose="02010609060101010101" pitchFamily="49" charset="-122"/>
              </a:rPr>
              <a:t>阶段指标函数</a:t>
            </a:r>
            <a:r>
              <a:rPr lang="zh-CN" altLang="en-US" sz="2000" dirty="0">
                <a:solidFill>
                  <a:srgbClr val="000000"/>
                </a:solidFill>
                <a:latin typeface="黑体" panose="02010609060101010101" pitchFamily="49" charset="-122"/>
                <a:ea typeface="黑体" panose="02010609060101010101" pitchFamily="49" charset="-122"/>
              </a:rPr>
              <a:t>是指第</a:t>
            </a:r>
            <a:r>
              <a:rPr lang="en-US" altLang="zh-CN" sz="2000" dirty="0">
                <a:solidFill>
                  <a:srgbClr val="000000"/>
                </a:solidFill>
                <a:latin typeface="黑体" panose="02010609060101010101" pitchFamily="49" charset="-122"/>
                <a:ea typeface="黑体" panose="02010609060101010101" pitchFamily="49" charset="-122"/>
              </a:rPr>
              <a:t>k</a:t>
            </a:r>
            <a:r>
              <a:rPr lang="zh-CN" altLang="en-US" sz="2000" dirty="0">
                <a:solidFill>
                  <a:srgbClr val="000000"/>
                </a:solidFill>
                <a:latin typeface="黑体" panose="02010609060101010101" pitchFamily="49" charset="-122"/>
                <a:ea typeface="黑体" panose="02010609060101010101" pitchFamily="49" charset="-122"/>
              </a:rPr>
              <a:t>段，从状态</a:t>
            </a:r>
            <a:r>
              <a:rPr lang="en-US" altLang="zh-CN" sz="2000" dirty="0">
                <a:solidFill>
                  <a:srgbClr val="000000"/>
                </a:solidFill>
                <a:latin typeface="黑体" panose="02010609060101010101" pitchFamily="49" charset="-122"/>
                <a:ea typeface="黑体" panose="02010609060101010101" pitchFamily="49" charset="-122"/>
              </a:rPr>
              <a:t>s</a:t>
            </a:r>
            <a:r>
              <a:rPr lang="en-US" altLang="zh-CN" sz="2000" baseline="-25000" dirty="0">
                <a:solidFill>
                  <a:srgbClr val="000000"/>
                </a:solidFill>
                <a:latin typeface="黑体" panose="02010609060101010101" pitchFamily="49" charset="-122"/>
                <a:ea typeface="黑体" panose="02010609060101010101" pitchFamily="49" charset="-122"/>
              </a:rPr>
              <a:t>k</a:t>
            </a:r>
            <a:r>
              <a:rPr lang="zh-CN" altLang="en-US" sz="2000" dirty="0">
                <a:solidFill>
                  <a:srgbClr val="000000"/>
                </a:solidFill>
                <a:latin typeface="黑体" panose="02010609060101010101" pitchFamily="49" charset="-122"/>
                <a:ea typeface="黑体" panose="02010609060101010101" pitchFamily="49" charset="-122"/>
              </a:rPr>
              <a:t>出发，采取决策</a:t>
            </a:r>
            <a:r>
              <a:rPr lang="en-US" altLang="zh-CN" sz="2000" dirty="0">
                <a:solidFill>
                  <a:srgbClr val="000000"/>
                </a:solidFill>
                <a:latin typeface="黑体" panose="02010609060101010101" pitchFamily="49" charset="-122"/>
                <a:ea typeface="黑体" panose="02010609060101010101" pitchFamily="49" charset="-122"/>
              </a:rPr>
              <a:t>u</a:t>
            </a:r>
            <a:r>
              <a:rPr lang="en-US" altLang="zh-CN" sz="2000" baseline="-25000" dirty="0">
                <a:solidFill>
                  <a:srgbClr val="000000"/>
                </a:solidFill>
                <a:latin typeface="黑体" panose="02010609060101010101" pitchFamily="49" charset="-122"/>
                <a:ea typeface="黑体" panose="02010609060101010101" pitchFamily="49" charset="-122"/>
              </a:rPr>
              <a:t>k</a:t>
            </a:r>
            <a:r>
              <a:rPr lang="zh-CN" altLang="en-US" sz="2000" dirty="0">
                <a:solidFill>
                  <a:srgbClr val="000000"/>
                </a:solidFill>
                <a:latin typeface="黑体" panose="02010609060101010101" pitchFamily="49" charset="-122"/>
                <a:ea typeface="黑体" panose="02010609060101010101" pitchFamily="49" charset="-122"/>
              </a:rPr>
              <a:t>时的</a:t>
            </a:r>
            <a:r>
              <a:rPr lang="zh-CN" altLang="en-US" sz="2000" b="1" dirty="0">
                <a:solidFill>
                  <a:srgbClr val="FF0000"/>
                </a:solidFill>
                <a:latin typeface="黑体" panose="02010609060101010101" pitchFamily="49" charset="-122"/>
                <a:ea typeface="黑体" panose="02010609060101010101" pitchFamily="49" charset="-122"/>
              </a:rPr>
              <a:t>效益</a:t>
            </a:r>
            <a:r>
              <a:rPr lang="zh-CN" altLang="en-US" sz="2000" dirty="0">
                <a:solidFill>
                  <a:srgbClr val="000000"/>
                </a:solidFill>
                <a:latin typeface="黑体" panose="02010609060101010101" pitchFamily="49" charset="-122"/>
                <a:ea typeface="黑体" panose="02010609060101010101" pitchFamily="49" charset="-122"/>
              </a:rPr>
              <a:t>，用</a:t>
            </a:r>
            <a:r>
              <a:rPr lang="en-US" altLang="zh-CN" sz="2000" dirty="0">
                <a:solidFill>
                  <a:srgbClr val="000000"/>
                </a:solidFill>
                <a:latin typeface="黑体" panose="02010609060101010101" pitchFamily="49" charset="-122"/>
                <a:ea typeface="黑体" panose="02010609060101010101" pitchFamily="49" charset="-122"/>
              </a:rPr>
              <a:t>d(s</a:t>
            </a:r>
            <a:r>
              <a:rPr lang="en-US" altLang="zh-CN" sz="2000" baseline="-25000" dirty="0">
                <a:solidFill>
                  <a:srgbClr val="000000"/>
                </a:solidFill>
                <a:latin typeface="黑体" panose="02010609060101010101" pitchFamily="49" charset="-122"/>
                <a:ea typeface="黑体" panose="02010609060101010101" pitchFamily="49" charset="-122"/>
              </a:rPr>
              <a:t>k</a:t>
            </a:r>
            <a:r>
              <a:rPr lang="en-US" altLang="zh-CN" sz="2000" dirty="0">
                <a:solidFill>
                  <a:srgbClr val="000000"/>
                </a:solidFill>
                <a:latin typeface="黑体" panose="02010609060101010101" pitchFamily="49" charset="-122"/>
                <a:ea typeface="黑体" panose="02010609060101010101" pitchFamily="49" charset="-122"/>
              </a:rPr>
              <a:t>,u</a:t>
            </a:r>
            <a:r>
              <a:rPr lang="en-US" altLang="zh-CN" sz="2000" baseline="-25000" dirty="0">
                <a:solidFill>
                  <a:srgbClr val="000000"/>
                </a:solidFill>
                <a:latin typeface="黑体" panose="02010609060101010101" pitchFamily="49" charset="-122"/>
                <a:ea typeface="黑体" panose="02010609060101010101" pitchFamily="49" charset="-122"/>
              </a:rPr>
              <a:t>k</a:t>
            </a:r>
            <a:r>
              <a:rPr lang="en-US" altLang="zh-CN" sz="2000" dirty="0">
                <a:solidFill>
                  <a:srgbClr val="000000"/>
                </a:solidFill>
                <a:latin typeface="黑体" panose="02010609060101010101" pitchFamily="49" charset="-122"/>
                <a:ea typeface="黑体" panose="02010609060101010101" pitchFamily="49" charset="-122"/>
              </a:rPr>
              <a:t>)</a:t>
            </a:r>
            <a:r>
              <a:rPr lang="zh-CN" altLang="en-US" sz="2000" dirty="0">
                <a:solidFill>
                  <a:srgbClr val="000000"/>
                </a:solidFill>
                <a:latin typeface="黑体" panose="02010609060101010101" pitchFamily="49" charset="-122"/>
                <a:ea typeface="黑体" panose="02010609060101010101" pitchFamily="49" charset="-122"/>
              </a:rPr>
              <a:t>表示。</a:t>
            </a:r>
            <a:r>
              <a:rPr lang="en-US" altLang="zh-CN" sz="2000" dirty="0">
                <a:solidFill>
                  <a:srgbClr val="000000"/>
                </a:solidFill>
                <a:latin typeface="黑体" panose="02010609060101010101" pitchFamily="49" charset="-122"/>
                <a:ea typeface="黑体" panose="02010609060101010101" pitchFamily="49" charset="-122"/>
              </a:rPr>
              <a:t>d(B</a:t>
            </a:r>
            <a:r>
              <a:rPr lang="en-US" altLang="zh-CN" sz="2000" baseline="-25000" dirty="0">
                <a:solidFill>
                  <a:srgbClr val="000000"/>
                </a:solidFill>
                <a:latin typeface="黑体" panose="02010609060101010101" pitchFamily="49" charset="-122"/>
                <a:ea typeface="黑体" panose="02010609060101010101" pitchFamily="49" charset="-122"/>
              </a:rPr>
              <a:t>1</a:t>
            </a:r>
            <a:r>
              <a:rPr lang="en-US" altLang="zh-CN" sz="2000" dirty="0">
                <a:solidFill>
                  <a:srgbClr val="000000"/>
                </a:solidFill>
                <a:latin typeface="黑体" panose="02010609060101010101" pitchFamily="49" charset="-122"/>
                <a:ea typeface="黑体" panose="02010609060101010101" pitchFamily="49" charset="-122"/>
              </a:rPr>
              <a:t>,C</a:t>
            </a:r>
            <a:r>
              <a:rPr lang="en-US" altLang="zh-CN" sz="2000" baseline="-25000" dirty="0">
                <a:solidFill>
                  <a:srgbClr val="000000"/>
                </a:solidFill>
                <a:latin typeface="黑体" panose="02010609060101010101" pitchFamily="49" charset="-122"/>
                <a:ea typeface="黑体" panose="02010609060101010101" pitchFamily="49" charset="-122"/>
              </a:rPr>
              <a:t>2</a:t>
            </a:r>
            <a:r>
              <a:rPr lang="en-US" altLang="zh-CN" sz="2000" dirty="0">
                <a:solidFill>
                  <a:srgbClr val="000000"/>
                </a:solidFill>
                <a:latin typeface="黑体" panose="02010609060101010101" pitchFamily="49" charset="-122"/>
                <a:ea typeface="黑体" panose="02010609060101010101" pitchFamily="49" charset="-122"/>
              </a:rPr>
              <a:t>)</a:t>
            </a:r>
            <a:endParaRPr lang="en-US" altLang="zh-CN" sz="2000" dirty="0">
              <a:solidFill>
                <a:srgbClr val="000000"/>
              </a:solidFill>
              <a:latin typeface="黑体" panose="02010609060101010101" pitchFamily="49" charset="-122"/>
              <a:ea typeface="黑体" panose="02010609060101010101" pitchFamily="49" charset="-122"/>
            </a:endParaRPr>
          </a:p>
          <a:p>
            <a:pPr marL="800100" lvl="1" indent="-342900" eaLnBrk="1" hangingPunct="1">
              <a:lnSpc>
                <a:spcPct val="150000"/>
              </a:lnSpc>
              <a:spcBef>
                <a:spcPts val="600"/>
              </a:spcBef>
              <a:buFont typeface="Arial" panose="020B0604020202020204" pitchFamily="34" charset="0"/>
              <a:buChar char="•"/>
            </a:pPr>
            <a:r>
              <a:rPr lang="zh-CN" altLang="en-US" sz="2000" dirty="0">
                <a:solidFill>
                  <a:srgbClr val="C00000"/>
                </a:solidFill>
                <a:latin typeface="黑体" panose="02010609060101010101" pitchFamily="49" charset="-122"/>
                <a:ea typeface="黑体" panose="02010609060101010101" pitchFamily="49" charset="-122"/>
              </a:rPr>
              <a:t>最优指标函数</a:t>
            </a:r>
            <a:r>
              <a:rPr lang="zh-CN" altLang="en-US" sz="2000" dirty="0">
                <a:solidFill>
                  <a:srgbClr val="000000"/>
                </a:solidFill>
                <a:latin typeface="黑体" panose="02010609060101010101" pitchFamily="49" charset="-122"/>
                <a:ea typeface="黑体" panose="02010609060101010101" pitchFamily="49" charset="-122"/>
              </a:rPr>
              <a:t>记为</a:t>
            </a:r>
            <a:r>
              <a:rPr lang="en-US" altLang="zh-CN" sz="2000" i="1" dirty="0">
                <a:solidFill>
                  <a:srgbClr val="000000"/>
                </a:solidFill>
                <a:latin typeface="黑体" panose="02010609060101010101" pitchFamily="49" charset="-122"/>
                <a:ea typeface="黑体" panose="02010609060101010101" pitchFamily="49" charset="-122"/>
              </a:rPr>
              <a:t>f</a:t>
            </a:r>
            <a:r>
              <a:rPr lang="en-US" altLang="zh-CN" sz="2000" i="1" baseline="-25000" dirty="0">
                <a:solidFill>
                  <a:srgbClr val="000000"/>
                </a:solidFill>
                <a:latin typeface="黑体" panose="02010609060101010101" pitchFamily="49" charset="-122"/>
                <a:ea typeface="黑体" panose="02010609060101010101" pitchFamily="49" charset="-122"/>
              </a:rPr>
              <a:t>k</a:t>
            </a:r>
            <a:r>
              <a:rPr lang="en-US" altLang="zh-CN" sz="2000" dirty="0">
                <a:solidFill>
                  <a:srgbClr val="000000"/>
                </a:solidFill>
                <a:latin typeface="黑体" panose="02010609060101010101" pitchFamily="49" charset="-122"/>
                <a:ea typeface="黑体" panose="02010609060101010101" pitchFamily="49" charset="-122"/>
              </a:rPr>
              <a:t>(</a:t>
            </a:r>
            <a:r>
              <a:rPr lang="en-US" altLang="zh-CN" sz="2000" i="1" dirty="0">
                <a:solidFill>
                  <a:srgbClr val="000000"/>
                </a:solidFill>
                <a:latin typeface="黑体" panose="02010609060101010101" pitchFamily="49" charset="-122"/>
                <a:ea typeface="黑体" panose="02010609060101010101" pitchFamily="49" charset="-122"/>
              </a:rPr>
              <a:t>s</a:t>
            </a:r>
            <a:r>
              <a:rPr lang="en-US" altLang="zh-CN" sz="2000" i="1" baseline="-25000" dirty="0">
                <a:solidFill>
                  <a:srgbClr val="000000"/>
                </a:solidFill>
                <a:latin typeface="黑体" panose="02010609060101010101" pitchFamily="49" charset="-122"/>
                <a:ea typeface="黑体" panose="02010609060101010101" pitchFamily="49" charset="-122"/>
              </a:rPr>
              <a:t>k</a:t>
            </a:r>
            <a:r>
              <a:rPr lang="en-US" altLang="zh-CN" sz="2000" dirty="0">
                <a:solidFill>
                  <a:srgbClr val="000000"/>
                </a:solidFill>
                <a:latin typeface="黑体" panose="02010609060101010101" pitchFamily="49" charset="-122"/>
                <a:ea typeface="黑体" panose="02010609060101010101" pitchFamily="49" charset="-122"/>
              </a:rPr>
              <a:t>)</a:t>
            </a:r>
            <a:r>
              <a:rPr lang="zh-CN" altLang="en-US" sz="2000" dirty="0">
                <a:solidFill>
                  <a:srgbClr val="000000"/>
                </a:solidFill>
                <a:latin typeface="黑体" panose="02010609060101010101" pitchFamily="49" charset="-122"/>
                <a:ea typeface="黑体" panose="02010609060101010101" pitchFamily="49" charset="-122"/>
              </a:rPr>
              <a:t>：表示从第</a:t>
            </a:r>
            <a:r>
              <a:rPr lang="en-US" altLang="zh-CN" sz="2000" i="1" dirty="0">
                <a:solidFill>
                  <a:srgbClr val="000000"/>
                </a:solidFill>
                <a:latin typeface="黑体" panose="02010609060101010101" pitchFamily="49" charset="-122"/>
                <a:ea typeface="黑体" panose="02010609060101010101" pitchFamily="49" charset="-122"/>
              </a:rPr>
              <a:t>k</a:t>
            </a:r>
            <a:r>
              <a:rPr lang="zh-CN" altLang="en-US" sz="2000" dirty="0">
                <a:solidFill>
                  <a:srgbClr val="000000"/>
                </a:solidFill>
                <a:latin typeface="黑体" panose="02010609060101010101" pitchFamily="49" charset="-122"/>
                <a:ea typeface="黑体" panose="02010609060101010101" pitchFamily="49" charset="-122"/>
              </a:rPr>
              <a:t>段状态</a:t>
            </a:r>
            <a:r>
              <a:rPr lang="en-US" altLang="zh-CN" sz="2000" dirty="0">
                <a:solidFill>
                  <a:srgbClr val="000000"/>
                </a:solidFill>
                <a:latin typeface="黑体" panose="02010609060101010101" pitchFamily="49" charset="-122"/>
                <a:ea typeface="黑体" panose="02010609060101010101" pitchFamily="49" charset="-122"/>
              </a:rPr>
              <a:t>s</a:t>
            </a:r>
            <a:r>
              <a:rPr lang="en-US" altLang="zh-CN" sz="2000" i="1" baseline="-25000" dirty="0">
                <a:solidFill>
                  <a:srgbClr val="000000"/>
                </a:solidFill>
                <a:latin typeface="黑体" panose="02010609060101010101" pitchFamily="49" charset="-122"/>
                <a:ea typeface="黑体" panose="02010609060101010101" pitchFamily="49" charset="-122"/>
              </a:rPr>
              <a:t>k</a:t>
            </a:r>
            <a:r>
              <a:rPr lang="zh-CN" altLang="en-US" sz="2000" dirty="0">
                <a:solidFill>
                  <a:srgbClr val="000000"/>
                </a:solidFill>
                <a:latin typeface="黑体" panose="02010609060101010101" pitchFamily="49" charset="-122"/>
                <a:ea typeface="黑体" panose="02010609060101010101" pitchFamily="49" charset="-122"/>
              </a:rPr>
              <a:t>采用最优策略到过程终止时的最佳效益值。</a:t>
            </a:r>
            <a:endParaRPr lang="zh-CN" altLang="en-US" sz="2000" dirty="0">
              <a:solidFill>
                <a:srgbClr val="000000"/>
              </a:solidFill>
              <a:latin typeface="黑体" panose="02010609060101010101" pitchFamily="49" charset="-122"/>
              <a:ea typeface="黑体" panose="02010609060101010101" pitchFamily="49" charset="-122"/>
            </a:endParaRPr>
          </a:p>
        </p:txBody>
      </p:sp>
      <p:sp>
        <p:nvSpPr>
          <p:cNvPr id="96258" name="标题 1"/>
          <p:cNvSpPr>
            <a:spLocks noGrp="1"/>
          </p:cNvSpPr>
          <p:nvPr>
            <p:ph type="title"/>
          </p:nvPr>
        </p:nvSpPr>
        <p:spPr>
          <a:xfrm>
            <a:off x="838200" y="528638"/>
            <a:ext cx="7391400" cy="563562"/>
          </a:xfrm>
        </p:spPr>
        <p:txBody>
          <a:bodyPr vert="horz" wrap="square" lIns="91440" tIns="45720" rIns="91440" bIns="45720" anchor="ctr" anchorCtr="0"/>
          <a:p>
            <a:pPr algn="l" eaLnBrk="1" hangingPunct="1"/>
            <a:r>
              <a:rPr lang="zh-CN" altLang="en-US" sz="2800" b="0" dirty="0">
                <a:latin typeface="黑体" panose="02010609060101010101" pitchFamily="49" charset="-122"/>
                <a:ea typeface="黑体" panose="02010609060101010101" pitchFamily="49" charset="-122"/>
              </a:rPr>
              <a:t>基本概念</a:t>
            </a:r>
            <a:endParaRPr lang="zh-CN" altLang="en-US" sz="2800" b="0" dirty="0">
              <a:latin typeface="黑体" panose="02010609060101010101" pitchFamily="49" charset="-122"/>
              <a:ea typeface="黑体" panose="02010609060101010101"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xEl>
                                              <p:charRg st="8" end="46"/>
                                            </p:txEl>
                                          </p:spTgt>
                                        </p:tgtEl>
                                        <p:attrNameLst>
                                          <p:attrName>style.visibility</p:attrName>
                                        </p:attrNameLst>
                                      </p:cBhvr>
                                      <p:to>
                                        <p:strVal val="visible"/>
                                      </p:to>
                                    </p:set>
                                    <p:animEffect transition="in" filter="dissolve">
                                      <p:cBhvr>
                                        <p:cTn id="7" dur="500"/>
                                        <p:tgtEl>
                                          <p:spTgt spid="7">
                                            <p:txEl>
                                              <p:charRg st="8" end="46"/>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xEl>
                                              <p:charRg st="46" end="98"/>
                                            </p:txEl>
                                          </p:spTgt>
                                        </p:tgtEl>
                                        <p:attrNameLst>
                                          <p:attrName>style.visibility</p:attrName>
                                        </p:attrNameLst>
                                      </p:cBhvr>
                                      <p:to>
                                        <p:strVal val="visible"/>
                                      </p:to>
                                    </p:set>
                                    <p:animEffect transition="in" filter="dissolve">
                                      <p:cBhvr>
                                        <p:cTn id="12" dur="500"/>
                                        <p:tgtEl>
                                          <p:spTgt spid="7">
                                            <p:txEl>
                                              <p:charRg st="46" end="9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
                                            <p:txEl>
                                              <p:charRg st="98" end="143"/>
                                            </p:txEl>
                                          </p:spTgt>
                                        </p:tgtEl>
                                        <p:attrNameLst>
                                          <p:attrName>style.visibility</p:attrName>
                                        </p:attrNameLst>
                                      </p:cBhvr>
                                      <p:to>
                                        <p:strVal val="visible"/>
                                      </p:to>
                                    </p:set>
                                    <p:animEffect transition="in" filter="dissolve">
                                      <p:cBhvr>
                                        <p:cTn id="17" dur="500"/>
                                        <p:tgtEl>
                                          <p:spTgt spid="7">
                                            <p:txEl>
                                              <p:charRg st="98" end="14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290513" y="1709738"/>
            <a:ext cx="8305800" cy="1689100"/>
          </a:xfrm>
          <a:prstGeom prst="rect">
            <a:avLst/>
          </a:prstGeom>
          <a:noFill/>
          <a:ln w="9525">
            <a:noFill/>
          </a:ln>
        </p:spPr>
        <p:txBody>
          <a:bodyPr wrap="square" anchor="t" anchorCtr="0">
            <a:spAutoFit/>
          </a:bodyPr>
          <a:p>
            <a:pPr marL="342900" indent="-342900" algn="just">
              <a:lnSpc>
                <a:spcPct val="150000"/>
              </a:lnSpc>
              <a:buClrTx/>
              <a:buFont typeface="Arial" panose="020B0604020202020204" pitchFamily="34" charset="0"/>
              <a:buChar char="•"/>
            </a:pPr>
            <a:r>
              <a:rPr lang="zh-CN" altLang="en-US" sz="2400" dirty="0">
                <a:solidFill>
                  <a:srgbClr val="161616"/>
                </a:solidFill>
                <a:latin typeface="微软雅黑" panose="020B0503020204020204" pitchFamily="34" charset="-122"/>
                <a:ea typeface="微软雅黑" panose="020B0503020204020204" pitchFamily="34" charset="-122"/>
              </a:rPr>
              <a:t>备忘录各项计算量之和</a:t>
            </a:r>
            <a:r>
              <a:rPr lang="en-US" altLang="zh-CN" sz="2400" dirty="0">
                <a:solidFill>
                  <a:srgbClr val="161616"/>
                </a:solidFill>
                <a:latin typeface="微软雅黑" panose="020B0503020204020204" pitchFamily="34" charset="-122"/>
                <a:ea typeface="微软雅黑" panose="020B0503020204020204" pitchFamily="34" charset="-122"/>
              </a:rPr>
              <a:t>+ </a:t>
            </a:r>
            <a:r>
              <a:rPr lang="zh-CN" altLang="en-US" sz="2400" dirty="0">
                <a:solidFill>
                  <a:srgbClr val="161616"/>
                </a:solidFill>
                <a:latin typeface="微软雅黑" panose="020B0503020204020204" pitchFamily="34" charset="-122"/>
                <a:ea typeface="微软雅黑" panose="020B0503020204020204" pitchFamily="34" charset="-122"/>
              </a:rPr>
              <a:t>追踪解工作量</a:t>
            </a:r>
            <a:endParaRPr lang="zh-CN" altLang="en-US" sz="2400" dirty="0">
              <a:solidFill>
                <a:srgbClr val="161616"/>
              </a:solidFill>
              <a:latin typeface="微软雅黑" panose="020B0503020204020204" pitchFamily="34" charset="-122"/>
              <a:ea typeface="微软雅黑" panose="020B0503020204020204" pitchFamily="34" charset="-122"/>
            </a:endParaRPr>
          </a:p>
          <a:p>
            <a:pPr marL="342900" indent="-342900" algn="just">
              <a:lnSpc>
                <a:spcPct val="150000"/>
              </a:lnSpc>
              <a:buClrTx/>
              <a:buFont typeface="Arial" panose="020B0604020202020204" pitchFamily="34" charset="0"/>
              <a:buChar char="•"/>
            </a:pPr>
            <a:r>
              <a:rPr lang="zh-CN" altLang="en-US" sz="2400" dirty="0">
                <a:solidFill>
                  <a:srgbClr val="161616"/>
                </a:solidFill>
                <a:latin typeface="微软雅黑" panose="020B0503020204020204" pitchFamily="34" charset="-122"/>
                <a:ea typeface="微软雅黑" panose="020B0503020204020204" pitchFamily="34" charset="-122"/>
              </a:rPr>
              <a:t>通常追踪工作量不会超过计算工作量，是问题规模的多项式函数</a:t>
            </a:r>
            <a:endParaRPr lang="zh-CN" altLang="en-US" sz="2400" dirty="0">
              <a:solidFill>
                <a:srgbClr val="161616"/>
              </a:solidFill>
              <a:latin typeface="微软雅黑" panose="020B0503020204020204" pitchFamily="34" charset="-122"/>
              <a:ea typeface="微软雅黑" panose="020B0503020204020204" pitchFamily="34" charset="-122"/>
            </a:endParaRPr>
          </a:p>
        </p:txBody>
      </p:sp>
      <p:sp>
        <p:nvSpPr>
          <p:cNvPr id="98306" name="文本框 7"/>
          <p:cNvSpPr txBox="1"/>
          <p:nvPr/>
        </p:nvSpPr>
        <p:spPr>
          <a:xfrm>
            <a:off x="304800" y="304800"/>
            <a:ext cx="4572000" cy="825500"/>
          </a:xfrm>
          <a:prstGeom prst="rect">
            <a:avLst/>
          </a:prstGeom>
          <a:noFill/>
          <a:ln w="9525">
            <a:noFill/>
          </a:ln>
        </p:spPr>
        <p:txBody>
          <a:bodyPr wrap="square" anchor="t" anchorCtr="0">
            <a:spAutoFit/>
          </a:bodyPr>
          <a:p>
            <a:pPr algn="just">
              <a:lnSpc>
                <a:spcPct val="150000"/>
              </a:lnSpc>
              <a:buClrTx/>
              <a:buFontTx/>
            </a:pPr>
            <a:r>
              <a:rPr lang="zh-CN" altLang="en-US" sz="3600" dirty="0">
                <a:solidFill>
                  <a:schemeClr val="bg1"/>
                </a:solidFill>
                <a:latin typeface="微软雅黑" panose="020B0503020204020204" pitchFamily="34" charset="-122"/>
                <a:ea typeface="微软雅黑" panose="020B0503020204020204" pitchFamily="34" charset="-122"/>
              </a:rPr>
              <a:t>算法时间复杂度</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charRg st="0" end="19"/>
                                            </p:txEl>
                                          </p:spTgt>
                                        </p:tgtEl>
                                        <p:attrNameLst>
                                          <p:attrName>style.visibility</p:attrName>
                                        </p:attrNameLst>
                                      </p:cBhvr>
                                      <p:to>
                                        <p:strVal val="visible"/>
                                      </p:to>
                                    </p:set>
                                    <p:animEffect transition="in" filter="wipe(left)">
                                      <p:cBhvr>
                                        <p:cTn id="7" dur="500"/>
                                        <p:tgtEl>
                                          <p:spTgt spid="6">
                                            <p:txEl>
                                              <p:charRg st="0" end="1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charRg st="19" end="48"/>
                                            </p:txEl>
                                          </p:spTgt>
                                        </p:tgtEl>
                                        <p:attrNameLst>
                                          <p:attrName>style.visibility</p:attrName>
                                        </p:attrNameLst>
                                      </p:cBhvr>
                                      <p:to>
                                        <p:strVal val="visible"/>
                                      </p:to>
                                    </p:set>
                                    <p:animEffect transition="in" filter="wipe(left)">
                                      <p:cBhvr>
                                        <p:cTn id="12" dur="500"/>
                                        <p:tgtEl>
                                          <p:spTgt spid="6">
                                            <p:txEl>
                                              <p:charRg st="19" end="4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9329" name="Group 2"/>
          <p:cNvGrpSpPr/>
          <p:nvPr/>
        </p:nvGrpSpPr>
        <p:grpSpPr>
          <a:xfrm>
            <a:off x="1143000" y="1301750"/>
            <a:ext cx="7239000" cy="3168650"/>
            <a:chOff x="720" y="864"/>
            <a:chExt cx="4560" cy="1996"/>
          </a:xfrm>
        </p:grpSpPr>
        <p:sp>
          <p:nvSpPr>
            <p:cNvPr id="99330" name="Line 3"/>
            <p:cNvSpPr/>
            <p:nvPr/>
          </p:nvSpPr>
          <p:spPr>
            <a:xfrm flipV="1">
              <a:off x="1016" y="1140"/>
              <a:ext cx="694" cy="601"/>
            </a:xfrm>
            <a:prstGeom prst="line">
              <a:avLst/>
            </a:prstGeom>
            <a:ln w="28575" cap="flat" cmpd="sng">
              <a:solidFill>
                <a:srgbClr val="6699FF"/>
              </a:solidFill>
              <a:prstDash val="solid"/>
              <a:round/>
              <a:headEnd type="none" w="med" len="med"/>
              <a:tailEnd type="none" w="med" len="med"/>
            </a:ln>
          </p:spPr>
        </p:sp>
        <p:sp>
          <p:nvSpPr>
            <p:cNvPr id="99331" name="Line 4"/>
            <p:cNvSpPr/>
            <p:nvPr/>
          </p:nvSpPr>
          <p:spPr>
            <a:xfrm flipV="1">
              <a:off x="1066" y="1840"/>
              <a:ext cx="644" cy="9"/>
            </a:xfrm>
            <a:prstGeom prst="line">
              <a:avLst/>
            </a:prstGeom>
            <a:ln w="28575" cap="flat" cmpd="sng">
              <a:solidFill>
                <a:srgbClr val="6699FF"/>
              </a:solidFill>
              <a:prstDash val="solid"/>
              <a:round/>
              <a:headEnd type="none" w="med" len="med"/>
              <a:tailEnd type="none" w="med" len="med"/>
            </a:ln>
          </p:spPr>
        </p:sp>
        <p:sp>
          <p:nvSpPr>
            <p:cNvPr id="99332" name="Line 5"/>
            <p:cNvSpPr/>
            <p:nvPr/>
          </p:nvSpPr>
          <p:spPr>
            <a:xfrm>
              <a:off x="2056" y="1840"/>
              <a:ext cx="857" cy="5"/>
            </a:xfrm>
            <a:prstGeom prst="line">
              <a:avLst/>
            </a:prstGeom>
            <a:ln w="28575" cap="flat" cmpd="sng">
              <a:solidFill>
                <a:srgbClr val="6699FF"/>
              </a:solidFill>
              <a:prstDash val="solid"/>
              <a:round/>
              <a:headEnd type="none" w="med" len="med"/>
              <a:tailEnd type="none" w="med" len="med"/>
            </a:ln>
          </p:spPr>
        </p:sp>
        <p:sp>
          <p:nvSpPr>
            <p:cNvPr id="99333" name="Line 6"/>
            <p:cNvSpPr/>
            <p:nvPr/>
          </p:nvSpPr>
          <p:spPr>
            <a:xfrm>
              <a:off x="1016" y="1962"/>
              <a:ext cx="694" cy="579"/>
            </a:xfrm>
            <a:prstGeom prst="line">
              <a:avLst/>
            </a:prstGeom>
            <a:ln w="28575" cap="flat" cmpd="sng">
              <a:solidFill>
                <a:srgbClr val="6699FF"/>
              </a:solidFill>
              <a:prstDash val="solid"/>
              <a:round/>
              <a:headEnd type="none" w="med" len="med"/>
              <a:tailEnd type="none" w="med" len="med"/>
            </a:ln>
          </p:spPr>
        </p:sp>
        <p:sp>
          <p:nvSpPr>
            <p:cNvPr id="99334" name="Line 7"/>
            <p:cNvSpPr/>
            <p:nvPr/>
          </p:nvSpPr>
          <p:spPr>
            <a:xfrm flipV="1">
              <a:off x="2056" y="1028"/>
              <a:ext cx="840" cy="12"/>
            </a:xfrm>
            <a:prstGeom prst="line">
              <a:avLst/>
            </a:prstGeom>
            <a:ln w="28575" cap="flat" cmpd="sng">
              <a:solidFill>
                <a:srgbClr val="6699FF"/>
              </a:solidFill>
              <a:prstDash val="solid"/>
              <a:round/>
              <a:headEnd type="none" w="med" len="med"/>
              <a:tailEnd type="none" w="med" len="med"/>
            </a:ln>
          </p:spPr>
        </p:sp>
        <p:sp>
          <p:nvSpPr>
            <p:cNvPr id="99335" name="Line 8"/>
            <p:cNvSpPr/>
            <p:nvPr/>
          </p:nvSpPr>
          <p:spPr>
            <a:xfrm>
              <a:off x="2056" y="2641"/>
              <a:ext cx="873" cy="4"/>
            </a:xfrm>
            <a:prstGeom prst="line">
              <a:avLst/>
            </a:prstGeom>
            <a:ln w="28575" cap="flat" cmpd="sng">
              <a:solidFill>
                <a:srgbClr val="6699FF"/>
              </a:solidFill>
              <a:prstDash val="solid"/>
              <a:round/>
              <a:headEnd type="none" w="med" len="med"/>
              <a:tailEnd type="none" w="med" len="med"/>
            </a:ln>
          </p:spPr>
        </p:sp>
        <p:sp>
          <p:nvSpPr>
            <p:cNvPr id="99336" name="Line 9"/>
            <p:cNvSpPr/>
            <p:nvPr/>
          </p:nvSpPr>
          <p:spPr>
            <a:xfrm>
              <a:off x="3259" y="1044"/>
              <a:ext cx="758" cy="333"/>
            </a:xfrm>
            <a:prstGeom prst="line">
              <a:avLst/>
            </a:prstGeom>
            <a:ln w="28575" cap="flat" cmpd="sng">
              <a:solidFill>
                <a:srgbClr val="6699FF"/>
              </a:solidFill>
              <a:prstDash val="solid"/>
              <a:round/>
              <a:headEnd type="none" w="med" len="med"/>
              <a:tailEnd type="none" w="med" len="med"/>
            </a:ln>
          </p:spPr>
        </p:sp>
        <p:sp>
          <p:nvSpPr>
            <p:cNvPr id="99337" name="Line 10"/>
            <p:cNvSpPr/>
            <p:nvPr/>
          </p:nvSpPr>
          <p:spPr>
            <a:xfrm>
              <a:off x="4346" y="1511"/>
              <a:ext cx="611" cy="284"/>
            </a:xfrm>
            <a:prstGeom prst="line">
              <a:avLst/>
            </a:prstGeom>
            <a:ln w="28575" cap="flat" cmpd="sng">
              <a:solidFill>
                <a:srgbClr val="6699FF"/>
              </a:solidFill>
              <a:prstDash val="solid"/>
              <a:round/>
              <a:headEnd type="none" w="med" len="med"/>
              <a:tailEnd type="none" w="med" len="med"/>
            </a:ln>
          </p:spPr>
        </p:sp>
        <p:sp>
          <p:nvSpPr>
            <p:cNvPr id="99338" name="Line 11"/>
            <p:cNvSpPr/>
            <p:nvPr/>
          </p:nvSpPr>
          <p:spPr>
            <a:xfrm flipV="1">
              <a:off x="3259" y="2312"/>
              <a:ext cx="774" cy="266"/>
            </a:xfrm>
            <a:prstGeom prst="line">
              <a:avLst/>
            </a:prstGeom>
            <a:ln w="28575" cap="flat" cmpd="sng">
              <a:solidFill>
                <a:srgbClr val="6699FF"/>
              </a:solidFill>
              <a:prstDash val="solid"/>
              <a:round/>
              <a:headEnd type="none" w="med" len="med"/>
              <a:tailEnd type="none" w="med" len="med"/>
            </a:ln>
          </p:spPr>
        </p:sp>
        <p:sp>
          <p:nvSpPr>
            <p:cNvPr id="99339" name="Line 12"/>
            <p:cNvSpPr/>
            <p:nvPr/>
          </p:nvSpPr>
          <p:spPr>
            <a:xfrm flipV="1">
              <a:off x="4346" y="1928"/>
              <a:ext cx="627" cy="250"/>
            </a:xfrm>
            <a:prstGeom prst="line">
              <a:avLst/>
            </a:prstGeom>
            <a:ln w="28575" cap="flat" cmpd="sng">
              <a:solidFill>
                <a:srgbClr val="6699FF"/>
              </a:solidFill>
              <a:prstDash val="solid"/>
              <a:round/>
              <a:headEnd type="none" w="med" len="med"/>
              <a:tailEnd type="none" w="med" len="med"/>
            </a:ln>
          </p:spPr>
        </p:sp>
        <p:sp>
          <p:nvSpPr>
            <p:cNvPr id="99340" name="Line 13"/>
            <p:cNvSpPr/>
            <p:nvPr/>
          </p:nvSpPr>
          <p:spPr>
            <a:xfrm flipV="1">
              <a:off x="3242" y="1477"/>
              <a:ext cx="775" cy="268"/>
            </a:xfrm>
            <a:prstGeom prst="line">
              <a:avLst/>
            </a:prstGeom>
            <a:ln w="28575" cap="flat" cmpd="sng">
              <a:solidFill>
                <a:srgbClr val="6699FF"/>
              </a:solidFill>
              <a:prstDash val="solid"/>
              <a:round/>
              <a:headEnd type="none" w="med" len="med"/>
              <a:tailEnd type="none" w="med" len="med"/>
            </a:ln>
          </p:spPr>
        </p:sp>
        <p:sp>
          <p:nvSpPr>
            <p:cNvPr id="99341" name="Line 14"/>
            <p:cNvSpPr/>
            <p:nvPr/>
          </p:nvSpPr>
          <p:spPr>
            <a:xfrm>
              <a:off x="3226" y="1911"/>
              <a:ext cx="758" cy="301"/>
            </a:xfrm>
            <a:prstGeom prst="line">
              <a:avLst/>
            </a:prstGeom>
            <a:ln w="28575" cap="flat" cmpd="sng">
              <a:solidFill>
                <a:srgbClr val="6699FF"/>
              </a:solidFill>
              <a:prstDash val="solid"/>
              <a:round/>
              <a:headEnd type="none" w="med" len="med"/>
              <a:tailEnd type="none" w="med" len="med"/>
            </a:ln>
          </p:spPr>
        </p:sp>
        <p:sp>
          <p:nvSpPr>
            <p:cNvPr id="99342" name="Line 15"/>
            <p:cNvSpPr/>
            <p:nvPr/>
          </p:nvSpPr>
          <p:spPr>
            <a:xfrm>
              <a:off x="2006" y="1128"/>
              <a:ext cx="940" cy="617"/>
            </a:xfrm>
            <a:prstGeom prst="line">
              <a:avLst/>
            </a:prstGeom>
            <a:ln w="28575" cap="flat" cmpd="sng">
              <a:solidFill>
                <a:srgbClr val="6699FF"/>
              </a:solidFill>
              <a:prstDash val="solid"/>
              <a:round/>
              <a:headEnd type="none" w="med" len="med"/>
              <a:tailEnd type="none" w="med" len="med"/>
            </a:ln>
          </p:spPr>
        </p:sp>
        <p:sp>
          <p:nvSpPr>
            <p:cNvPr id="99343" name="Line 16"/>
            <p:cNvSpPr/>
            <p:nvPr/>
          </p:nvSpPr>
          <p:spPr>
            <a:xfrm>
              <a:off x="1973" y="1211"/>
              <a:ext cx="973" cy="1284"/>
            </a:xfrm>
            <a:prstGeom prst="line">
              <a:avLst/>
            </a:prstGeom>
            <a:ln w="28575" cap="flat" cmpd="sng">
              <a:solidFill>
                <a:srgbClr val="6699FF"/>
              </a:solidFill>
              <a:prstDash val="solid"/>
              <a:round/>
              <a:headEnd type="none" w="med" len="med"/>
              <a:tailEnd type="none" w="med" len="med"/>
            </a:ln>
          </p:spPr>
        </p:sp>
        <p:sp>
          <p:nvSpPr>
            <p:cNvPr id="99344" name="Line 17"/>
            <p:cNvSpPr/>
            <p:nvPr/>
          </p:nvSpPr>
          <p:spPr>
            <a:xfrm flipV="1">
              <a:off x="2006" y="1128"/>
              <a:ext cx="907" cy="613"/>
            </a:xfrm>
            <a:prstGeom prst="line">
              <a:avLst/>
            </a:prstGeom>
            <a:ln w="28575" cap="flat" cmpd="sng">
              <a:solidFill>
                <a:srgbClr val="6699FF"/>
              </a:solidFill>
              <a:prstDash val="solid"/>
              <a:round/>
              <a:headEnd type="none" w="med" len="med"/>
              <a:tailEnd type="none" w="med" len="med"/>
            </a:ln>
          </p:spPr>
        </p:sp>
        <p:sp>
          <p:nvSpPr>
            <p:cNvPr id="99345" name="Line 18"/>
            <p:cNvSpPr/>
            <p:nvPr/>
          </p:nvSpPr>
          <p:spPr>
            <a:xfrm>
              <a:off x="2022" y="1945"/>
              <a:ext cx="907" cy="617"/>
            </a:xfrm>
            <a:prstGeom prst="line">
              <a:avLst/>
            </a:prstGeom>
            <a:ln w="28575" cap="flat" cmpd="sng">
              <a:solidFill>
                <a:srgbClr val="6699FF"/>
              </a:solidFill>
              <a:prstDash val="solid"/>
              <a:round/>
              <a:headEnd type="none" w="med" len="med"/>
              <a:tailEnd type="none" w="med" len="med"/>
            </a:ln>
          </p:spPr>
        </p:sp>
        <p:sp>
          <p:nvSpPr>
            <p:cNvPr id="99346" name="Line 19"/>
            <p:cNvSpPr/>
            <p:nvPr/>
          </p:nvSpPr>
          <p:spPr>
            <a:xfrm flipV="1">
              <a:off x="1989" y="1190"/>
              <a:ext cx="1007" cy="1272"/>
            </a:xfrm>
            <a:prstGeom prst="line">
              <a:avLst/>
            </a:prstGeom>
            <a:ln w="28575" cap="flat" cmpd="sng">
              <a:solidFill>
                <a:srgbClr val="6699FF"/>
              </a:solidFill>
              <a:prstDash val="solid"/>
              <a:round/>
              <a:headEnd type="none" w="med" len="med"/>
              <a:tailEnd type="none" w="med" len="med"/>
            </a:ln>
          </p:spPr>
        </p:sp>
        <p:sp>
          <p:nvSpPr>
            <p:cNvPr id="99347" name="Line 20"/>
            <p:cNvSpPr/>
            <p:nvPr/>
          </p:nvSpPr>
          <p:spPr>
            <a:xfrm flipV="1">
              <a:off x="2056" y="1895"/>
              <a:ext cx="890" cy="646"/>
            </a:xfrm>
            <a:prstGeom prst="line">
              <a:avLst/>
            </a:prstGeom>
            <a:ln w="28575" cap="flat" cmpd="sng">
              <a:solidFill>
                <a:srgbClr val="6699FF"/>
              </a:solidFill>
              <a:prstDash val="solid"/>
              <a:round/>
              <a:headEnd type="none" w="med" len="med"/>
              <a:tailEnd type="none" w="med" len="med"/>
            </a:ln>
          </p:spPr>
        </p:sp>
        <p:sp>
          <p:nvSpPr>
            <p:cNvPr id="99348" name="Line 21"/>
            <p:cNvSpPr/>
            <p:nvPr/>
          </p:nvSpPr>
          <p:spPr>
            <a:xfrm>
              <a:off x="3209" y="1161"/>
              <a:ext cx="874" cy="929"/>
            </a:xfrm>
            <a:prstGeom prst="line">
              <a:avLst/>
            </a:prstGeom>
            <a:ln w="28575" cap="flat" cmpd="sng">
              <a:solidFill>
                <a:srgbClr val="6699FF"/>
              </a:solidFill>
              <a:prstDash val="solid"/>
              <a:round/>
              <a:headEnd type="none" w="med" len="med"/>
              <a:tailEnd type="none" w="med" len="med"/>
            </a:ln>
          </p:spPr>
        </p:sp>
        <p:sp>
          <p:nvSpPr>
            <p:cNvPr id="99349" name="Line 22"/>
            <p:cNvSpPr/>
            <p:nvPr/>
          </p:nvSpPr>
          <p:spPr>
            <a:xfrm flipV="1">
              <a:off x="3226" y="1577"/>
              <a:ext cx="841" cy="901"/>
            </a:xfrm>
            <a:prstGeom prst="line">
              <a:avLst/>
            </a:prstGeom>
            <a:ln w="28575" cap="flat" cmpd="sng">
              <a:solidFill>
                <a:srgbClr val="6699FF"/>
              </a:solidFill>
              <a:prstDash val="solid"/>
              <a:round/>
              <a:headEnd type="none" w="med" len="med"/>
              <a:tailEnd type="none" w="med" len="med"/>
            </a:ln>
          </p:spPr>
        </p:sp>
        <p:sp>
          <p:nvSpPr>
            <p:cNvPr id="99350" name="Text Box 23"/>
            <p:cNvSpPr txBox="1"/>
            <p:nvPr/>
          </p:nvSpPr>
          <p:spPr>
            <a:xfrm>
              <a:off x="1205" y="1324"/>
              <a:ext cx="187" cy="189"/>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2</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99351" name="Text Box 24"/>
            <p:cNvSpPr txBox="1"/>
            <p:nvPr/>
          </p:nvSpPr>
          <p:spPr>
            <a:xfrm>
              <a:off x="1264" y="1710"/>
              <a:ext cx="187" cy="190"/>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5</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99352" name="Text Box 25"/>
            <p:cNvSpPr txBox="1"/>
            <p:nvPr/>
          </p:nvSpPr>
          <p:spPr>
            <a:xfrm>
              <a:off x="1205" y="2236"/>
              <a:ext cx="187" cy="189"/>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99353" name="Text Box 26"/>
            <p:cNvSpPr txBox="1"/>
            <p:nvPr/>
          </p:nvSpPr>
          <p:spPr>
            <a:xfrm>
              <a:off x="2160" y="892"/>
              <a:ext cx="187" cy="189"/>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12</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99354" name="Text Box 27"/>
            <p:cNvSpPr txBox="1"/>
            <p:nvPr/>
          </p:nvSpPr>
          <p:spPr>
            <a:xfrm>
              <a:off x="2165" y="1132"/>
              <a:ext cx="187" cy="190"/>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14</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99355" name="Text Box 28"/>
            <p:cNvSpPr txBox="1"/>
            <p:nvPr/>
          </p:nvSpPr>
          <p:spPr>
            <a:xfrm>
              <a:off x="1872" y="1324"/>
              <a:ext cx="187" cy="189"/>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10</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99356" name="Text Box 29"/>
            <p:cNvSpPr txBox="1"/>
            <p:nvPr/>
          </p:nvSpPr>
          <p:spPr>
            <a:xfrm>
              <a:off x="2016" y="1519"/>
              <a:ext cx="187" cy="189"/>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6</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99357" name="Text Box 30"/>
            <p:cNvSpPr txBox="1"/>
            <p:nvPr/>
          </p:nvSpPr>
          <p:spPr>
            <a:xfrm>
              <a:off x="2149" y="1708"/>
              <a:ext cx="187" cy="189"/>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10</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99358" name="Text Box 31"/>
            <p:cNvSpPr txBox="1"/>
            <p:nvPr/>
          </p:nvSpPr>
          <p:spPr>
            <a:xfrm>
              <a:off x="2021" y="2047"/>
              <a:ext cx="187" cy="189"/>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4</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99359" name="Text Box 32"/>
            <p:cNvSpPr txBox="1"/>
            <p:nvPr/>
          </p:nvSpPr>
          <p:spPr>
            <a:xfrm>
              <a:off x="1968" y="2206"/>
              <a:ext cx="187" cy="189"/>
            </a:xfrm>
            <a:prstGeom prst="rect">
              <a:avLst/>
            </a:prstGeom>
            <a:noFill/>
            <a:ln w="9525">
              <a:noFill/>
            </a:ln>
          </p:spPr>
          <p:txBody>
            <a:bodyPr lIns="0" tIns="0" rIns="0" bIns="0" anchor="t" anchorCtr="0"/>
            <a:p>
              <a:pPr eaLnBrk="0" hangingPunct="0"/>
              <a:r>
                <a:rPr lang="en-US" altLang="zh-CN" sz="1600" dirty="0">
                  <a:solidFill>
                    <a:srgbClr val="000000"/>
                  </a:solidFill>
                  <a:latin typeface="黑体" panose="02010609060101010101" pitchFamily="49" charset="-122"/>
                  <a:ea typeface="黑体" panose="02010609060101010101" pitchFamily="49" charset="-122"/>
                </a:rPr>
                <a:t>13</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99360" name="Text Box 33"/>
            <p:cNvSpPr txBox="1"/>
            <p:nvPr/>
          </p:nvSpPr>
          <p:spPr>
            <a:xfrm>
              <a:off x="2213" y="2671"/>
              <a:ext cx="187" cy="189"/>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11</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99361" name="Text Box 34"/>
            <p:cNvSpPr txBox="1"/>
            <p:nvPr/>
          </p:nvSpPr>
          <p:spPr>
            <a:xfrm>
              <a:off x="2213" y="2428"/>
              <a:ext cx="187" cy="190"/>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12</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99362" name="Text Box 35"/>
            <p:cNvSpPr txBox="1"/>
            <p:nvPr/>
          </p:nvSpPr>
          <p:spPr>
            <a:xfrm>
              <a:off x="3552" y="1039"/>
              <a:ext cx="187" cy="189"/>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3</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99363" name="Text Box 36"/>
            <p:cNvSpPr txBox="1"/>
            <p:nvPr/>
          </p:nvSpPr>
          <p:spPr>
            <a:xfrm>
              <a:off x="3413" y="1279"/>
              <a:ext cx="187" cy="189"/>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9</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99364" name="Text Box 37"/>
            <p:cNvSpPr txBox="1"/>
            <p:nvPr/>
          </p:nvSpPr>
          <p:spPr>
            <a:xfrm>
              <a:off x="3325" y="1516"/>
              <a:ext cx="187" cy="189"/>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6</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99365" name="Text Box 38"/>
            <p:cNvSpPr txBox="1"/>
            <p:nvPr/>
          </p:nvSpPr>
          <p:spPr>
            <a:xfrm>
              <a:off x="3325" y="2000"/>
              <a:ext cx="187" cy="18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5</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99366" name="Text Box 39"/>
            <p:cNvSpPr txBox="1"/>
            <p:nvPr/>
          </p:nvSpPr>
          <p:spPr>
            <a:xfrm>
              <a:off x="3413" y="2223"/>
              <a:ext cx="187" cy="189"/>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8</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99367" name="Text Box 40"/>
            <p:cNvSpPr txBox="1"/>
            <p:nvPr/>
          </p:nvSpPr>
          <p:spPr>
            <a:xfrm>
              <a:off x="3504" y="2476"/>
              <a:ext cx="187" cy="18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10</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99368" name="Text Box 41"/>
            <p:cNvSpPr txBox="1"/>
            <p:nvPr/>
          </p:nvSpPr>
          <p:spPr>
            <a:xfrm>
              <a:off x="4561" y="1468"/>
              <a:ext cx="187" cy="189"/>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5</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99369" name="Text Box 42"/>
            <p:cNvSpPr txBox="1"/>
            <p:nvPr/>
          </p:nvSpPr>
          <p:spPr>
            <a:xfrm>
              <a:off x="4556" y="2094"/>
              <a:ext cx="187" cy="190"/>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2</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48173" name="Oval 43"/>
            <p:cNvSpPr>
              <a:spLocks noChangeArrowheads="1"/>
            </p:cNvSpPr>
            <p:nvPr/>
          </p:nvSpPr>
          <p:spPr bwMode="auto">
            <a:xfrm>
              <a:off x="2913" y="864"/>
              <a:ext cx="346" cy="351"/>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C</a:t>
              </a:r>
              <a:r>
                <a:rPr kumimoji="0" lang="en-US" altLang="zh-CN" sz="24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1</a:t>
              </a:r>
              <a:endPar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48174" name="Oval 44"/>
            <p:cNvSpPr>
              <a:spLocks noChangeArrowheads="1"/>
            </p:cNvSpPr>
            <p:nvPr/>
          </p:nvSpPr>
          <p:spPr bwMode="auto">
            <a:xfrm>
              <a:off x="2929" y="2446"/>
              <a:ext cx="346" cy="350"/>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C</a:t>
              </a:r>
              <a:r>
                <a:rPr kumimoji="0" lang="en-US" altLang="zh-CN" sz="24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3</a:t>
              </a:r>
              <a:endPar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48175" name="Oval 45"/>
            <p:cNvSpPr>
              <a:spLocks noChangeArrowheads="1"/>
            </p:cNvSpPr>
            <p:nvPr/>
          </p:nvSpPr>
          <p:spPr bwMode="auto">
            <a:xfrm>
              <a:off x="4009" y="1265"/>
              <a:ext cx="346" cy="350"/>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D</a:t>
              </a:r>
              <a:r>
                <a:rPr kumimoji="0" lang="en-US" altLang="zh-CN" sz="24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1</a:t>
              </a:r>
              <a:endPar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48176" name="Oval 46"/>
            <p:cNvSpPr>
              <a:spLocks noChangeArrowheads="1"/>
            </p:cNvSpPr>
            <p:nvPr/>
          </p:nvSpPr>
          <p:spPr bwMode="auto">
            <a:xfrm>
              <a:off x="720" y="1665"/>
              <a:ext cx="346" cy="351"/>
            </a:xfrm>
            <a:prstGeom prst="ellipse">
              <a:avLst/>
            </a:prstGeom>
            <a:solidFill>
              <a:schemeClr val="tx2">
                <a:lumMod val="20000"/>
                <a:lumOff val="80000"/>
                <a:alpha val="50000"/>
              </a:schemeClr>
            </a:solidFill>
            <a:ln w="28575">
              <a:solidFill>
                <a:srgbClr val="C00000"/>
              </a:solidFill>
            </a:ln>
          </p:spPr>
          <p:style>
            <a:lnRef idx="0">
              <a:scrgbClr r="0" g="0" b="0"/>
            </a:lnRef>
            <a:fillRef idx="0">
              <a:scrgbClr r="0" g="0" b="0"/>
            </a:fillRef>
            <a:effectRef idx="0">
              <a:scrgbClr r="0" g="0" b="0"/>
            </a:effectRef>
            <a:fontRef idx="minor">
              <a:schemeClr val="lt1"/>
            </a:fontRef>
          </p:style>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A</a:t>
              </a:r>
              <a:endParaRPr kumimoji="0" lang="en-US" altLang="zh-CN"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48177" name="Oval 47"/>
            <p:cNvSpPr>
              <a:spLocks noChangeArrowheads="1"/>
            </p:cNvSpPr>
            <p:nvPr/>
          </p:nvSpPr>
          <p:spPr bwMode="auto">
            <a:xfrm>
              <a:off x="1689" y="890"/>
              <a:ext cx="346" cy="350"/>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B</a:t>
              </a:r>
              <a:r>
                <a:rPr kumimoji="0" lang="en-US" altLang="zh-CN" sz="24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1</a:t>
              </a:r>
              <a:endPar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48178" name="Oval 48"/>
            <p:cNvSpPr>
              <a:spLocks noChangeArrowheads="1"/>
            </p:cNvSpPr>
            <p:nvPr/>
          </p:nvSpPr>
          <p:spPr bwMode="auto">
            <a:xfrm>
              <a:off x="1702" y="2440"/>
              <a:ext cx="346" cy="351"/>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B</a:t>
              </a:r>
              <a:r>
                <a:rPr kumimoji="0" lang="en-US" altLang="zh-CN" sz="24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3</a:t>
              </a:r>
              <a:endPar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48179" name="Oval 49"/>
            <p:cNvSpPr>
              <a:spLocks noChangeArrowheads="1"/>
            </p:cNvSpPr>
            <p:nvPr/>
          </p:nvSpPr>
          <p:spPr bwMode="auto">
            <a:xfrm>
              <a:off x="1702" y="1665"/>
              <a:ext cx="346" cy="351"/>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B</a:t>
              </a:r>
              <a:r>
                <a:rPr kumimoji="0" lang="en-US" altLang="zh-CN" sz="24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2</a:t>
              </a:r>
              <a:endPar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48180" name="Oval 50"/>
            <p:cNvSpPr>
              <a:spLocks noChangeArrowheads="1"/>
            </p:cNvSpPr>
            <p:nvPr/>
          </p:nvSpPr>
          <p:spPr bwMode="auto">
            <a:xfrm>
              <a:off x="4017" y="2062"/>
              <a:ext cx="346" cy="350"/>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D</a:t>
              </a:r>
              <a:r>
                <a:rPr kumimoji="0" lang="en-US" altLang="zh-CN" sz="24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2</a:t>
              </a:r>
              <a:endPar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48181" name="Oval 51"/>
            <p:cNvSpPr>
              <a:spLocks noChangeArrowheads="1"/>
            </p:cNvSpPr>
            <p:nvPr/>
          </p:nvSpPr>
          <p:spPr bwMode="auto">
            <a:xfrm>
              <a:off x="4934" y="1660"/>
              <a:ext cx="346" cy="350"/>
            </a:xfrm>
            <a:prstGeom prst="ellipse">
              <a:avLst/>
            </a:prstGeom>
            <a:solidFill>
              <a:schemeClr val="tx2">
                <a:lumMod val="20000"/>
                <a:lumOff val="80000"/>
                <a:alpha val="50000"/>
              </a:schemeClr>
            </a:solidFill>
            <a:ln w="28575">
              <a:solidFill>
                <a:srgbClr val="C00000"/>
              </a:solidFill>
            </a:ln>
          </p:spPr>
          <p:style>
            <a:lnRef idx="0">
              <a:scrgbClr r="0" g="0" b="0"/>
            </a:lnRef>
            <a:fillRef idx="0">
              <a:scrgbClr r="0" g="0" b="0"/>
            </a:fillRef>
            <a:effectRef idx="0">
              <a:scrgbClr r="0" g="0" b="0"/>
            </a:effectRef>
            <a:fontRef idx="minor">
              <a:schemeClr val="lt1"/>
            </a:fontRef>
          </p:style>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E</a:t>
              </a:r>
              <a:endPar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48182" name="Oval 52"/>
            <p:cNvSpPr>
              <a:spLocks noChangeArrowheads="1"/>
            </p:cNvSpPr>
            <p:nvPr/>
          </p:nvSpPr>
          <p:spPr bwMode="auto">
            <a:xfrm>
              <a:off x="2913" y="1645"/>
              <a:ext cx="346" cy="350"/>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C</a:t>
              </a:r>
              <a:r>
                <a:rPr kumimoji="0" lang="en-US" altLang="zh-CN" sz="24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2</a:t>
              </a:r>
              <a:endPar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grpSp>
      <p:sp>
        <p:nvSpPr>
          <p:cNvPr id="99380" name="Text Box 54"/>
          <p:cNvSpPr txBox="1"/>
          <p:nvPr/>
        </p:nvSpPr>
        <p:spPr>
          <a:xfrm>
            <a:off x="1143000" y="5029200"/>
            <a:ext cx="7086600" cy="400050"/>
          </a:xfrm>
          <a:prstGeom prst="rect">
            <a:avLst/>
          </a:prstGeom>
          <a:noFill/>
          <a:ln w="9525">
            <a:noFill/>
          </a:ln>
        </p:spPr>
        <p:txBody>
          <a:bodyPr anchor="t" anchorCtr="0">
            <a:spAutoFit/>
          </a:bodyPr>
          <a:p>
            <a:pPr>
              <a:spcBef>
                <a:spcPct val="50000"/>
              </a:spcBef>
            </a:pPr>
            <a:r>
              <a:rPr lang="zh-CN" altLang="en-US" sz="2000" dirty="0">
                <a:solidFill>
                  <a:srgbClr val="000000"/>
                </a:solidFill>
                <a:latin typeface="黑体" panose="02010609060101010101" pitchFamily="49" charset="-122"/>
                <a:ea typeface="黑体" panose="02010609060101010101" pitchFamily="49" charset="-122"/>
              </a:rPr>
              <a:t>求从</a:t>
            </a:r>
            <a:r>
              <a:rPr lang="en-US" altLang="zh-CN" sz="2000" dirty="0">
                <a:solidFill>
                  <a:srgbClr val="000000"/>
                </a:solidFill>
                <a:latin typeface="黑体" panose="02010609060101010101" pitchFamily="49" charset="-122"/>
                <a:ea typeface="黑体" panose="02010609060101010101" pitchFamily="49" charset="-122"/>
              </a:rPr>
              <a:t>A</a:t>
            </a:r>
            <a:r>
              <a:rPr lang="zh-CN" altLang="en-US" sz="2000" dirty="0">
                <a:solidFill>
                  <a:srgbClr val="000000"/>
                </a:solidFill>
                <a:latin typeface="黑体" panose="02010609060101010101" pitchFamily="49" charset="-122"/>
                <a:ea typeface="黑体" panose="02010609060101010101" pitchFamily="49" charset="-122"/>
              </a:rPr>
              <a:t>到</a:t>
            </a:r>
            <a:r>
              <a:rPr lang="en-US" altLang="zh-CN" sz="2000" dirty="0">
                <a:solidFill>
                  <a:srgbClr val="000000"/>
                </a:solidFill>
                <a:latin typeface="黑体" panose="02010609060101010101" pitchFamily="49" charset="-122"/>
                <a:ea typeface="黑体" panose="02010609060101010101" pitchFamily="49" charset="-122"/>
              </a:rPr>
              <a:t>E</a:t>
            </a:r>
            <a:r>
              <a:rPr lang="zh-CN" altLang="en-US" sz="2000" dirty="0">
                <a:solidFill>
                  <a:srgbClr val="000000"/>
                </a:solidFill>
                <a:latin typeface="黑体" panose="02010609060101010101" pitchFamily="49" charset="-122"/>
                <a:ea typeface="黑体" panose="02010609060101010101" pitchFamily="49" charset="-122"/>
              </a:rPr>
              <a:t>的最短路径。</a:t>
            </a:r>
            <a:endParaRPr lang="zh-CN" altLang="en-US" sz="2000" dirty="0">
              <a:solidFill>
                <a:srgbClr val="000000"/>
              </a:solidFill>
              <a:latin typeface="黑体" panose="02010609060101010101" pitchFamily="49" charset="-122"/>
              <a:ea typeface="黑体" panose="02010609060101010101" pitchFamily="49" charset="-122"/>
            </a:endParaRPr>
          </a:p>
        </p:txBody>
      </p:sp>
      <p:sp>
        <p:nvSpPr>
          <p:cNvPr id="99381" name="TextBox 7"/>
          <p:cNvSpPr txBox="1"/>
          <p:nvPr/>
        </p:nvSpPr>
        <p:spPr>
          <a:xfrm>
            <a:off x="285750" y="506413"/>
            <a:ext cx="3500438" cy="522287"/>
          </a:xfrm>
          <a:prstGeom prst="rect">
            <a:avLst/>
          </a:prstGeom>
          <a:noFill/>
          <a:ln w="9525">
            <a:noFill/>
          </a:ln>
        </p:spPr>
        <p:txBody>
          <a:bodyPr anchor="t" anchorCtr="0">
            <a:spAutoFit/>
          </a:bodyPr>
          <a:p>
            <a:pPr eaLnBrk="0" hangingPunct="0"/>
            <a:r>
              <a:rPr lang="zh-CN" altLang="en-US" sz="2800" dirty="0">
                <a:solidFill>
                  <a:schemeClr val="bg1"/>
                </a:solidFill>
                <a:latin typeface="微软雅黑" panose="020B0503020204020204" pitchFamily="34" charset="-122"/>
                <a:ea typeface="微软雅黑" panose="020B0503020204020204" pitchFamily="34" charset="-122"/>
              </a:rPr>
              <a:t>课堂练习</a:t>
            </a:r>
            <a:endParaRPr lang="zh-CN" altLang="zh-CN"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0353" name="组合 1"/>
          <p:cNvGrpSpPr/>
          <p:nvPr/>
        </p:nvGrpSpPr>
        <p:grpSpPr>
          <a:xfrm>
            <a:off x="1143000" y="1301750"/>
            <a:ext cx="7677150" cy="3168650"/>
            <a:chOff x="1143000" y="1784350"/>
            <a:chExt cx="7677150" cy="3168650"/>
          </a:xfrm>
        </p:grpSpPr>
        <p:sp>
          <p:nvSpPr>
            <p:cNvPr id="100354" name="Line 2"/>
            <p:cNvSpPr/>
            <p:nvPr/>
          </p:nvSpPr>
          <p:spPr>
            <a:xfrm flipV="1">
              <a:off x="1612900" y="2222500"/>
              <a:ext cx="1101725" cy="954088"/>
            </a:xfrm>
            <a:prstGeom prst="line">
              <a:avLst/>
            </a:prstGeom>
            <a:ln w="28575" cap="flat" cmpd="sng">
              <a:solidFill>
                <a:srgbClr val="6699FF"/>
              </a:solidFill>
              <a:prstDash val="solid"/>
              <a:round/>
              <a:headEnd type="none" w="med" len="med"/>
              <a:tailEnd type="none" w="med" len="med"/>
            </a:ln>
          </p:spPr>
        </p:sp>
        <p:sp>
          <p:nvSpPr>
            <p:cNvPr id="100355" name="Line 3"/>
            <p:cNvSpPr/>
            <p:nvPr/>
          </p:nvSpPr>
          <p:spPr>
            <a:xfrm flipV="1">
              <a:off x="1692275" y="3333750"/>
              <a:ext cx="1022350" cy="14288"/>
            </a:xfrm>
            <a:prstGeom prst="line">
              <a:avLst/>
            </a:prstGeom>
            <a:ln w="28575" cap="flat" cmpd="sng">
              <a:solidFill>
                <a:srgbClr val="6699FF"/>
              </a:solidFill>
              <a:prstDash val="solid"/>
              <a:round/>
              <a:headEnd type="none" w="med" len="med"/>
              <a:tailEnd type="none" w="med" len="med"/>
            </a:ln>
          </p:spPr>
        </p:sp>
        <p:sp>
          <p:nvSpPr>
            <p:cNvPr id="100356" name="Line 4"/>
            <p:cNvSpPr/>
            <p:nvPr/>
          </p:nvSpPr>
          <p:spPr>
            <a:xfrm>
              <a:off x="3263900" y="3333750"/>
              <a:ext cx="1360488" cy="7938"/>
            </a:xfrm>
            <a:prstGeom prst="line">
              <a:avLst/>
            </a:prstGeom>
            <a:ln w="28575" cap="flat" cmpd="sng">
              <a:solidFill>
                <a:srgbClr val="6699FF"/>
              </a:solidFill>
              <a:prstDash val="solid"/>
              <a:round/>
              <a:headEnd type="none" w="med" len="med"/>
              <a:tailEnd type="none" w="med" len="med"/>
            </a:ln>
          </p:spPr>
        </p:sp>
        <p:sp>
          <p:nvSpPr>
            <p:cNvPr id="100357" name="Line 5"/>
            <p:cNvSpPr/>
            <p:nvPr/>
          </p:nvSpPr>
          <p:spPr>
            <a:xfrm>
              <a:off x="1612900" y="3527425"/>
              <a:ext cx="1101725" cy="919163"/>
            </a:xfrm>
            <a:prstGeom prst="line">
              <a:avLst/>
            </a:prstGeom>
            <a:ln w="28575" cap="flat" cmpd="sng">
              <a:solidFill>
                <a:srgbClr val="6699FF"/>
              </a:solidFill>
              <a:prstDash val="solid"/>
              <a:round/>
              <a:headEnd type="none" w="med" len="med"/>
              <a:tailEnd type="none" w="med" len="med"/>
            </a:ln>
          </p:spPr>
        </p:sp>
        <p:sp>
          <p:nvSpPr>
            <p:cNvPr id="100358" name="Line 6"/>
            <p:cNvSpPr/>
            <p:nvPr/>
          </p:nvSpPr>
          <p:spPr>
            <a:xfrm flipV="1">
              <a:off x="3263900" y="2044700"/>
              <a:ext cx="1333500" cy="19050"/>
            </a:xfrm>
            <a:prstGeom prst="line">
              <a:avLst/>
            </a:prstGeom>
            <a:ln w="28575" cap="flat" cmpd="sng">
              <a:solidFill>
                <a:srgbClr val="6699FF"/>
              </a:solidFill>
              <a:prstDash val="solid"/>
              <a:round/>
              <a:headEnd type="none" w="med" len="med"/>
              <a:tailEnd type="none" w="med" len="med"/>
            </a:ln>
          </p:spPr>
        </p:sp>
        <p:sp>
          <p:nvSpPr>
            <p:cNvPr id="100359" name="Line 7"/>
            <p:cNvSpPr/>
            <p:nvPr/>
          </p:nvSpPr>
          <p:spPr>
            <a:xfrm>
              <a:off x="3263900" y="4605338"/>
              <a:ext cx="1385888" cy="6350"/>
            </a:xfrm>
            <a:prstGeom prst="line">
              <a:avLst/>
            </a:prstGeom>
            <a:ln w="28575" cap="flat" cmpd="sng">
              <a:solidFill>
                <a:srgbClr val="6699FF"/>
              </a:solidFill>
              <a:prstDash val="solid"/>
              <a:round/>
              <a:headEnd type="none" w="med" len="med"/>
              <a:tailEnd type="none" w="med" len="med"/>
            </a:ln>
          </p:spPr>
        </p:sp>
        <p:sp>
          <p:nvSpPr>
            <p:cNvPr id="100360" name="Line 8"/>
            <p:cNvSpPr/>
            <p:nvPr/>
          </p:nvSpPr>
          <p:spPr>
            <a:xfrm>
              <a:off x="5173663" y="2070100"/>
              <a:ext cx="1203325" cy="528638"/>
            </a:xfrm>
            <a:prstGeom prst="line">
              <a:avLst/>
            </a:prstGeom>
            <a:ln w="28575" cap="flat" cmpd="sng">
              <a:solidFill>
                <a:srgbClr val="6699FF"/>
              </a:solidFill>
              <a:prstDash val="solid"/>
              <a:round/>
              <a:headEnd type="none" w="med" len="med"/>
              <a:tailEnd type="none" w="med" len="med"/>
            </a:ln>
          </p:spPr>
        </p:sp>
        <p:sp>
          <p:nvSpPr>
            <p:cNvPr id="100361" name="Line 9"/>
            <p:cNvSpPr/>
            <p:nvPr/>
          </p:nvSpPr>
          <p:spPr>
            <a:xfrm>
              <a:off x="6899275" y="2811463"/>
              <a:ext cx="969963" cy="450850"/>
            </a:xfrm>
            <a:prstGeom prst="line">
              <a:avLst/>
            </a:prstGeom>
            <a:ln w="28575" cap="flat" cmpd="sng">
              <a:solidFill>
                <a:srgbClr val="6699FF"/>
              </a:solidFill>
              <a:prstDash val="solid"/>
              <a:round/>
              <a:headEnd type="none" w="med" len="med"/>
              <a:tailEnd type="none" w="med" len="med"/>
            </a:ln>
          </p:spPr>
        </p:sp>
        <p:sp>
          <p:nvSpPr>
            <p:cNvPr id="100362" name="Line 10"/>
            <p:cNvSpPr/>
            <p:nvPr/>
          </p:nvSpPr>
          <p:spPr>
            <a:xfrm flipV="1">
              <a:off x="5173663" y="4083050"/>
              <a:ext cx="1228725" cy="422275"/>
            </a:xfrm>
            <a:prstGeom prst="line">
              <a:avLst/>
            </a:prstGeom>
            <a:ln w="28575" cap="flat" cmpd="sng">
              <a:solidFill>
                <a:srgbClr val="6699FF"/>
              </a:solidFill>
              <a:prstDash val="solid"/>
              <a:round/>
              <a:headEnd type="none" w="med" len="med"/>
              <a:tailEnd type="none" w="med" len="med"/>
            </a:ln>
          </p:spPr>
        </p:sp>
        <p:sp>
          <p:nvSpPr>
            <p:cNvPr id="100363" name="Line 11"/>
            <p:cNvSpPr/>
            <p:nvPr/>
          </p:nvSpPr>
          <p:spPr>
            <a:xfrm flipV="1">
              <a:off x="6899275" y="3473450"/>
              <a:ext cx="995363" cy="396875"/>
            </a:xfrm>
            <a:prstGeom prst="line">
              <a:avLst/>
            </a:prstGeom>
            <a:ln w="28575" cap="flat" cmpd="sng">
              <a:solidFill>
                <a:srgbClr val="6699FF"/>
              </a:solidFill>
              <a:prstDash val="solid"/>
              <a:round/>
              <a:headEnd type="none" w="med" len="med"/>
              <a:tailEnd type="none" w="med" len="med"/>
            </a:ln>
          </p:spPr>
        </p:sp>
        <p:sp>
          <p:nvSpPr>
            <p:cNvPr id="100364" name="Line 12"/>
            <p:cNvSpPr/>
            <p:nvPr/>
          </p:nvSpPr>
          <p:spPr>
            <a:xfrm flipV="1">
              <a:off x="5146675" y="2757488"/>
              <a:ext cx="1230313" cy="425450"/>
            </a:xfrm>
            <a:prstGeom prst="line">
              <a:avLst/>
            </a:prstGeom>
            <a:ln w="28575" cap="flat" cmpd="sng">
              <a:solidFill>
                <a:srgbClr val="6699FF"/>
              </a:solidFill>
              <a:prstDash val="solid"/>
              <a:round/>
              <a:headEnd type="none" w="med" len="med"/>
              <a:tailEnd type="none" w="med" len="med"/>
            </a:ln>
          </p:spPr>
        </p:sp>
        <p:sp>
          <p:nvSpPr>
            <p:cNvPr id="100365" name="Line 13"/>
            <p:cNvSpPr/>
            <p:nvPr/>
          </p:nvSpPr>
          <p:spPr>
            <a:xfrm>
              <a:off x="5121275" y="3446463"/>
              <a:ext cx="1203325" cy="477837"/>
            </a:xfrm>
            <a:prstGeom prst="line">
              <a:avLst/>
            </a:prstGeom>
            <a:ln w="28575" cap="flat" cmpd="sng">
              <a:solidFill>
                <a:srgbClr val="6699FF"/>
              </a:solidFill>
              <a:prstDash val="solid"/>
              <a:round/>
              <a:headEnd type="none" w="med" len="med"/>
              <a:tailEnd type="none" w="med" len="med"/>
            </a:ln>
          </p:spPr>
        </p:sp>
        <p:sp>
          <p:nvSpPr>
            <p:cNvPr id="100366" name="Line 14"/>
            <p:cNvSpPr/>
            <p:nvPr/>
          </p:nvSpPr>
          <p:spPr>
            <a:xfrm>
              <a:off x="3184525" y="2203450"/>
              <a:ext cx="1492250" cy="979488"/>
            </a:xfrm>
            <a:prstGeom prst="line">
              <a:avLst/>
            </a:prstGeom>
            <a:ln w="28575" cap="flat" cmpd="sng">
              <a:solidFill>
                <a:srgbClr val="6699FF"/>
              </a:solidFill>
              <a:prstDash val="solid"/>
              <a:round/>
              <a:headEnd type="none" w="med" len="med"/>
              <a:tailEnd type="none" w="med" len="med"/>
            </a:ln>
          </p:spPr>
        </p:sp>
        <p:sp>
          <p:nvSpPr>
            <p:cNvPr id="100367" name="Line 15"/>
            <p:cNvSpPr/>
            <p:nvPr/>
          </p:nvSpPr>
          <p:spPr>
            <a:xfrm>
              <a:off x="3132138" y="2335213"/>
              <a:ext cx="1544637" cy="2038350"/>
            </a:xfrm>
            <a:prstGeom prst="line">
              <a:avLst/>
            </a:prstGeom>
            <a:ln w="28575" cap="flat" cmpd="sng">
              <a:solidFill>
                <a:srgbClr val="6699FF"/>
              </a:solidFill>
              <a:prstDash val="solid"/>
              <a:round/>
              <a:headEnd type="none" w="med" len="med"/>
              <a:tailEnd type="none" w="med" len="med"/>
            </a:ln>
          </p:spPr>
        </p:sp>
        <p:sp>
          <p:nvSpPr>
            <p:cNvPr id="100368" name="Line 16"/>
            <p:cNvSpPr/>
            <p:nvPr/>
          </p:nvSpPr>
          <p:spPr>
            <a:xfrm flipV="1">
              <a:off x="3184525" y="2203450"/>
              <a:ext cx="1439863" cy="973138"/>
            </a:xfrm>
            <a:prstGeom prst="line">
              <a:avLst/>
            </a:prstGeom>
            <a:ln w="28575" cap="flat" cmpd="sng">
              <a:solidFill>
                <a:srgbClr val="6699FF"/>
              </a:solidFill>
              <a:prstDash val="solid"/>
              <a:round/>
              <a:headEnd type="none" w="med" len="med"/>
              <a:tailEnd type="none" w="med" len="med"/>
            </a:ln>
          </p:spPr>
        </p:sp>
        <p:sp>
          <p:nvSpPr>
            <p:cNvPr id="100369" name="Line 17"/>
            <p:cNvSpPr/>
            <p:nvPr/>
          </p:nvSpPr>
          <p:spPr>
            <a:xfrm>
              <a:off x="3209925" y="3500438"/>
              <a:ext cx="1439863" cy="979487"/>
            </a:xfrm>
            <a:prstGeom prst="line">
              <a:avLst/>
            </a:prstGeom>
            <a:ln w="28575" cap="flat" cmpd="sng">
              <a:solidFill>
                <a:srgbClr val="6699FF"/>
              </a:solidFill>
              <a:prstDash val="solid"/>
              <a:round/>
              <a:headEnd type="none" w="med" len="med"/>
              <a:tailEnd type="none" w="med" len="med"/>
            </a:ln>
          </p:spPr>
        </p:sp>
        <p:sp>
          <p:nvSpPr>
            <p:cNvPr id="100370" name="Line 18"/>
            <p:cNvSpPr/>
            <p:nvPr/>
          </p:nvSpPr>
          <p:spPr>
            <a:xfrm flipV="1">
              <a:off x="3157538" y="2301875"/>
              <a:ext cx="1598612" cy="2019300"/>
            </a:xfrm>
            <a:prstGeom prst="line">
              <a:avLst/>
            </a:prstGeom>
            <a:ln w="28575" cap="flat" cmpd="sng">
              <a:solidFill>
                <a:srgbClr val="6699FF"/>
              </a:solidFill>
              <a:prstDash val="solid"/>
              <a:round/>
              <a:headEnd type="none" w="med" len="med"/>
              <a:tailEnd type="none" w="med" len="med"/>
            </a:ln>
          </p:spPr>
        </p:sp>
        <p:sp>
          <p:nvSpPr>
            <p:cNvPr id="100371" name="Line 19"/>
            <p:cNvSpPr/>
            <p:nvPr/>
          </p:nvSpPr>
          <p:spPr>
            <a:xfrm flipV="1">
              <a:off x="3263900" y="3421063"/>
              <a:ext cx="1412875" cy="1025525"/>
            </a:xfrm>
            <a:prstGeom prst="line">
              <a:avLst/>
            </a:prstGeom>
            <a:ln w="28575" cap="flat" cmpd="sng">
              <a:solidFill>
                <a:srgbClr val="6699FF"/>
              </a:solidFill>
              <a:prstDash val="solid"/>
              <a:round/>
              <a:headEnd type="none" w="med" len="med"/>
              <a:tailEnd type="none" w="med" len="med"/>
            </a:ln>
          </p:spPr>
        </p:sp>
        <p:sp>
          <p:nvSpPr>
            <p:cNvPr id="100372" name="Line 20"/>
            <p:cNvSpPr/>
            <p:nvPr/>
          </p:nvSpPr>
          <p:spPr>
            <a:xfrm>
              <a:off x="5094288" y="2255838"/>
              <a:ext cx="1387475" cy="1474787"/>
            </a:xfrm>
            <a:prstGeom prst="line">
              <a:avLst/>
            </a:prstGeom>
            <a:ln w="28575" cap="flat" cmpd="sng">
              <a:solidFill>
                <a:srgbClr val="6699FF"/>
              </a:solidFill>
              <a:prstDash val="solid"/>
              <a:round/>
              <a:headEnd type="none" w="med" len="med"/>
              <a:tailEnd type="none" w="med" len="med"/>
            </a:ln>
          </p:spPr>
        </p:sp>
        <p:sp>
          <p:nvSpPr>
            <p:cNvPr id="100373" name="Line 21"/>
            <p:cNvSpPr/>
            <p:nvPr/>
          </p:nvSpPr>
          <p:spPr>
            <a:xfrm flipV="1">
              <a:off x="5121275" y="2916238"/>
              <a:ext cx="1335088" cy="1430337"/>
            </a:xfrm>
            <a:prstGeom prst="line">
              <a:avLst/>
            </a:prstGeom>
            <a:ln w="28575" cap="flat" cmpd="sng">
              <a:solidFill>
                <a:srgbClr val="6699FF"/>
              </a:solidFill>
              <a:prstDash val="solid"/>
              <a:round/>
              <a:headEnd type="none" w="med" len="med"/>
              <a:tailEnd type="none" w="med" len="med"/>
            </a:ln>
          </p:spPr>
        </p:sp>
        <p:sp>
          <p:nvSpPr>
            <p:cNvPr id="100374" name="Text Box 22"/>
            <p:cNvSpPr txBox="1"/>
            <p:nvPr/>
          </p:nvSpPr>
          <p:spPr>
            <a:xfrm>
              <a:off x="1912938" y="2514600"/>
              <a:ext cx="296862"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2</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0375" name="Text Box 23"/>
            <p:cNvSpPr txBox="1"/>
            <p:nvPr/>
          </p:nvSpPr>
          <p:spPr>
            <a:xfrm>
              <a:off x="2006600" y="3127375"/>
              <a:ext cx="296863" cy="301625"/>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5</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0376" name="Text Box 24"/>
            <p:cNvSpPr txBox="1"/>
            <p:nvPr/>
          </p:nvSpPr>
          <p:spPr>
            <a:xfrm>
              <a:off x="1912938" y="3962400"/>
              <a:ext cx="296862"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0377" name="Text Box 25"/>
            <p:cNvSpPr txBox="1"/>
            <p:nvPr/>
          </p:nvSpPr>
          <p:spPr>
            <a:xfrm>
              <a:off x="3429000" y="1828800"/>
              <a:ext cx="296863"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12</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0378" name="Text Box 26"/>
            <p:cNvSpPr txBox="1"/>
            <p:nvPr/>
          </p:nvSpPr>
          <p:spPr>
            <a:xfrm>
              <a:off x="3436938" y="2209800"/>
              <a:ext cx="296862" cy="301625"/>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14</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0379" name="Text Box 27"/>
            <p:cNvSpPr txBox="1"/>
            <p:nvPr/>
          </p:nvSpPr>
          <p:spPr>
            <a:xfrm>
              <a:off x="2971800" y="2514600"/>
              <a:ext cx="296863"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10</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0380" name="Text Box 28"/>
            <p:cNvSpPr txBox="1"/>
            <p:nvPr/>
          </p:nvSpPr>
          <p:spPr>
            <a:xfrm>
              <a:off x="3200400" y="2824163"/>
              <a:ext cx="296863" cy="300037"/>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6</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0381" name="Text Box 29"/>
            <p:cNvSpPr txBox="1"/>
            <p:nvPr/>
          </p:nvSpPr>
          <p:spPr>
            <a:xfrm>
              <a:off x="3411538" y="3124200"/>
              <a:ext cx="296862"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10</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0382" name="Text Box 30"/>
            <p:cNvSpPr txBox="1"/>
            <p:nvPr/>
          </p:nvSpPr>
          <p:spPr>
            <a:xfrm>
              <a:off x="3208338" y="3662363"/>
              <a:ext cx="296862" cy="300037"/>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4</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0383" name="Text Box 31"/>
            <p:cNvSpPr txBox="1"/>
            <p:nvPr/>
          </p:nvSpPr>
          <p:spPr>
            <a:xfrm>
              <a:off x="3124200" y="3914775"/>
              <a:ext cx="296863" cy="300038"/>
            </a:xfrm>
            <a:prstGeom prst="rect">
              <a:avLst/>
            </a:prstGeom>
            <a:noFill/>
            <a:ln w="9525">
              <a:noFill/>
            </a:ln>
          </p:spPr>
          <p:txBody>
            <a:bodyPr lIns="0" tIns="0" rIns="0" bIns="0" anchor="t" anchorCtr="0"/>
            <a:p>
              <a:pPr eaLnBrk="0" hangingPunct="0"/>
              <a:r>
                <a:rPr lang="en-US" altLang="zh-CN" sz="1600" dirty="0">
                  <a:solidFill>
                    <a:srgbClr val="000000"/>
                  </a:solidFill>
                  <a:latin typeface="黑体" panose="02010609060101010101" pitchFamily="49" charset="-122"/>
                  <a:ea typeface="黑体" panose="02010609060101010101" pitchFamily="49" charset="-122"/>
                </a:rPr>
                <a:t>13</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0384" name="Text Box 32"/>
            <p:cNvSpPr txBox="1"/>
            <p:nvPr/>
          </p:nvSpPr>
          <p:spPr>
            <a:xfrm>
              <a:off x="3513138" y="4652963"/>
              <a:ext cx="296862" cy="300037"/>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11</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0385" name="Text Box 33"/>
            <p:cNvSpPr txBox="1"/>
            <p:nvPr/>
          </p:nvSpPr>
          <p:spPr>
            <a:xfrm>
              <a:off x="3513138" y="4267200"/>
              <a:ext cx="296862" cy="301625"/>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12</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0386" name="Text Box 34"/>
            <p:cNvSpPr txBox="1"/>
            <p:nvPr/>
          </p:nvSpPr>
          <p:spPr>
            <a:xfrm>
              <a:off x="5638800" y="2062163"/>
              <a:ext cx="296863" cy="300037"/>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3</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0387" name="Text Box 35"/>
            <p:cNvSpPr txBox="1"/>
            <p:nvPr/>
          </p:nvSpPr>
          <p:spPr>
            <a:xfrm>
              <a:off x="5418138" y="2443163"/>
              <a:ext cx="296862" cy="300037"/>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9</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0388" name="Text Box 36"/>
            <p:cNvSpPr txBox="1"/>
            <p:nvPr/>
          </p:nvSpPr>
          <p:spPr>
            <a:xfrm>
              <a:off x="5278438" y="2819400"/>
              <a:ext cx="296862"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6</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0389" name="Text Box 37"/>
            <p:cNvSpPr txBox="1"/>
            <p:nvPr/>
          </p:nvSpPr>
          <p:spPr>
            <a:xfrm>
              <a:off x="5278438" y="3587750"/>
              <a:ext cx="296862" cy="298450"/>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5</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0390" name="Text Box 38"/>
            <p:cNvSpPr txBox="1"/>
            <p:nvPr/>
          </p:nvSpPr>
          <p:spPr>
            <a:xfrm>
              <a:off x="5418138" y="3941763"/>
              <a:ext cx="296862" cy="300037"/>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8</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0391" name="Text Box 39"/>
            <p:cNvSpPr txBox="1"/>
            <p:nvPr/>
          </p:nvSpPr>
          <p:spPr>
            <a:xfrm>
              <a:off x="5562600" y="4343400"/>
              <a:ext cx="296863" cy="298450"/>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10</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0392" name="Text Box 40"/>
            <p:cNvSpPr txBox="1"/>
            <p:nvPr/>
          </p:nvSpPr>
          <p:spPr>
            <a:xfrm>
              <a:off x="7240588" y="2743200"/>
              <a:ext cx="296862"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5</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0393" name="Text Box 41"/>
            <p:cNvSpPr txBox="1"/>
            <p:nvPr/>
          </p:nvSpPr>
          <p:spPr>
            <a:xfrm>
              <a:off x="7232650" y="3736975"/>
              <a:ext cx="296863" cy="301625"/>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2</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49194" name="Oval 42"/>
            <p:cNvSpPr>
              <a:spLocks noChangeArrowheads="1"/>
            </p:cNvSpPr>
            <p:nvPr/>
          </p:nvSpPr>
          <p:spPr bwMode="auto">
            <a:xfrm>
              <a:off x="4624388" y="1784350"/>
              <a:ext cx="549275" cy="557213"/>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C</a:t>
              </a:r>
              <a:r>
                <a:rPr kumimoji="0" lang="en-US" altLang="zh-CN" sz="24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1</a:t>
              </a:r>
              <a:endPar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49195" name="Oval 43"/>
            <p:cNvSpPr>
              <a:spLocks noChangeArrowheads="1"/>
            </p:cNvSpPr>
            <p:nvPr/>
          </p:nvSpPr>
          <p:spPr bwMode="auto">
            <a:xfrm>
              <a:off x="4649788" y="4295775"/>
              <a:ext cx="549275" cy="555625"/>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C</a:t>
              </a:r>
              <a:r>
                <a:rPr kumimoji="0" lang="en-US" altLang="zh-CN" sz="24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3</a:t>
              </a:r>
              <a:endPar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49196" name="Oval 44"/>
            <p:cNvSpPr>
              <a:spLocks noChangeArrowheads="1"/>
            </p:cNvSpPr>
            <p:nvPr/>
          </p:nvSpPr>
          <p:spPr bwMode="auto">
            <a:xfrm>
              <a:off x="6364288" y="2420938"/>
              <a:ext cx="549275" cy="555625"/>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D</a:t>
              </a:r>
              <a:r>
                <a:rPr kumimoji="0" lang="en-US" altLang="zh-CN" sz="24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1</a:t>
              </a:r>
              <a:endPar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49197" name="Oval 45"/>
            <p:cNvSpPr>
              <a:spLocks noChangeArrowheads="1"/>
            </p:cNvSpPr>
            <p:nvPr/>
          </p:nvSpPr>
          <p:spPr bwMode="auto">
            <a:xfrm>
              <a:off x="1143000" y="3055938"/>
              <a:ext cx="549275" cy="557212"/>
            </a:xfrm>
            <a:prstGeom prst="ellipse">
              <a:avLst/>
            </a:prstGeom>
            <a:solidFill>
              <a:schemeClr val="tx2">
                <a:lumMod val="20000"/>
                <a:lumOff val="80000"/>
              </a:schemeClr>
            </a:solidFill>
            <a:ln w="28575">
              <a:solidFill>
                <a:srgbClr val="C00000"/>
              </a:solidFill>
              <a:round/>
            </a:ln>
          </p:spPr>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8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A</a:t>
              </a:r>
              <a:endParaRPr kumimoji="0" lang="en-US" altLang="zh-CN" sz="28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49198" name="Oval 46"/>
            <p:cNvSpPr>
              <a:spLocks noChangeArrowheads="1"/>
            </p:cNvSpPr>
            <p:nvPr/>
          </p:nvSpPr>
          <p:spPr bwMode="auto">
            <a:xfrm>
              <a:off x="2681288" y="1825625"/>
              <a:ext cx="549275" cy="555625"/>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B</a:t>
              </a:r>
              <a:r>
                <a:rPr kumimoji="0" lang="en-US" altLang="zh-CN" sz="24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1</a:t>
              </a:r>
              <a:endPar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49199" name="Oval 47"/>
            <p:cNvSpPr>
              <a:spLocks noChangeArrowheads="1"/>
            </p:cNvSpPr>
            <p:nvPr/>
          </p:nvSpPr>
          <p:spPr bwMode="auto">
            <a:xfrm>
              <a:off x="2701925" y="4286250"/>
              <a:ext cx="549275" cy="557213"/>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B</a:t>
              </a:r>
              <a:r>
                <a:rPr kumimoji="0" lang="en-US" altLang="zh-CN" sz="24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3</a:t>
              </a:r>
              <a:endPar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49200" name="Oval 48"/>
            <p:cNvSpPr>
              <a:spLocks noChangeArrowheads="1"/>
            </p:cNvSpPr>
            <p:nvPr/>
          </p:nvSpPr>
          <p:spPr bwMode="auto">
            <a:xfrm>
              <a:off x="2701925" y="3055938"/>
              <a:ext cx="549275" cy="557212"/>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B</a:t>
              </a:r>
              <a:r>
                <a:rPr kumimoji="0" lang="en-US" altLang="zh-CN" sz="24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2</a:t>
              </a:r>
              <a:endPar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49201" name="Oval 49"/>
            <p:cNvSpPr>
              <a:spLocks noChangeArrowheads="1"/>
            </p:cNvSpPr>
            <p:nvPr/>
          </p:nvSpPr>
          <p:spPr bwMode="auto">
            <a:xfrm>
              <a:off x="6376988" y="3686175"/>
              <a:ext cx="549275" cy="555625"/>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D</a:t>
              </a:r>
              <a:r>
                <a:rPr kumimoji="0" lang="en-US" altLang="zh-CN" sz="24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2</a:t>
              </a:r>
              <a:endPar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49202" name="Oval 50"/>
            <p:cNvSpPr>
              <a:spLocks noChangeArrowheads="1"/>
            </p:cNvSpPr>
            <p:nvPr/>
          </p:nvSpPr>
          <p:spPr bwMode="auto">
            <a:xfrm>
              <a:off x="7832725" y="3048000"/>
              <a:ext cx="549275" cy="555625"/>
            </a:xfrm>
            <a:prstGeom prst="ellipse">
              <a:avLst/>
            </a:prstGeom>
            <a:solidFill>
              <a:schemeClr val="tx2">
                <a:lumMod val="20000"/>
                <a:lumOff val="80000"/>
              </a:schemeClr>
            </a:solidFill>
            <a:ln w="28575">
              <a:solidFill>
                <a:srgbClr val="C00000"/>
              </a:solidFill>
              <a:round/>
            </a:ln>
          </p:spPr>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E</a:t>
              </a:r>
              <a:endParaRPr kumimoji="0"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49203" name="Oval 51"/>
            <p:cNvSpPr>
              <a:spLocks noChangeArrowheads="1"/>
            </p:cNvSpPr>
            <p:nvPr/>
          </p:nvSpPr>
          <p:spPr bwMode="auto">
            <a:xfrm>
              <a:off x="4624388" y="3024188"/>
              <a:ext cx="549275" cy="555625"/>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C</a:t>
              </a:r>
              <a:r>
                <a:rPr kumimoji="0" lang="en-US" altLang="zh-CN" sz="24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2</a:t>
              </a:r>
              <a:endPar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832564" name="Text Box 52"/>
            <p:cNvSpPr txBox="1">
              <a:spLocks noChangeArrowheads="1"/>
            </p:cNvSpPr>
            <p:nvPr/>
          </p:nvSpPr>
          <p:spPr bwMode="auto">
            <a:xfrm>
              <a:off x="7643813" y="2490788"/>
              <a:ext cx="1176337" cy="400050"/>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5</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(E)=0</a:t>
              </a:r>
              <a:endPar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grpSp>
      <p:sp>
        <p:nvSpPr>
          <p:cNvPr id="100405" name="TextBox 7"/>
          <p:cNvSpPr txBox="1"/>
          <p:nvPr/>
        </p:nvSpPr>
        <p:spPr>
          <a:xfrm>
            <a:off x="285750" y="506413"/>
            <a:ext cx="3500438" cy="522287"/>
          </a:xfrm>
          <a:prstGeom prst="rect">
            <a:avLst/>
          </a:prstGeom>
          <a:noFill/>
          <a:ln w="9525">
            <a:noFill/>
          </a:ln>
        </p:spPr>
        <p:txBody>
          <a:bodyPr anchor="t" anchorCtr="0">
            <a:spAutoFit/>
          </a:bodyPr>
          <a:p>
            <a:pPr eaLnBrk="0" hangingPunct="0"/>
            <a:r>
              <a:rPr lang="zh-CN" altLang="en-US" sz="2800" dirty="0">
                <a:solidFill>
                  <a:schemeClr val="bg1"/>
                </a:solidFill>
                <a:latin typeface="微软雅黑" panose="020B0503020204020204" pitchFamily="34" charset="-122"/>
                <a:ea typeface="微软雅黑" panose="020B0503020204020204" pitchFamily="34" charset="-122"/>
              </a:rPr>
              <a:t>课堂练习</a:t>
            </a:r>
            <a:endParaRPr lang="zh-CN" altLang="zh-CN"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zo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1377" name="组合 1"/>
          <p:cNvGrpSpPr/>
          <p:nvPr/>
        </p:nvGrpSpPr>
        <p:grpSpPr>
          <a:xfrm>
            <a:off x="1143000" y="1304925"/>
            <a:ext cx="7785100" cy="3168650"/>
            <a:chOff x="1143000" y="990600"/>
            <a:chExt cx="7785100" cy="3168650"/>
          </a:xfrm>
        </p:grpSpPr>
        <p:sp>
          <p:nvSpPr>
            <p:cNvPr id="101378" name="Line 2"/>
            <p:cNvSpPr/>
            <p:nvPr/>
          </p:nvSpPr>
          <p:spPr>
            <a:xfrm flipV="1">
              <a:off x="1612900" y="1428750"/>
              <a:ext cx="1101725" cy="954088"/>
            </a:xfrm>
            <a:prstGeom prst="line">
              <a:avLst/>
            </a:prstGeom>
            <a:ln w="28575" cap="flat" cmpd="sng">
              <a:solidFill>
                <a:srgbClr val="6699FF"/>
              </a:solidFill>
              <a:prstDash val="solid"/>
              <a:round/>
              <a:headEnd type="none" w="med" len="med"/>
              <a:tailEnd type="none" w="med" len="med"/>
            </a:ln>
          </p:spPr>
        </p:sp>
        <p:sp>
          <p:nvSpPr>
            <p:cNvPr id="101379" name="Line 3"/>
            <p:cNvSpPr/>
            <p:nvPr/>
          </p:nvSpPr>
          <p:spPr>
            <a:xfrm flipV="1">
              <a:off x="1692275" y="2540000"/>
              <a:ext cx="1022350" cy="14288"/>
            </a:xfrm>
            <a:prstGeom prst="line">
              <a:avLst/>
            </a:prstGeom>
            <a:ln w="28575" cap="flat" cmpd="sng">
              <a:solidFill>
                <a:srgbClr val="6699FF"/>
              </a:solidFill>
              <a:prstDash val="solid"/>
              <a:round/>
              <a:headEnd type="none" w="med" len="med"/>
              <a:tailEnd type="none" w="med" len="med"/>
            </a:ln>
          </p:spPr>
        </p:sp>
        <p:sp>
          <p:nvSpPr>
            <p:cNvPr id="101380" name="Line 4"/>
            <p:cNvSpPr/>
            <p:nvPr/>
          </p:nvSpPr>
          <p:spPr>
            <a:xfrm>
              <a:off x="3263900" y="2540000"/>
              <a:ext cx="1360488" cy="7938"/>
            </a:xfrm>
            <a:prstGeom prst="line">
              <a:avLst/>
            </a:prstGeom>
            <a:ln w="28575" cap="flat" cmpd="sng">
              <a:solidFill>
                <a:srgbClr val="6699FF"/>
              </a:solidFill>
              <a:prstDash val="solid"/>
              <a:round/>
              <a:headEnd type="none" w="med" len="med"/>
              <a:tailEnd type="none" w="med" len="med"/>
            </a:ln>
          </p:spPr>
        </p:sp>
        <p:sp>
          <p:nvSpPr>
            <p:cNvPr id="101381" name="Line 5"/>
            <p:cNvSpPr/>
            <p:nvPr/>
          </p:nvSpPr>
          <p:spPr>
            <a:xfrm>
              <a:off x="1612900" y="2733675"/>
              <a:ext cx="1101725" cy="919163"/>
            </a:xfrm>
            <a:prstGeom prst="line">
              <a:avLst/>
            </a:prstGeom>
            <a:ln w="28575" cap="flat" cmpd="sng">
              <a:solidFill>
                <a:srgbClr val="6699FF"/>
              </a:solidFill>
              <a:prstDash val="solid"/>
              <a:round/>
              <a:headEnd type="none" w="med" len="med"/>
              <a:tailEnd type="none" w="med" len="med"/>
            </a:ln>
          </p:spPr>
        </p:sp>
        <p:sp>
          <p:nvSpPr>
            <p:cNvPr id="101382" name="Line 6"/>
            <p:cNvSpPr/>
            <p:nvPr/>
          </p:nvSpPr>
          <p:spPr>
            <a:xfrm flipV="1">
              <a:off x="3263900" y="1250950"/>
              <a:ext cx="1333500" cy="19050"/>
            </a:xfrm>
            <a:prstGeom prst="line">
              <a:avLst/>
            </a:prstGeom>
            <a:ln w="28575" cap="flat" cmpd="sng">
              <a:solidFill>
                <a:srgbClr val="6699FF"/>
              </a:solidFill>
              <a:prstDash val="solid"/>
              <a:round/>
              <a:headEnd type="none" w="med" len="med"/>
              <a:tailEnd type="none" w="med" len="med"/>
            </a:ln>
          </p:spPr>
        </p:sp>
        <p:sp>
          <p:nvSpPr>
            <p:cNvPr id="101383" name="Line 7"/>
            <p:cNvSpPr/>
            <p:nvPr/>
          </p:nvSpPr>
          <p:spPr>
            <a:xfrm>
              <a:off x="3263900" y="3811588"/>
              <a:ext cx="1385888" cy="6350"/>
            </a:xfrm>
            <a:prstGeom prst="line">
              <a:avLst/>
            </a:prstGeom>
            <a:ln w="28575" cap="flat" cmpd="sng">
              <a:solidFill>
                <a:srgbClr val="6699FF"/>
              </a:solidFill>
              <a:prstDash val="solid"/>
              <a:round/>
              <a:headEnd type="none" w="med" len="med"/>
              <a:tailEnd type="none" w="med" len="med"/>
            </a:ln>
          </p:spPr>
        </p:sp>
        <p:sp>
          <p:nvSpPr>
            <p:cNvPr id="101384" name="Line 8"/>
            <p:cNvSpPr/>
            <p:nvPr/>
          </p:nvSpPr>
          <p:spPr>
            <a:xfrm>
              <a:off x="5173663" y="1276350"/>
              <a:ext cx="1203325" cy="528638"/>
            </a:xfrm>
            <a:prstGeom prst="line">
              <a:avLst/>
            </a:prstGeom>
            <a:ln w="28575" cap="flat" cmpd="sng">
              <a:solidFill>
                <a:srgbClr val="6699FF"/>
              </a:solidFill>
              <a:prstDash val="solid"/>
              <a:round/>
              <a:headEnd type="none" w="med" len="med"/>
              <a:tailEnd type="none" w="med" len="med"/>
            </a:ln>
          </p:spPr>
        </p:sp>
        <p:sp>
          <p:nvSpPr>
            <p:cNvPr id="101385" name="Line 9"/>
            <p:cNvSpPr/>
            <p:nvPr/>
          </p:nvSpPr>
          <p:spPr>
            <a:xfrm>
              <a:off x="6899275" y="2017713"/>
              <a:ext cx="969963" cy="450850"/>
            </a:xfrm>
            <a:prstGeom prst="line">
              <a:avLst/>
            </a:prstGeom>
            <a:ln w="28575" cap="flat" cmpd="sng">
              <a:solidFill>
                <a:schemeClr val="tx1"/>
              </a:solidFill>
              <a:prstDash val="solid"/>
              <a:round/>
              <a:headEnd type="none" w="med" len="med"/>
              <a:tailEnd type="none" w="med" len="med"/>
            </a:ln>
          </p:spPr>
        </p:sp>
        <p:sp>
          <p:nvSpPr>
            <p:cNvPr id="101386" name="Line 10"/>
            <p:cNvSpPr/>
            <p:nvPr/>
          </p:nvSpPr>
          <p:spPr>
            <a:xfrm flipV="1">
              <a:off x="5173663" y="3289300"/>
              <a:ext cx="1228725" cy="422275"/>
            </a:xfrm>
            <a:prstGeom prst="line">
              <a:avLst/>
            </a:prstGeom>
            <a:ln w="28575" cap="flat" cmpd="sng">
              <a:solidFill>
                <a:srgbClr val="6699FF"/>
              </a:solidFill>
              <a:prstDash val="solid"/>
              <a:round/>
              <a:headEnd type="none" w="med" len="med"/>
              <a:tailEnd type="none" w="med" len="med"/>
            </a:ln>
          </p:spPr>
        </p:sp>
        <p:sp>
          <p:nvSpPr>
            <p:cNvPr id="101387" name="Line 11"/>
            <p:cNvSpPr/>
            <p:nvPr/>
          </p:nvSpPr>
          <p:spPr>
            <a:xfrm flipV="1">
              <a:off x="6899275" y="2679700"/>
              <a:ext cx="995363" cy="396875"/>
            </a:xfrm>
            <a:prstGeom prst="line">
              <a:avLst/>
            </a:prstGeom>
            <a:ln w="28575" cap="flat" cmpd="sng">
              <a:solidFill>
                <a:srgbClr val="6699FF"/>
              </a:solidFill>
              <a:prstDash val="solid"/>
              <a:round/>
              <a:headEnd type="none" w="med" len="med"/>
              <a:tailEnd type="none" w="med" len="med"/>
            </a:ln>
          </p:spPr>
        </p:sp>
        <p:sp>
          <p:nvSpPr>
            <p:cNvPr id="101388" name="Line 12"/>
            <p:cNvSpPr/>
            <p:nvPr/>
          </p:nvSpPr>
          <p:spPr>
            <a:xfrm flipV="1">
              <a:off x="5146675" y="1963738"/>
              <a:ext cx="1230313" cy="425450"/>
            </a:xfrm>
            <a:prstGeom prst="line">
              <a:avLst/>
            </a:prstGeom>
            <a:ln w="28575" cap="flat" cmpd="sng">
              <a:solidFill>
                <a:srgbClr val="6699FF"/>
              </a:solidFill>
              <a:prstDash val="solid"/>
              <a:round/>
              <a:headEnd type="none" w="med" len="med"/>
              <a:tailEnd type="none" w="med" len="med"/>
            </a:ln>
          </p:spPr>
        </p:sp>
        <p:sp>
          <p:nvSpPr>
            <p:cNvPr id="101389" name="Line 13"/>
            <p:cNvSpPr/>
            <p:nvPr/>
          </p:nvSpPr>
          <p:spPr>
            <a:xfrm>
              <a:off x="5121275" y="2652713"/>
              <a:ext cx="1203325" cy="477837"/>
            </a:xfrm>
            <a:prstGeom prst="line">
              <a:avLst/>
            </a:prstGeom>
            <a:ln w="28575" cap="flat" cmpd="sng">
              <a:solidFill>
                <a:srgbClr val="6699FF"/>
              </a:solidFill>
              <a:prstDash val="solid"/>
              <a:round/>
              <a:headEnd type="none" w="med" len="med"/>
              <a:tailEnd type="none" w="med" len="med"/>
            </a:ln>
          </p:spPr>
        </p:sp>
        <p:sp>
          <p:nvSpPr>
            <p:cNvPr id="101390" name="Line 14"/>
            <p:cNvSpPr/>
            <p:nvPr/>
          </p:nvSpPr>
          <p:spPr>
            <a:xfrm>
              <a:off x="3184525" y="1409700"/>
              <a:ext cx="1492250" cy="979488"/>
            </a:xfrm>
            <a:prstGeom prst="line">
              <a:avLst/>
            </a:prstGeom>
            <a:ln w="28575" cap="flat" cmpd="sng">
              <a:solidFill>
                <a:srgbClr val="6699FF"/>
              </a:solidFill>
              <a:prstDash val="solid"/>
              <a:round/>
              <a:headEnd type="none" w="med" len="med"/>
              <a:tailEnd type="none" w="med" len="med"/>
            </a:ln>
          </p:spPr>
        </p:sp>
        <p:sp>
          <p:nvSpPr>
            <p:cNvPr id="101391" name="Line 15"/>
            <p:cNvSpPr/>
            <p:nvPr/>
          </p:nvSpPr>
          <p:spPr>
            <a:xfrm>
              <a:off x="3132138" y="1541463"/>
              <a:ext cx="1544637" cy="2038350"/>
            </a:xfrm>
            <a:prstGeom prst="line">
              <a:avLst/>
            </a:prstGeom>
            <a:ln w="28575" cap="flat" cmpd="sng">
              <a:solidFill>
                <a:srgbClr val="6699FF"/>
              </a:solidFill>
              <a:prstDash val="solid"/>
              <a:round/>
              <a:headEnd type="none" w="med" len="med"/>
              <a:tailEnd type="none" w="med" len="med"/>
            </a:ln>
          </p:spPr>
        </p:sp>
        <p:sp>
          <p:nvSpPr>
            <p:cNvPr id="101392" name="Line 16"/>
            <p:cNvSpPr/>
            <p:nvPr/>
          </p:nvSpPr>
          <p:spPr>
            <a:xfrm flipV="1">
              <a:off x="3184525" y="1409700"/>
              <a:ext cx="1439863" cy="973138"/>
            </a:xfrm>
            <a:prstGeom prst="line">
              <a:avLst/>
            </a:prstGeom>
            <a:ln w="28575" cap="flat" cmpd="sng">
              <a:solidFill>
                <a:srgbClr val="6699FF"/>
              </a:solidFill>
              <a:prstDash val="solid"/>
              <a:round/>
              <a:headEnd type="none" w="med" len="med"/>
              <a:tailEnd type="none" w="med" len="med"/>
            </a:ln>
          </p:spPr>
        </p:sp>
        <p:sp>
          <p:nvSpPr>
            <p:cNvPr id="101393" name="Line 17"/>
            <p:cNvSpPr/>
            <p:nvPr/>
          </p:nvSpPr>
          <p:spPr>
            <a:xfrm>
              <a:off x="3209925" y="2706688"/>
              <a:ext cx="1439863" cy="979487"/>
            </a:xfrm>
            <a:prstGeom prst="line">
              <a:avLst/>
            </a:prstGeom>
            <a:ln w="28575" cap="flat" cmpd="sng">
              <a:solidFill>
                <a:srgbClr val="6699FF"/>
              </a:solidFill>
              <a:prstDash val="solid"/>
              <a:round/>
              <a:headEnd type="none" w="med" len="med"/>
              <a:tailEnd type="none" w="med" len="med"/>
            </a:ln>
          </p:spPr>
        </p:sp>
        <p:sp>
          <p:nvSpPr>
            <p:cNvPr id="101394" name="Line 18"/>
            <p:cNvSpPr/>
            <p:nvPr/>
          </p:nvSpPr>
          <p:spPr>
            <a:xfrm flipV="1">
              <a:off x="3157538" y="1508125"/>
              <a:ext cx="1598612" cy="2019300"/>
            </a:xfrm>
            <a:prstGeom prst="line">
              <a:avLst/>
            </a:prstGeom>
            <a:ln w="28575" cap="flat" cmpd="sng">
              <a:solidFill>
                <a:srgbClr val="6699FF"/>
              </a:solidFill>
              <a:prstDash val="solid"/>
              <a:round/>
              <a:headEnd type="none" w="med" len="med"/>
              <a:tailEnd type="none" w="med" len="med"/>
            </a:ln>
          </p:spPr>
        </p:sp>
        <p:sp>
          <p:nvSpPr>
            <p:cNvPr id="101395" name="Line 19"/>
            <p:cNvSpPr/>
            <p:nvPr/>
          </p:nvSpPr>
          <p:spPr>
            <a:xfrm flipV="1">
              <a:off x="3263900" y="2627313"/>
              <a:ext cx="1412875" cy="1025525"/>
            </a:xfrm>
            <a:prstGeom prst="line">
              <a:avLst/>
            </a:prstGeom>
            <a:ln w="28575" cap="flat" cmpd="sng">
              <a:solidFill>
                <a:srgbClr val="6699FF"/>
              </a:solidFill>
              <a:prstDash val="solid"/>
              <a:round/>
              <a:headEnd type="none" w="med" len="med"/>
              <a:tailEnd type="none" w="med" len="med"/>
            </a:ln>
          </p:spPr>
        </p:sp>
        <p:sp>
          <p:nvSpPr>
            <p:cNvPr id="101396" name="Line 20"/>
            <p:cNvSpPr/>
            <p:nvPr/>
          </p:nvSpPr>
          <p:spPr>
            <a:xfrm>
              <a:off x="5094288" y="1462088"/>
              <a:ext cx="1387475" cy="1474787"/>
            </a:xfrm>
            <a:prstGeom prst="line">
              <a:avLst/>
            </a:prstGeom>
            <a:ln w="28575" cap="flat" cmpd="sng">
              <a:solidFill>
                <a:srgbClr val="6699FF"/>
              </a:solidFill>
              <a:prstDash val="solid"/>
              <a:round/>
              <a:headEnd type="none" w="med" len="med"/>
              <a:tailEnd type="none" w="med" len="med"/>
            </a:ln>
          </p:spPr>
        </p:sp>
        <p:sp>
          <p:nvSpPr>
            <p:cNvPr id="101397" name="Line 21"/>
            <p:cNvSpPr/>
            <p:nvPr/>
          </p:nvSpPr>
          <p:spPr>
            <a:xfrm flipV="1">
              <a:off x="5121275" y="2122488"/>
              <a:ext cx="1335088" cy="1430337"/>
            </a:xfrm>
            <a:prstGeom prst="line">
              <a:avLst/>
            </a:prstGeom>
            <a:ln w="28575" cap="flat" cmpd="sng">
              <a:solidFill>
                <a:srgbClr val="6699FF"/>
              </a:solidFill>
              <a:prstDash val="solid"/>
              <a:round/>
              <a:headEnd type="none" w="med" len="med"/>
              <a:tailEnd type="none" w="med" len="med"/>
            </a:ln>
          </p:spPr>
        </p:sp>
        <p:sp>
          <p:nvSpPr>
            <p:cNvPr id="101398" name="Text Box 22"/>
            <p:cNvSpPr txBox="1"/>
            <p:nvPr/>
          </p:nvSpPr>
          <p:spPr>
            <a:xfrm>
              <a:off x="1912938" y="1720850"/>
              <a:ext cx="296862"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2</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1399" name="Text Box 23"/>
            <p:cNvSpPr txBox="1"/>
            <p:nvPr/>
          </p:nvSpPr>
          <p:spPr>
            <a:xfrm>
              <a:off x="2006600" y="2333625"/>
              <a:ext cx="296863" cy="301625"/>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5</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1400" name="Text Box 24"/>
            <p:cNvSpPr txBox="1"/>
            <p:nvPr/>
          </p:nvSpPr>
          <p:spPr>
            <a:xfrm>
              <a:off x="1912938" y="3168650"/>
              <a:ext cx="296862"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1401" name="Text Box 25"/>
            <p:cNvSpPr txBox="1"/>
            <p:nvPr/>
          </p:nvSpPr>
          <p:spPr>
            <a:xfrm>
              <a:off x="3429000" y="1035050"/>
              <a:ext cx="296863"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12</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1402" name="Text Box 26"/>
            <p:cNvSpPr txBox="1"/>
            <p:nvPr/>
          </p:nvSpPr>
          <p:spPr>
            <a:xfrm>
              <a:off x="3436938" y="1416050"/>
              <a:ext cx="296862" cy="301625"/>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14</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1403" name="Text Box 27"/>
            <p:cNvSpPr txBox="1"/>
            <p:nvPr/>
          </p:nvSpPr>
          <p:spPr>
            <a:xfrm>
              <a:off x="2971800" y="1720850"/>
              <a:ext cx="296863"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10</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1404" name="Text Box 28"/>
            <p:cNvSpPr txBox="1"/>
            <p:nvPr/>
          </p:nvSpPr>
          <p:spPr>
            <a:xfrm>
              <a:off x="3200400" y="2030413"/>
              <a:ext cx="296863" cy="300037"/>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6</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1405" name="Text Box 29"/>
            <p:cNvSpPr txBox="1"/>
            <p:nvPr/>
          </p:nvSpPr>
          <p:spPr>
            <a:xfrm>
              <a:off x="3411538" y="2330450"/>
              <a:ext cx="296862"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10</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1406" name="Text Box 30"/>
            <p:cNvSpPr txBox="1"/>
            <p:nvPr/>
          </p:nvSpPr>
          <p:spPr>
            <a:xfrm>
              <a:off x="3208338" y="2868613"/>
              <a:ext cx="296862" cy="300037"/>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4</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1407" name="Text Box 31"/>
            <p:cNvSpPr txBox="1"/>
            <p:nvPr/>
          </p:nvSpPr>
          <p:spPr>
            <a:xfrm>
              <a:off x="3124200" y="3121025"/>
              <a:ext cx="296863" cy="300038"/>
            </a:xfrm>
            <a:prstGeom prst="rect">
              <a:avLst/>
            </a:prstGeom>
            <a:noFill/>
            <a:ln w="9525">
              <a:noFill/>
            </a:ln>
          </p:spPr>
          <p:txBody>
            <a:bodyPr lIns="0" tIns="0" rIns="0" bIns="0" anchor="t" anchorCtr="0"/>
            <a:p>
              <a:pPr eaLnBrk="0" hangingPunct="0"/>
              <a:r>
                <a:rPr lang="en-US" altLang="zh-CN" sz="1600" dirty="0">
                  <a:solidFill>
                    <a:srgbClr val="000000"/>
                  </a:solidFill>
                  <a:latin typeface="黑体" panose="02010609060101010101" pitchFamily="49" charset="-122"/>
                  <a:ea typeface="黑体" panose="02010609060101010101" pitchFamily="49" charset="-122"/>
                </a:rPr>
                <a:t>13</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1408" name="Text Box 32"/>
            <p:cNvSpPr txBox="1"/>
            <p:nvPr/>
          </p:nvSpPr>
          <p:spPr>
            <a:xfrm>
              <a:off x="3513138" y="3859213"/>
              <a:ext cx="296862" cy="300037"/>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11</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1409" name="Text Box 33"/>
            <p:cNvSpPr txBox="1"/>
            <p:nvPr/>
          </p:nvSpPr>
          <p:spPr>
            <a:xfrm>
              <a:off x="3513138" y="3473450"/>
              <a:ext cx="296862" cy="301625"/>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12</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1410" name="Text Box 34"/>
            <p:cNvSpPr txBox="1"/>
            <p:nvPr/>
          </p:nvSpPr>
          <p:spPr>
            <a:xfrm>
              <a:off x="5638800" y="1268413"/>
              <a:ext cx="296863" cy="300037"/>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3</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1411" name="Text Box 35"/>
            <p:cNvSpPr txBox="1"/>
            <p:nvPr/>
          </p:nvSpPr>
          <p:spPr>
            <a:xfrm>
              <a:off x="5418138" y="1649413"/>
              <a:ext cx="296862" cy="300037"/>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9</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1412" name="Text Box 36"/>
            <p:cNvSpPr txBox="1"/>
            <p:nvPr/>
          </p:nvSpPr>
          <p:spPr>
            <a:xfrm>
              <a:off x="5278438" y="2025650"/>
              <a:ext cx="296862"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6</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1413" name="Text Box 37"/>
            <p:cNvSpPr txBox="1"/>
            <p:nvPr/>
          </p:nvSpPr>
          <p:spPr>
            <a:xfrm>
              <a:off x="5278438" y="2794000"/>
              <a:ext cx="296862" cy="298450"/>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5</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1414" name="Text Box 38"/>
            <p:cNvSpPr txBox="1"/>
            <p:nvPr/>
          </p:nvSpPr>
          <p:spPr>
            <a:xfrm>
              <a:off x="5418138" y="3148013"/>
              <a:ext cx="296862" cy="300037"/>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8</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1415" name="Text Box 39"/>
            <p:cNvSpPr txBox="1"/>
            <p:nvPr/>
          </p:nvSpPr>
          <p:spPr>
            <a:xfrm>
              <a:off x="5562600" y="3549650"/>
              <a:ext cx="296863" cy="298450"/>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10</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1416" name="Text Box 40"/>
            <p:cNvSpPr txBox="1"/>
            <p:nvPr/>
          </p:nvSpPr>
          <p:spPr>
            <a:xfrm>
              <a:off x="7240588" y="1949450"/>
              <a:ext cx="296862"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5</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1417" name="Text Box 41"/>
            <p:cNvSpPr txBox="1"/>
            <p:nvPr/>
          </p:nvSpPr>
          <p:spPr>
            <a:xfrm>
              <a:off x="7232650" y="2943225"/>
              <a:ext cx="296863" cy="301625"/>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2</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50218" name="Oval 42"/>
            <p:cNvSpPr>
              <a:spLocks noChangeArrowheads="1"/>
            </p:cNvSpPr>
            <p:nvPr/>
          </p:nvSpPr>
          <p:spPr bwMode="auto">
            <a:xfrm>
              <a:off x="4624388" y="990600"/>
              <a:ext cx="549275" cy="557213"/>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C</a:t>
              </a:r>
              <a:r>
                <a:rPr kumimoji="0" lang="en-US" altLang="zh-CN" sz="24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1</a:t>
              </a:r>
              <a:endPar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0219" name="Oval 43"/>
            <p:cNvSpPr>
              <a:spLocks noChangeArrowheads="1"/>
            </p:cNvSpPr>
            <p:nvPr/>
          </p:nvSpPr>
          <p:spPr bwMode="auto">
            <a:xfrm>
              <a:off x="4649788" y="3502025"/>
              <a:ext cx="549275" cy="555625"/>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C</a:t>
              </a:r>
              <a:r>
                <a:rPr kumimoji="0" lang="en-US" altLang="zh-CN" sz="24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3</a:t>
              </a:r>
              <a:endPar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101420" name="Oval 44"/>
            <p:cNvSpPr/>
            <p:nvPr/>
          </p:nvSpPr>
          <p:spPr>
            <a:xfrm>
              <a:off x="6364288" y="1627188"/>
              <a:ext cx="549275" cy="555625"/>
            </a:xfrm>
            <a:prstGeom prst="ellipse">
              <a:avLst/>
            </a:prstGeom>
            <a:solidFill>
              <a:srgbClr val="CC9900"/>
            </a:solidFill>
            <a:ln w="28575" cap="flat" cmpd="sng">
              <a:solidFill>
                <a:schemeClr val="tx1"/>
              </a:solidFill>
              <a:prstDash val="solid"/>
              <a:round/>
              <a:headEnd type="none" w="med" len="med"/>
              <a:tailEnd type="none" w="med" len="med"/>
            </a:ln>
          </p:spPr>
          <p:txBody>
            <a:bodyPr lIns="0" tIns="0" rIns="0" bIns="0" anchor="t" anchorCtr="0"/>
            <a:p>
              <a:pPr algn="ctr" eaLnBrk="0" hangingPunct="0"/>
              <a:r>
                <a:rPr lang="en-US" altLang="zh-CN" sz="2400" dirty="0">
                  <a:solidFill>
                    <a:srgbClr val="000000"/>
                  </a:solidFill>
                  <a:latin typeface="黑体" panose="02010609060101010101" pitchFamily="49" charset="-122"/>
                  <a:ea typeface="黑体" panose="02010609060101010101" pitchFamily="49" charset="-122"/>
                </a:rPr>
                <a:t>D</a:t>
              </a:r>
              <a:r>
                <a:rPr lang="en-US" altLang="zh-CN" sz="2400" baseline="-25000" dirty="0">
                  <a:solidFill>
                    <a:srgbClr val="000000"/>
                  </a:solidFill>
                  <a:latin typeface="黑体" panose="02010609060101010101" pitchFamily="49" charset="-122"/>
                  <a:ea typeface="黑体" panose="02010609060101010101" pitchFamily="49" charset="-122"/>
                </a:rPr>
                <a:t>1</a:t>
              </a:r>
              <a:endParaRPr lang="en-US" altLang="zh-CN" sz="2400" dirty="0">
                <a:solidFill>
                  <a:srgbClr val="000000"/>
                </a:solidFill>
                <a:latin typeface="黑体" panose="02010609060101010101" pitchFamily="49" charset="-122"/>
                <a:ea typeface="黑体" panose="02010609060101010101" pitchFamily="49" charset="-122"/>
              </a:endParaRPr>
            </a:p>
          </p:txBody>
        </p:sp>
        <p:sp>
          <p:nvSpPr>
            <p:cNvPr id="50221" name="Oval 45"/>
            <p:cNvSpPr>
              <a:spLocks noChangeArrowheads="1"/>
            </p:cNvSpPr>
            <p:nvPr/>
          </p:nvSpPr>
          <p:spPr bwMode="auto">
            <a:xfrm>
              <a:off x="1143000" y="2262188"/>
              <a:ext cx="549275" cy="557212"/>
            </a:xfrm>
            <a:prstGeom prst="ellipse">
              <a:avLst/>
            </a:prstGeom>
            <a:solidFill>
              <a:schemeClr val="tx2">
                <a:lumMod val="20000"/>
                <a:lumOff val="80000"/>
              </a:schemeClr>
            </a:solidFill>
            <a:ln w="28575">
              <a:solidFill>
                <a:srgbClr val="C00000"/>
              </a:solidFill>
              <a:round/>
            </a:ln>
          </p:spPr>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8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A</a:t>
              </a:r>
              <a:endParaRPr kumimoji="0" lang="en-US" altLang="zh-CN" sz="28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0222" name="Oval 46"/>
            <p:cNvSpPr>
              <a:spLocks noChangeArrowheads="1"/>
            </p:cNvSpPr>
            <p:nvPr/>
          </p:nvSpPr>
          <p:spPr bwMode="auto">
            <a:xfrm>
              <a:off x="2681288" y="1031875"/>
              <a:ext cx="549275" cy="555625"/>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B</a:t>
              </a:r>
              <a:r>
                <a:rPr kumimoji="0" lang="en-US" altLang="zh-CN" sz="24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1</a:t>
              </a:r>
              <a:endPar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0223" name="Oval 47"/>
            <p:cNvSpPr>
              <a:spLocks noChangeArrowheads="1"/>
            </p:cNvSpPr>
            <p:nvPr/>
          </p:nvSpPr>
          <p:spPr bwMode="auto">
            <a:xfrm>
              <a:off x="2701925" y="3492500"/>
              <a:ext cx="549275" cy="557213"/>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B</a:t>
              </a:r>
              <a:r>
                <a:rPr kumimoji="0" lang="en-US" altLang="zh-CN" sz="24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3</a:t>
              </a:r>
              <a:endPar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0224" name="Oval 48"/>
            <p:cNvSpPr>
              <a:spLocks noChangeArrowheads="1"/>
            </p:cNvSpPr>
            <p:nvPr/>
          </p:nvSpPr>
          <p:spPr bwMode="auto">
            <a:xfrm>
              <a:off x="2701925" y="2262188"/>
              <a:ext cx="549275" cy="557212"/>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B</a:t>
              </a:r>
              <a:r>
                <a:rPr kumimoji="0" lang="en-US" altLang="zh-CN" sz="24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2</a:t>
              </a:r>
              <a:endPar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0225" name="Oval 49"/>
            <p:cNvSpPr>
              <a:spLocks noChangeArrowheads="1"/>
            </p:cNvSpPr>
            <p:nvPr/>
          </p:nvSpPr>
          <p:spPr bwMode="auto">
            <a:xfrm>
              <a:off x="6376988" y="2892425"/>
              <a:ext cx="549275" cy="555625"/>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D</a:t>
              </a:r>
              <a:r>
                <a:rPr kumimoji="0" lang="en-US" altLang="zh-CN" sz="2400" b="0" i="0" u="none" strike="noStrike" kern="1200" cap="none" spc="0" normalizeH="0" baseline="-25000" noProof="0" dirty="0">
                  <a:ln>
                    <a:noFill/>
                  </a:ln>
                  <a:solidFill>
                    <a:srgbClr val="000000"/>
                  </a:solidFill>
                  <a:effectLst/>
                  <a:uLnTx/>
                  <a:uFillTx/>
                  <a:latin typeface="黑体" panose="02010609060101010101" pitchFamily="49" charset="-122"/>
                  <a:ea typeface="黑体" panose="02010609060101010101" pitchFamily="49" charset="-122"/>
                  <a:cs typeface="+mn-cs"/>
                </a:rPr>
                <a:t>2</a:t>
              </a:r>
              <a:endParaRPr kumimoji="0"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0226" name="Oval 50"/>
            <p:cNvSpPr>
              <a:spLocks noChangeArrowheads="1"/>
            </p:cNvSpPr>
            <p:nvPr/>
          </p:nvSpPr>
          <p:spPr bwMode="auto">
            <a:xfrm>
              <a:off x="7832725" y="2254250"/>
              <a:ext cx="549275" cy="555625"/>
            </a:xfrm>
            <a:prstGeom prst="ellipse">
              <a:avLst/>
            </a:prstGeom>
            <a:solidFill>
              <a:schemeClr val="tx2">
                <a:lumMod val="20000"/>
                <a:lumOff val="80000"/>
              </a:schemeClr>
            </a:solidFill>
            <a:ln w="28575">
              <a:solidFill>
                <a:srgbClr val="C00000"/>
              </a:solidFill>
              <a:round/>
            </a:ln>
          </p:spPr>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E</a:t>
              </a:r>
              <a:endPar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0227" name="Oval 51"/>
            <p:cNvSpPr>
              <a:spLocks noChangeArrowheads="1"/>
            </p:cNvSpPr>
            <p:nvPr/>
          </p:nvSpPr>
          <p:spPr bwMode="auto">
            <a:xfrm>
              <a:off x="4624388" y="2230438"/>
              <a:ext cx="549275" cy="555625"/>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C</a:t>
              </a:r>
              <a:r>
                <a:rPr kumimoji="0" lang="en-US" altLang="zh-CN" sz="24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2</a:t>
              </a:r>
              <a:endPar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833588" name="Text Box 52"/>
            <p:cNvSpPr txBox="1">
              <a:spLocks noChangeArrowheads="1"/>
            </p:cNvSpPr>
            <p:nvPr/>
          </p:nvSpPr>
          <p:spPr bwMode="auto">
            <a:xfrm>
              <a:off x="6172200" y="1111250"/>
              <a:ext cx="1357313" cy="400050"/>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4</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(D</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1</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)=5</a:t>
              </a:r>
              <a:endPar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0229" name="Text Box 53"/>
            <p:cNvSpPr txBox="1">
              <a:spLocks noChangeArrowheads="1"/>
            </p:cNvSpPr>
            <p:nvPr/>
          </p:nvSpPr>
          <p:spPr bwMode="auto">
            <a:xfrm>
              <a:off x="7643813" y="1697038"/>
              <a:ext cx="1284287" cy="400050"/>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5</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(E)=0</a:t>
              </a:r>
              <a:endPar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grpSp>
      <p:sp>
        <p:nvSpPr>
          <p:cNvPr id="101430" name="TextBox 7"/>
          <p:cNvSpPr txBox="1"/>
          <p:nvPr/>
        </p:nvSpPr>
        <p:spPr>
          <a:xfrm>
            <a:off x="285750" y="506413"/>
            <a:ext cx="3500438" cy="522287"/>
          </a:xfrm>
          <a:prstGeom prst="rect">
            <a:avLst/>
          </a:prstGeom>
          <a:noFill/>
          <a:ln w="9525">
            <a:noFill/>
          </a:ln>
        </p:spPr>
        <p:txBody>
          <a:bodyPr anchor="t" anchorCtr="0">
            <a:spAutoFit/>
          </a:bodyPr>
          <a:p>
            <a:pPr eaLnBrk="0" hangingPunct="0"/>
            <a:r>
              <a:rPr lang="zh-CN" altLang="en-US" sz="2800" dirty="0">
                <a:solidFill>
                  <a:schemeClr val="bg1"/>
                </a:solidFill>
                <a:latin typeface="微软雅黑" panose="020B0503020204020204" pitchFamily="34" charset="-122"/>
                <a:ea typeface="微软雅黑" panose="020B0503020204020204" pitchFamily="34" charset="-122"/>
              </a:rPr>
              <a:t>课堂练习</a:t>
            </a:r>
            <a:endParaRPr lang="zh-CN" altLang="zh-CN" sz="28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1536700" y="5037138"/>
            <a:ext cx="4224338" cy="447675"/>
          </a:xfrm>
          <a:prstGeom prst="rect">
            <a:avLst/>
          </a:prstGeom>
          <a:noFill/>
          <a:ln w="9525">
            <a:noFill/>
          </a:ln>
        </p:spPr>
      </p:pic>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3425" name="组合 1"/>
          <p:cNvGrpSpPr/>
          <p:nvPr/>
        </p:nvGrpSpPr>
        <p:grpSpPr>
          <a:xfrm>
            <a:off x="1143000" y="1303338"/>
            <a:ext cx="7785100" cy="3168650"/>
            <a:chOff x="1143000" y="990600"/>
            <a:chExt cx="7785100" cy="3168650"/>
          </a:xfrm>
        </p:grpSpPr>
        <p:sp>
          <p:nvSpPr>
            <p:cNvPr id="103426" name="Line 2"/>
            <p:cNvSpPr/>
            <p:nvPr/>
          </p:nvSpPr>
          <p:spPr>
            <a:xfrm flipV="1">
              <a:off x="1612900" y="1428750"/>
              <a:ext cx="1101725" cy="954088"/>
            </a:xfrm>
            <a:prstGeom prst="line">
              <a:avLst/>
            </a:prstGeom>
            <a:ln w="28575" cap="flat" cmpd="sng">
              <a:solidFill>
                <a:srgbClr val="6699FF"/>
              </a:solidFill>
              <a:prstDash val="solid"/>
              <a:round/>
              <a:headEnd type="none" w="med" len="med"/>
              <a:tailEnd type="none" w="med" len="med"/>
            </a:ln>
          </p:spPr>
        </p:sp>
        <p:sp>
          <p:nvSpPr>
            <p:cNvPr id="103427" name="Line 3"/>
            <p:cNvSpPr/>
            <p:nvPr/>
          </p:nvSpPr>
          <p:spPr>
            <a:xfrm flipV="1">
              <a:off x="1692275" y="2540000"/>
              <a:ext cx="1022350" cy="14288"/>
            </a:xfrm>
            <a:prstGeom prst="line">
              <a:avLst/>
            </a:prstGeom>
            <a:ln w="28575" cap="flat" cmpd="sng">
              <a:solidFill>
                <a:srgbClr val="6699FF"/>
              </a:solidFill>
              <a:prstDash val="solid"/>
              <a:round/>
              <a:headEnd type="none" w="med" len="med"/>
              <a:tailEnd type="none" w="med" len="med"/>
            </a:ln>
          </p:spPr>
        </p:sp>
        <p:sp>
          <p:nvSpPr>
            <p:cNvPr id="103428" name="Line 4"/>
            <p:cNvSpPr/>
            <p:nvPr/>
          </p:nvSpPr>
          <p:spPr>
            <a:xfrm>
              <a:off x="3263900" y="2540000"/>
              <a:ext cx="1360488" cy="7938"/>
            </a:xfrm>
            <a:prstGeom prst="line">
              <a:avLst/>
            </a:prstGeom>
            <a:ln w="28575" cap="flat" cmpd="sng">
              <a:solidFill>
                <a:srgbClr val="6699FF"/>
              </a:solidFill>
              <a:prstDash val="solid"/>
              <a:round/>
              <a:headEnd type="none" w="med" len="med"/>
              <a:tailEnd type="none" w="med" len="med"/>
            </a:ln>
          </p:spPr>
        </p:sp>
        <p:sp>
          <p:nvSpPr>
            <p:cNvPr id="103429" name="Line 5"/>
            <p:cNvSpPr/>
            <p:nvPr/>
          </p:nvSpPr>
          <p:spPr>
            <a:xfrm>
              <a:off x="1612900" y="2733675"/>
              <a:ext cx="1101725" cy="919163"/>
            </a:xfrm>
            <a:prstGeom prst="line">
              <a:avLst/>
            </a:prstGeom>
            <a:ln w="28575" cap="flat" cmpd="sng">
              <a:solidFill>
                <a:srgbClr val="6699FF"/>
              </a:solidFill>
              <a:prstDash val="solid"/>
              <a:round/>
              <a:headEnd type="none" w="med" len="med"/>
              <a:tailEnd type="none" w="med" len="med"/>
            </a:ln>
          </p:spPr>
        </p:sp>
        <p:sp>
          <p:nvSpPr>
            <p:cNvPr id="103430" name="Line 6"/>
            <p:cNvSpPr/>
            <p:nvPr/>
          </p:nvSpPr>
          <p:spPr>
            <a:xfrm flipV="1">
              <a:off x="3263900" y="1250950"/>
              <a:ext cx="1333500" cy="19050"/>
            </a:xfrm>
            <a:prstGeom prst="line">
              <a:avLst/>
            </a:prstGeom>
            <a:ln w="28575" cap="flat" cmpd="sng">
              <a:solidFill>
                <a:srgbClr val="6699FF"/>
              </a:solidFill>
              <a:prstDash val="solid"/>
              <a:round/>
              <a:headEnd type="none" w="med" len="med"/>
              <a:tailEnd type="none" w="med" len="med"/>
            </a:ln>
          </p:spPr>
        </p:sp>
        <p:sp>
          <p:nvSpPr>
            <p:cNvPr id="103431" name="Line 7"/>
            <p:cNvSpPr/>
            <p:nvPr/>
          </p:nvSpPr>
          <p:spPr>
            <a:xfrm>
              <a:off x="3263900" y="3811588"/>
              <a:ext cx="1385888" cy="6350"/>
            </a:xfrm>
            <a:prstGeom prst="line">
              <a:avLst/>
            </a:prstGeom>
            <a:ln w="28575" cap="flat" cmpd="sng">
              <a:solidFill>
                <a:srgbClr val="6699FF"/>
              </a:solidFill>
              <a:prstDash val="solid"/>
              <a:round/>
              <a:headEnd type="none" w="med" len="med"/>
              <a:tailEnd type="none" w="med" len="med"/>
            </a:ln>
          </p:spPr>
        </p:sp>
        <p:sp>
          <p:nvSpPr>
            <p:cNvPr id="103432" name="Line 8"/>
            <p:cNvSpPr/>
            <p:nvPr/>
          </p:nvSpPr>
          <p:spPr>
            <a:xfrm>
              <a:off x="5173663" y="1276350"/>
              <a:ext cx="1203325" cy="528638"/>
            </a:xfrm>
            <a:prstGeom prst="line">
              <a:avLst/>
            </a:prstGeom>
            <a:ln w="28575" cap="flat" cmpd="sng">
              <a:solidFill>
                <a:srgbClr val="6699FF"/>
              </a:solidFill>
              <a:prstDash val="solid"/>
              <a:round/>
              <a:headEnd type="none" w="med" len="med"/>
              <a:tailEnd type="none" w="med" len="med"/>
            </a:ln>
          </p:spPr>
        </p:sp>
        <p:sp>
          <p:nvSpPr>
            <p:cNvPr id="103433" name="Line 9"/>
            <p:cNvSpPr/>
            <p:nvPr/>
          </p:nvSpPr>
          <p:spPr>
            <a:xfrm>
              <a:off x="6899275" y="2017713"/>
              <a:ext cx="969963" cy="450850"/>
            </a:xfrm>
            <a:prstGeom prst="line">
              <a:avLst/>
            </a:prstGeom>
            <a:ln w="28575" cap="flat" cmpd="sng">
              <a:solidFill>
                <a:srgbClr val="6699FF"/>
              </a:solidFill>
              <a:prstDash val="solid"/>
              <a:round/>
              <a:headEnd type="none" w="med" len="med"/>
              <a:tailEnd type="none" w="med" len="med"/>
            </a:ln>
          </p:spPr>
        </p:sp>
        <p:sp>
          <p:nvSpPr>
            <p:cNvPr id="103434" name="Line 10"/>
            <p:cNvSpPr/>
            <p:nvPr/>
          </p:nvSpPr>
          <p:spPr>
            <a:xfrm flipV="1">
              <a:off x="5173663" y="3289300"/>
              <a:ext cx="1228725" cy="422275"/>
            </a:xfrm>
            <a:prstGeom prst="line">
              <a:avLst/>
            </a:prstGeom>
            <a:ln w="28575" cap="flat" cmpd="sng">
              <a:solidFill>
                <a:srgbClr val="6699FF"/>
              </a:solidFill>
              <a:prstDash val="solid"/>
              <a:round/>
              <a:headEnd type="none" w="med" len="med"/>
              <a:tailEnd type="none" w="med" len="med"/>
            </a:ln>
          </p:spPr>
        </p:sp>
        <p:sp>
          <p:nvSpPr>
            <p:cNvPr id="103435" name="Line 11"/>
            <p:cNvSpPr/>
            <p:nvPr/>
          </p:nvSpPr>
          <p:spPr>
            <a:xfrm flipV="1">
              <a:off x="6899275" y="2679700"/>
              <a:ext cx="995363" cy="396875"/>
            </a:xfrm>
            <a:prstGeom prst="line">
              <a:avLst/>
            </a:prstGeom>
            <a:ln w="28575" cap="flat" cmpd="sng">
              <a:solidFill>
                <a:schemeClr val="tx1"/>
              </a:solidFill>
              <a:prstDash val="solid"/>
              <a:round/>
              <a:headEnd type="none" w="med" len="med"/>
              <a:tailEnd type="none" w="med" len="med"/>
            </a:ln>
          </p:spPr>
        </p:sp>
        <p:sp>
          <p:nvSpPr>
            <p:cNvPr id="103436" name="Line 12"/>
            <p:cNvSpPr/>
            <p:nvPr/>
          </p:nvSpPr>
          <p:spPr>
            <a:xfrm flipV="1">
              <a:off x="5146675" y="1963738"/>
              <a:ext cx="1230313" cy="425450"/>
            </a:xfrm>
            <a:prstGeom prst="line">
              <a:avLst/>
            </a:prstGeom>
            <a:ln w="28575" cap="flat" cmpd="sng">
              <a:solidFill>
                <a:srgbClr val="6699FF"/>
              </a:solidFill>
              <a:prstDash val="solid"/>
              <a:round/>
              <a:headEnd type="none" w="med" len="med"/>
              <a:tailEnd type="none" w="med" len="med"/>
            </a:ln>
          </p:spPr>
        </p:sp>
        <p:sp>
          <p:nvSpPr>
            <p:cNvPr id="103437" name="Line 13"/>
            <p:cNvSpPr/>
            <p:nvPr/>
          </p:nvSpPr>
          <p:spPr>
            <a:xfrm>
              <a:off x="5121275" y="2652713"/>
              <a:ext cx="1203325" cy="477837"/>
            </a:xfrm>
            <a:prstGeom prst="line">
              <a:avLst/>
            </a:prstGeom>
            <a:ln w="28575" cap="flat" cmpd="sng">
              <a:solidFill>
                <a:srgbClr val="6699FF"/>
              </a:solidFill>
              <a:prstDash val="solid"/>
              <a:round/>
              <a:headEnd type="none" w="med" len="med"/>
              <a:tailEnd type="none" w="med" len="med"/>
            </a:ln>
          </p:spPr>
        </p:sp>
        <p:sp>
          <p:nvSpPr>
            <p:cNvPr id="103438" name="Line 14"/>
            <p:cNvSpPr/>
            <p:nvPr/>
          </p:nvSpPr>
          <p:spPr>
            <a:xfrm>
              <a:off x="3184525" y="1409700"/>
              <a:ext cx="1492250" cy="979488"/>
            </a:xfrm>
            <a:prstGeom prst="line">
              <a:avLst/>
            </a:prstGeom>
            <a:ln w="28575" cap="flat" cmpd="sng">
              <a:solidFill>
                <a:srgbClr val="6699FF"/>
              </a:solidFill>
              <a:prstDash val="solid"/>
              <a:round/>
              <a:headEnd type="none" w="med" len="med"/>
              <a:tailEnd type="none" w="med" len="med"/>
            </a:ln>
          </p:spPr>
        </p:sp>
        <p:sp>
          <p:nvSpPr>
            <p:cNvPr id="103439" name="Line 15"/>
            <p:cNvSpPr/>
            <p:nvPr/>
          </p:nvSpPr>
          <p:spPr>
            <a:xfrm>
              <a:off x="3132138" y="1541463"/>
              <a:ext cx="1544637" cy="2038350"/>
            </a:xfrm>
            <a:prstGeom prst="line">
              <a:avLst/>
            </a:prstGeom>
            <a:ln w="28575" cap="flat" cmpd="sng">
              <a:solidFill>
                <a:srgbClr val="6699FF"/>
              </a:solidFill>
              <a:prstDash val="solid"/>
              <a:round/>
              <a:headEnd type="none" w="med" len="med"/>
              <a:tailEnd type="none" w="med" len="med"/>
            </a:ln>
          </p:spPr>
        </p:sp>
        <p:sp>
          <p:nvSpPr>
            <p:cNvPr id="103440" name="Line 16"/>
            <p:cNvSpPr/>
            <p:nvPr/>
          </p:nvSpPr>
          <p:spPr>
            <a:xfrm flipV="1">
              <a:off x="3184525" y="1409700"/>
              <a:ext cx="1439863" cy="973138"/>
            </a:xfrm>
            <a:prstGeom prst="line">
              <a:avLst/>
            </a:prstGeom>
            <a:ln w="28575" cap="flat" cmpd="sng">
              <a:solidFill>
                <a:srgbClr val="6699FF"/>
              </a:solidFill>
              <a:prstDash val="solid"/>
              <a:round/>
              <a:headEnd type="none" w="med" len="med"/>
              <a:tailEnd type="none" w="med" len="med"/>
            </a:ln>
          </p:spPr>
        </p:sp>
        <p:sp>
          <p:nvSpPr>
            <p:cNvPr id="103441" name="Line 17"/>
            <p:cNvSpPr/>
            <p:nvPr/>
          </p:nvSpPr>
          <p:spPr>
            <a:xfrm>
              <a:off x="3209925" y="2706688"/>
              <a:ext cx="1439863" cy="979487"/>
            </a:xfrm>
            <a:prstGeom prst="line">
              <a:avLst/>
            </a:prstGeom>
            <a:ln w="28575" cap="flat" cmpd="sng">
              <a:solidFill>
                <a:srgbClr val="6699FF"/>
              </a:solidFill>
              <a:prstDash val="solid"/>
              <a:round/>
              <a:headEnd type="none" w="med" len="med"/>
              <a:tailEnd type="none" w="med" len="med"/>
            </a:ln>
          </p:spPr>
        </p:sp>
        <p:sp>
          <p:nvSpPr>
            <p:cNvPr id="103442" name="Line 18"/>
            <p:cNvSpPr/>
            <p:nvPr/>
          </p:nvSpPr>
          <p:spPr>
            <a:xfrm flipV="1">
              <a:off x="3157538" y="1508125"/>
              <a:ext cx="1598612" cy="2019300"/>
            </a:xfrm>
            <a:prstGeom prst="line">
              <a:avLst/>
            </a:prstGeom>
            <a:ln w="28575" cap="flat" cmpd="sng">
              <a:solidFill>
                <a:srgbClr val="6699FF"/>
              </a:solidFill>
              <a:prstDash val="solid"/>
              <a:round/>
              <a:headEnd type="none" w="med" len="med"/>
              <a:tailEnd type="none" w="med" len="med"/>
            </a:ln>
          </p:spPr>
        </p:sp>
        <p:sp>
          <p:nvSpPr>
            <p:cNvPr id="103443" name="Line 19"/>
            <p:cNvSpPr/>
            <p:nvPr/>
          </p:nvSpPr>
          <p:spPr>
            <a:xfrm flipV="1">
              <a:off x="3263900" y="2627313"/>
              <a:ext cx="1412875" cy="1025525"/>
            </a:xfrm>
            <a:prstGeom prst="line">
              <a:avLst/>
            </a:prstGeom>
            <a:ln w="28575" cap="flat" cmpd="sng">
              <a:solidFill>
                <a:srgbClr val="6699FF"/>
              </a:solidFill>
              <a:prstDash val="solid"/>
              <a:round/>
              <a:headEnd type="none" w="med" len="med"/>
              <a:tailEnd type="none" w="med" len="med"/>
            </a:ln>
          </p:spPr>
        </p:sp>
        <p:sp>
          <p:nvSpPr>
            <p:cNvPr id="103444" name="Line 20"/>
            <p:cNvSpPr/>
            <p:nvPr/>
          </p:nvSpPr>
          <p:spPr>
            <a:xfrm>
              <a:off x="5094288" y="1462088"/>
              <a:ext cx="1387475" cy="1474787"/>
            </a:xfrm>
            <a:prstGeom prst="line">
              <a:avLst/>
            </a:prstGeom>
            <a:ln w="28575" cap="flat" cmpd="sng">
              <a:solidFill>
                <a:srgbClr val="6699FF"/>
              </a:solidFill>
              <a:prstDash val="solid"/>
              <a:round/>
              <a:headEnd type="none" w="med" len="med"/>
              <a:tailEnd type="none" w="med" len="med"/>
            </a:ln>
          </p:spPr>
        </p:sp>
        <p:sp>
          <p:nvSpPr>
            <p:cNvPr id="103445" name="Line 21"/>
            <p:cNvSpPr/>
            <p:nvPr/>
          </p:nvSpPr>
          <p:spPr>
            <a:xfrm flipV="1">
              <a:off x="5121275" y="2122488"/>
              <a:ext cx="1335088" cy="1430337"/>
            </a:xfrm>
            <a:prstGeom prst="line">
              <a:avLst/>
            </a:prstGeom>
            <a:ln w="28575" cap="flat" cmpd="sng">
              <a:solidFill>
                <a:srgbClr val="6699FF"/>
              </a:solidFill>
              <a:prstDash val="solid"/>
              <a:round/>
              <a:headEnd type="none" w="med" len="med"/>
              <a:tailEnd type="none" w="med" len="med"/>
            </a:ln>
          </p:spPr>
        </p:sp>
        <p:sp>
          <p:nvSpPr>
            <p:cNvPr id="103446" name="Text Box 22"/>
            <p:cNvSpPr txBox="1"/>
            <p:nvPr/>
          </p:nvSpPr>
          <p:spPr>
            <a:xfrm>
              <a:off x="1912938" y="1720850"/>
              <a:ext cx="296862"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2</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3447" name="Text Box 23"/>
            <p:cNvSpPr txBox="1"/>
            <p:nvPr/>
          </p:nvSpPr>
          <p:spPr>
            <a:xfrm>
              <a:off x="2006600" y="2333625"/>
              <a:ext cx="296863" cy="301625"/>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5</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3448" name="Text Box 24"/>
            <p:cNvSpPr txBox="1"/>
            <p:nvPr/>
          </p:nvSpPr>
          <p:spPr>
            <a:xfrm>
              <a:off x="1912938" y="3168650"/>
              <a:ext cx="296862"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3449" name="Text Box 25"/>
            <p:cNvSpPr txBox="1"/>
            <p:nvPr/>
          </p:nvSpPr>
          <p:spPr>
            <a:xfrm>
              <a:off x="3429000" y="1035050"/>
              <a:ext cx="296863"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12</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3450" name="Text Box 26"/>
            <p:cNvSpPr txBox="1"/>
            <p:nvPr/>
          </p:nvSpPr>
          <p:spPr>
            <a:xfrm>
              <a:off x="3436938" y="1416050"/>
              <a:ext cx="296862" cy="301625"/>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14</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3451" name="Text Box 27"/>
            <p:cNvSpPr txBox="1"/>
            <p:nvPr/>
          </p:nvSpPr>
          <p:spPr>
            <a:xfrm>
              <a:off x="2971800" y="1720850"/>
              <a:ext cx="296863"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10</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3452" name="Text Box 28"/>
            <p:cNvSpPr txBox="1"/>
            <p:nvPr/>
          </p:nvSpPr>
          <p:spPr>
            <a:xfrm>
              <a:off x="3200400" y="2030413"/>
              <a:ext cx="296863" cy="300037"/>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6</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3453" name="Text Box 29"/>
            <p:cNvSpPr txBox="1"/>
            <p:nvPr/>
          </p:nvSpPr>
          <p:spPr>
            <a:xfrm>
              <a:off x="3411538" y="2330450"/>
              <a:ext cx="296862"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10</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3454" name="Text Box 30"/>
            <p:cNvSpPr txBox="1"/>
            <p:nvPr/>
          </p:nvSpPr>
          <p:spPr>
            <a:xfrm>
              <a:off x="3208338" y="2868613"/>
              <a:ext cx="296862" cy="300037"/>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4</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3455" name="Text Box 31"/>
            <p:cNvSpPr txBox="1"/>
            <p:nvPr/>
          </p:nvSpPr>
          <p:spPr>
            <a:xfrm>
              <a:off x="3124200" y="3121025"/>
              <a:ext cx="296863" cy="300038"/>
            </a:xfrm>
            <a:prstGeom prst="rect">
              <a:avLst/>
            </a:prstGeom>
            <a:noFill/>
            <a:ln w="9525">
              <a:noFill/>
            </a:ln>
          </p:spPr>
          <p:txBody>
            <a:bodyPr lIns="0" tIns="0" rIns="0" bIns="0" anchor="t" anchorCtr="0"/>
            <a:p>
              <a:pPr eaLnBrk="0" hangingPunct="0"/>
              <a:r>
                <a:rPr lang="en-US" altLang="zh-CN" sz="1600" dirty="0">
                  <a:solidFill>
                    <a:srgbClr val="000000"/>
                  </a:solidFill>
                  <a:latin typeface="黑体" panose="02010609060101010101" pitchFamily="49" charset="-122"/>
                  <a:ea typeface="黑体" panose="02010609060101010101" pitchFamily="49" charset="-122"/>
                </a:rPr>
                <a:t>13</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3456" name="Text Box 32"/>
            <p:cNvSpPr txBox="1"/>
            <p:nvPr/>
          </p:nvSpPr>
          <p:spPr>
            <a:xfrm>
              <a:off x="3513138" y="3859213"/>
              <a:ext cx="296862" cy="300037"/>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11</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3457" name="Text Box 33"/>
            <p:cNvSpPr txBox="1"/>
            <p:nvPr/>
          </p:nvSpPr>
          <p:spPr>
            <a:xfrm>
              <a:off x="3513138" y="3473450"/>
              <a:ext cx="296862" cy="301625"/>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12</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3458" name="Text Box 34"/>
            <p:cNvSpPr txBox="1"/>
            <p:nvPr/>
          </p:nvSpPr>
          <p:spPr>
            <a:xfrm>
              <a:off x="5638800" y="1268413"/>
              <a:ext cx="296863" cy="300037"/>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3</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3459" name="Text Box 35"/>
            <p:cNvSpPr txBox="1"/>
            <p:nvPr/>
          </p:nvSpPr>
          <p:spPr>
            <a:xfrm>
              <a:off x="5418138" y="1649413"/>
              <a:ext cx="296862" cy="300037"/>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9</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3460" name="Text Box 36"/>
            <p:cNvSpPr txBox="1"/>
            <p:nvPr/>
          </p:nvSpPr>
          <p:spPr>
            <a:xfrm>
              <a:off x="5278438" y="2025650"/>
              <a:ext cx="296862"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6</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3461" name="Text Box 37"/>
            <p:cNvSpPr txBox="1"/>
            <p:nvPr/>
          </p:nvSpPr>
          <p:spPr>
            <a:xfrm>
              <a:off x="5278438" y="2794000"/>
              <a:ext cx="296862" cy="298450"/>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5</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3462" name="Text Box 38"/>
            <p:cNvSpPr txBox="1"/>
            <p:nvPr/>
          </p:nvSpPr>
          <p:spPr>
            <a:xfrm>
              <a:off x="5418138" y="3148013"/>
              <a:ext cx="296862" cy="300037"/>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8</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3463" name="Text Box 39"/>
            <p:cNvSpPr txBox="1"/>
            <p:nvPr/>
          </p:nvSpPr>
          <p:spPr>
            <a:xfrm>
              <a:off x="5562600" y="3549650"/>
              <a:ext cx="296863" cy="298450"/>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10</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3464" name="Text Box 40"/>
            <p:cNvSpPr txBox="1"/>
            <p:nvPr/>
          </p:nvSpPr>
          <p:spPr>
            <a:xfrm>
              <a:off x="7240588" y="1949450"/>
              <a:ext cx="296862"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5</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3465" name="Text Box 41"/>
            <p:cNvSpPr txBox="1"/>
            <p:nvPr/>
          </p:nvSpPr>
          <p:spPr>
            <a:xfrm>
              <a:off x="7232650" y="2943225"/>
              <a:ext cx="296863" cy="301625"/>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2</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51242" name="Oval 42"/>
            <p:cNvSpPr>
              <a:spLocks noChangeArrowheads="1"/>
            </p:cNvSpPr>
            <p:nvPr/>
          </p:nvSpPr>
          <p:spPr bwMode="auto">
            <a:xfrm>
              <a:off x="4624388" y="990600"/>
              <a:ext cx="549275" cy="557212"/>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C</a:t>
              </a:r>
              <a:r>
                <a:rPr kumimoji="0" lang="en-US" altLang="zh-CN" sz="24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1</a:t>
              </a:r>
              <a:endPar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1243" name="Oval 43"/>
            <p:cNvSpPr>
              <a:spLocks noChangeArrowheads="1"/>
            </p:cNvSpPr>
            <p:nvPr/>
          </p:nvSpPr>
          <p:spPr bwMode="auto">
            <a:xfrm>
              <a:off x="4649788" y="3502025"/>
              <a:ext cx="549275" cy="555625"/>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C</a:t>
              </a:r>
              <a:r>
                <a:rPr kumimoji="0" lang="en-US" altLang="zh-CN" sz="2400" b="0" i="0" u="none" strike="noStrike" kern="1200" cap="none" spc="0" normalizeH="0" baseline="-25000" noProof="0" dirty="0">
                  <a:ln>
                    <a:noFill/>
                  </a:ln>
                  <a:solidFill>
                    <a:srgbClr val="000000"/>
                  </a:solidFill>
                  <a:effectLst/>
                  <a:uLnTx/>
                  <a:uFillTx/>
                  <a:latin typeface="黑体" panose="02010609060101010101" pitchFamily="49" charset="-122"/>
                  <a:ea typeface="黑体" panose="02010609060101010101" pitchFamily="49" charset="-122"/>
                  <a:cs typeface="+mn-cs"/>
                </a:rPr>
                <a:t>3</a:t>
              </a:r>
              <a:endParaRPr kumimoji="0"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103468" name="Oval 44"/>
            <p:cNvSpPr/>
            <p:nvPr/>
          </p:nvSpPr>
          <p:spPr>
            <a:xfrm>
              <a:off x="6364288" y="1627188"/>
              <a:ext cx="549275" cy="555625"/>
            </a:xfrm>
            <a:prstGeom prst="ellipse">
              <a:avLst/>
            </a:prstGeom>
            <a:solidFill>
              <a:srgbClr val="CC9900"/>
            </a:solidFill>
            <a:ln w="28575" cap="flat" cmpd="sng">
              <a:solidFill>
                <a:schemeClr val="tx1"/>
              </a:solidFill>
              <a:prstDash val="solid"/>
              <a:round/>
              <a:headEnd type="none" w="med" len="med"/>
              <a:tailEnd type="none" w="med" len="med"/>
            </a:ln>
          </p:spPr>
          <p:txBody>
            <a:bodyPr lIns="0" tIns="0" rIns="0" bIns="0" anchor="t" anchorCtr="0"/>
            <a:p>
              <a:pPr algn="ctr" eaLnBrk="0" hangingPunct="0"/>
              <a:r>
                <a:rPr lang="en-US" altLang="zh-CN" sz="2400" dirty="0">
                  <a:solidFill>
                    <a:srgbClr val="000000"/>
                  </a:solidFill>
                  <a:latin typeface="黑体" panose="02010609060101010101" pitchFamily="49" charset="-122"/>
                  <a:ea typeface="黑体" panose="02010609060101010101" pitchFamily="49" charset="-122"/>
                </a:rPr>
                <a:t>D</a:t>
              </a:r>
              <a:r>
                <a:rPr lang="en-US" altLang="zh-CN" sz="2400" baseline="-25000" dirty="0">
                  <a:solidFill>
                    <a:srgbClr val="000000"/>
                  </a:solidFill>
                  <a:latin typeface="黑体" panose="02010609060101010101" pitchFamily="49" charset="-122"/>
                  <a:ea typeface="黑体" panose="02010609060101010101" pitchFamily="49" charset="-122"/>
                </a:rPr>
                <a:t>1</a:t>
              </a:r>
              <a:endParaRPr lang="en-US" altLang="zh-CN" sz="2400" dirty="0">
                <a:solidFill>
                  <a:srgbClr val="000000"/>
                </a:solidFill>
                <a:latin typeface="黑体" panose="02010609060101010101" pitchFamily="49" charset="-122"/>
                <a:ea typeface="黑体" panose="02010609060101010101" pitchFamily="49" charset="-122"/>
              </a:endParaRPr>
            </a:p>
          </p:txBody>
        </p:sp>
        <p:sp>
          <p:nvSpPr>
            <p:cNvPr id="51245" name="Oval 45"/>
            <p:cNvSpPr>
              <a:spLocks noChangeArrowheads="1"/>
            </p:cNvSpPr>
            <p:nvPr/>
          </p:nvSpPr>
          <p:spPr bwMode="auto">
            <a:xfrm>
              <a:off x="1143000" y="2262187"/>
              <a:ext cx="549275" cy="557213"/>
            </a:xfrm>
            <a:prstGeom prst="ellipse">
              <a:avLst/>
            </a:prstGeom>
            <a:solidFill>
              <a:schemeClr val="tx2">
                <a:lumMod val="20000"/>
                <a:lumOff val="80000"/>
              </a:schemeClr>
            </a:solidFill>
            <a:ln w="28575">
              <a:solidFill>
                <a:srgbClr val="C00000"/>
              </a:solidFill>
              <a:round/>
            </a:ln>
          </p:spPr>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8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A</a:t>
              </a:r>
              <a:endParaRPr kumimoji="0" lang="en-US" altLang="zh-CN" sz="28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1246" name="Oval 46"/>
            <p:cNvSpPr>
              <a:spLocks noChangeArrowheads="1"/>
            </p:cNvSpPr>
            <p:nvPr/>
          </p:nvSpPr>
          <p:spPr bwMode="auto">
            <a:xfrm>
              <a:off x="2681288" y="1031875"/>
              <a:ext cx="549275" cy="555625"/>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B</a:t>
              </a:r>
              <a:r>
                <a:rPr kumimoji="0" lang="en-US" altLang="zh-CN" sz="24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1</a:t>
              </a:r>
              <a:endPar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1247" name="Oval 47"/>
            <p:cNvSpPr>
              <a:spLocks noChangeArrowheads="1"/>
            </p:cNvSpPr>
            <p:nvPr/>
          </p:nvSpPr>
          <p:spPr bwMode="auto">
            <a:xfrm>
              <a:off x="2701925" y="3492500"/>
              <a:ext cx="549275" cy="557212"/>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B</a:t>
              </a:r>
              <a:r>
                <a:rPr kumimoji="0" lang="en-US" altLang="zh-CN" sz="24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3</a:t>
              </a:r>
              <a:endPar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1248" name="Oval 48"/>
            <p:cNvSpPr>
              <a:spLocks noChangeArrowheads="1"/>
            </p:cNvSpPr>
            <p:nvPr/>
          </p:nvSpPr>
          <p:spPr bwMode="auto">
            <a:xfrm>
              <a:off x="2701925" y="2262187"/>
              <a:ext cx="549275" cy="557213"/>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B</a:t>
              </a:r>
              <a:r>
                <a:rPr kumimoji="0" lang="en-US" altLang="zh-CN" sz="24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2</a:t>
              </a:r>
              <a:endPar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103473" name="Oval 49"/>
            <p:cNvSpPr/>
            <p:nvPr/>
          </p:nvSpPr>
          <p:spPr>
            <a:xfrm>
              <a:off x="6376988" y="2892425"/>
              <a:ext cx="549275" cy="555625"/>
            </a:xfrm>
            <a:prstGeom prst="ellipse">
              <a:avLst/>
            </a:prstGeom>
            <a:solidFill>
              <a:srgbClr val="CC9900"/>
            </a:solidFill>
            <a:ln w="28575" cap="flat" cmpd="sng">
              <a:solidFill>
                <a:schemeClr val="tx1"/>
              </a:solidFill>
              <a:prstDash val="solid"/>
              <a:round/>
              <a:headEnd type="none" w="med" len="med"/>
              <a:tailEnd type="none" w="med" len="med"/>
            </a:ln>
          </p:spPr>
          <p:txBody>
            <a:bodyPr lIns="0" tIns="0" rIns="0" bIns="0" anchor="t" anchorCtr="0"/>
            <a:p>
              <a:pPr algn="ctr" eaLnBrk="0" hangingPunct="0"/>
              <a:r>
                <a:rPr lang="en-US" altLang="zh-CN" sz="2400" dirty="0">
                  <a:solidFill>
                    <a:srgbClr val="000000"/>
                  </a:solidFill>
                  <a:latin typeface="黑体" panose="02010609060101010101" pitchFamily="49" charset="-122"/>
                  <a:ea typeface="黑体" panose="02010609060101010101" pitchFamily="49" charset="-122"/>
                </a:rPr>
                <a:t>D</a:t>
              </a:r>
              <a:r>
                <a:rPr lang="en-US" altLang="zh-CN" sz="2400" baseline="-25000" dirty="0">
                  <a:solidFill>
                    <a:srgbClr val="000000"/>
                  </a:solidFill>
                  <a:latin typeface="黑体" panose="02010609060101010101" pitchFamily="49" charset="-122"/>
                  <a:ea typeface="黑体" panose="02010609060101010101" pitchFamily="49" charset="-122"/>
                </a:rPr>
                <a:t>2</a:t>
              </a:r>
              <a:endParaRPr lang="en-US" altLang="zh-CN" sz="2400" dirty="0">
                <a:solidFill>
                  <a:srgbClr val="000000"/>
                </a:solidFill>
                <a:latin typeface="黑体" panose="02010609060101010101" pitchFamily="49" charset="-122"/>
                <a:ea typeface="黑体" panose="02010609060101010101" pitchFamily="49" charset="-122"/>
              </a:endParaRPr>
            </a:p>
          </p:txBody>
        </p:sp>
        <p:sp>
          <p:nvSpPr>
            <p:cNvPr id="51250" name="Oval 50"/>
            <p:cNvSpPr>
              <a:spLocks noChangeArrowheads="1"/>
            </p:cNvSpPr>
            <p:nvPr/>
          </p:nvSpPr>
          <p:spPr bwMode="auto">
            <a:xfrm>
              <a:off x="7832725" y="2254250"/>
              <a:ext cx="549275" cy="555625"/>
            </a:xfrm>
            <a:prstGeom prst="ellipse">
              <a:avLst/>
            </a:prstGeom>
            <a:solidFill>
              <a:schemeClr val="tx2">
                <a:lumMod val="20000"/>
                <a:lumOff val="80000"/>
              </a:schemeClr>
            </a:solidFill>
            <a:ln w="28575">
              <a:solidFill>
                <a:srgbClr val="C00000"/>
              </a:solidFill>
              <a:round/>
            </a:ln>
          </p:spPr>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E</a:t>
              </a:r>
              <a:endPar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1251" name="Oval 51"/>
            <p:cNvSpPr>
              <a:spLocks noChangeArrowheads="1"/>
            </p:cNvSpPr>
            <p:nvPr/>
          </p:nvSpPr>
          <p:spPr bwMode="auto">
            <a:xfrm>
              <a:off x="4624388" y="2230437"/>
              <a:ext cx="549275" cy="555625"/>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C</a:t>
              </a:r>
              <a:r>
                <a:rPr kumimoji="0" lang="en-US" altLang="zh-CN" sz="24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2</a:t>
              </a:r>
              <a:endPar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834612" name="Text Box 52"/>
            <p:cNvSpPr txBox="1">
              <a:spLocks noChangeArrowheads="1"/>
            </p:cNvSpPr>
            <p:nvPr/>
          </p:nvSpPr>
          <p:spPr bwMode="auto">
            <a:xfrm>
              <a:off x="6172200" y="3549650"/>
              <a:ext cx="1208088" cy="400050"/>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4</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(D</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2</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)=2</a:t>
              </a:r>
              <a:endPar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1253" name="Text Box 53"/>
            <p:cNvSpPr txBox="1">
              <a:spLocks noChangeArrowheads="1"/>
            </p:cNvSpPr>
            <p:nvPr/>
          </p:nvSpPr>
          <p:spPr bwMode="auto">
            <a:xfrm>
              <a:off x="7643813" y="1697037"/>
              <a:ext cx="1284287" cy="400050"/>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5</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(E)=0</a:t>
              </a:r>
              <a:endPar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1254" name="Text Box 54"/>
            <p:cNvSpPr txBox="1">
              <a:spLocks noChangeArrowheads="1"/>
            </p:cNvSpPr>
            <p:nvPr/>
          </p:nvSpPr>
          <p:spPr bwMode="auto">
            <a:xfrm>
              <a:off x="6172200" y="1111250"/>
              <a:ext cx="1365250" cy="400050"/>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4</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(D</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1</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)=5</a:t>
              </a:r>
              <a:endPar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grpSp>
      <p:sp>
        <p:nvSpPr>
          <p:cNvPr id="103479" name="TextBox 7"/>
          <p:cNvSpPr txBox="1"/>
          <p:nvPr/>
        </p:nvSpPr>
        <p:spPr>
          <a:xfrm>
            <a:off x="285750" y="506413"/>
            <a:ext cx="3500438" cy="522287"/>
          </a:xfrm>
          <a:prstGeom prst="rect">
            <a:avLst/>
          </a:prstGeom>
          <a:noFill/>
          <a:ln w="9525">
            <a:noFill/>
          </a:ln>
        </p:spPr>
        <p:txBody>
          <a:bodyPr anchor="t" anchorCtr="0">
            <a:spAutoFit/>
          </a:bodyPr>
          <a:p>
            <a:pPr eaLnBrk="0" hangingPunct="0"/>
            <a:r>
              <a:rPr lang="zh-CN" altLang="en-US" sz="2800" dirty="0">
                <a:solidFill>
                  <a:schemeClr val="bg1"/>
                </a:solidFill>
                <a:latin typeface="微软雅黑" panose="020B0503020204020204" pitchFamily="34" charset="-122"/>
                <a:ea typeface="微软雅黑" panose="020B0503020204020204" pitchFamily="34" charset="-122"/>
              </a:rPr>
              <a:t>课堂练习</a:t>
            </a:r>
            <a:endParaRPr lang="zh-CN" altLang="zh-CN" sz="28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1587500" y="5095875"/>
            <a:ext cx="3851275" cy="414338"/>
          </a:xfrm>
          <a:prstGeom prst="rect">
            <a:avLst/>
          </a:prstGeom>
          <a:noFill/>
          <a:ln w="9525">
            <a:noFill/>
          </a:ln>
        </p:spPr>
      </p:pic>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5473" name="组合 1"/>
          <p:cNvGrpSpPr/>
          <p:nvPr/>
        </p:nvGrpSpPr>
        <p:grpSpPr>
          <a:xfrm>
            <a:off x="1143000" y="809625"/>
            <a:ext cx="7858125" cy="3657600"/>
            <a:chOff x="1143000" y="990600"/>
            <a:chExt cx="7858125" cy="3657600"/>
          </a:xfrm>
        </p:grpSpPr>
        <p:sp>
          <p:nvSpPr>
            <p:cNvPr id="105474" name="Line 2"/>
            <p:cNvSpPr/>
            <p:nvPr/>
          </p:nvSpPr>
          <p:spPr>
            <a:xfrm flipV="1">
              <a:off x="1612900" y="1917700"/>
              <a:ext cx="1101725" cy="954088"/>
            </a:xfrm>
            <a:prstGeom prst="line">
              <a:avLst/>
            </a:prstGeom>
            <a:ln w="28575" cap="flat" cmpd="sng">
              <a:solidFill>
                <a:srgbClr val="6699FF"/>
              </a:solidFill>
              <a:prstDash val="solid"/>
              <a:round/>
              <a:headEnd type="none" w="med" len="med"/>
              <a:tailEnd type="none" w="med" len="med"/>
            </a:ln>
          </p:spPr>
        </p:sp>
        <p:sp>
          <p:nvSpPr>
            <p:cNvPr id="105475" name="Line 3"/>
            <p:cNvSpPr/>
            <p:nvPr/>
          </p:nvSpPr>
          <p:spPr>
            <a:xfrm flipV="1">
              <a:off x="1692275" y="3028950"/>
              <a:ext cx="1022350" cy="14288"/>
            </a:xfrm>
            <a:prstGeom prst="line">
              <a:avLst/>
            </a:prstGeom>
            <a:ln w="28575" cap="flat" cmpd="sng">
              <a:solidFill>
                <a:srgbClr val="6699FF"/>
              </a:solidFill>
              <a:prstDash val="solid"/>
              <a:round/>
              <a:headEnd type="none" w="med" len="med"/>
              <a:tailEnd type="none" w="med" len="med"/>
            </a:ln>
          </p:spPr>
        </p:sp>
        <p:sp>
          <p:nvSpPr>
            <p:cNvPr id="105476" name="Line 4"/>
            <p:cNvSpPr/>
            <p:nvPr/>
          </p:nvSpPr>
          <p:spPr>
            <a:xfrm>
              <a:off x="3263900" y="3028950"/>
              <a:ext cx="1360488" cy="7938"/>
            </a:xfrm>
            <a:prstGeom prst="line">
              <a:avLst/>
            </a:prstGeom>
            <a:ln w="28575" cap="flat" cmpd="sng">
              <a:solidFill>
                <a:srgbClr val="6699FF"/>
              </a:solidFill>
              <a:prstDash val="solid"/>
              <a:round/>
              <a:headEnd type="none" w="med" len="med"/>
              <a:tailEnd type="none" w="med" len="med"/>
            </a:ln>
          </p:spPr>
        </p:sp>
        <p:sp>
          <p:nvSpPr>
            <p:cNvPr id="105477" name="Line 5"/>
            <p:cNvSpPr/>
            <p:nvPr/>
          </p:nvSpPr>
          <p:spPr>
            <a:xfrm>
              <a:off x="1612900" y="3222625"/>
              <a:ext cx="1101725" cy="919163"/>
            </a:xfrm>
            <a:prstGeom prst="line">
              <a:avLst/>
            </a:prstGeom>
            <a:ln w="28575" cap="flat" cmpd="sng">
              <a:solidFill>
                <a:srgbClr val="6699FF"/>
              </a:solidFill>
              <a:prstDash val="solid"/>
              <a:round/>
              <a:headEnd type="none" w="med" len="med"/>
              <a:tailEnd type="none" w="med" len="med"/>
            </a:ln>
          </p:spPr>
        </p:sp>
        <p:sp>
          <p:nvSpPr>
            <p:cNvPr id="105478" name="Line 6"/>
            <p:cNvSpPr/>
            <p:nvPr/>
          </p:nvSpPr>
          <p:spPr>
            <a:xfrm flipV="1">
              <a:off x="3263900" y="1739900"/>
              <a:ext cx="1333500" cy="19050"/>
            </a:xfrm>
            <a:prstGeom prst="line">
              <a:avLst/>
            </a:prstGeom>
            <a:ln w="28575" cap="flat" cmpd="sng">
              <a:solidFill>
                <a:srgbClr val="6699FF"/>
              </a:solidFill>
              <a:prstDash val="solid"/>
              <a:round/>
              <a:headEnd type="none" w="med" len="med"/>
              <a:tailEnd type="none" w="med" len="med"/>
            </a:ln>
          </p:spPr>
        </p:sp>
        <p:sp>
          <p:nvSpPr>
            <p:cNvPr id="105479" name="Line 7"/>
            <p:cNvSpPr/>
            <p:nvPr/>
          </p:nvSpPr>
          <p:spPr>
            <a:xfrm>
              <a:off x="3263900" y="4300538"/>
              <a:ext cx="1385888" cy="6350"/>
            </a:xfrm>
            <a:prstGeom prst="line">
              <a:avLst/>
            </a:prstGeom>
            <a:ln w="28575" cap="flat" cmpd="sng">
              <a:solidFill>
                <a:srgbClr val="6699FF"/>
              </a:solidFill>
              <a:prstDash val="solid"/>
              <a:round/>
              <a:headEnd type="none" w="med" len="med"/>
              <a:tailEnd type="none" w="med" len="med"/>
            </a:ln>
          </p:spPr>
        </p:sp>
        <p:sp>
          <p:nvSpPr>
            <p:cNvPr id="105480" name="Line 8"/>
            <p:cNvSpPr/>
            <p:nvPr/>
          </p:nvSpPr>
          <p:spPr>
            <a:xfrm>
              <a:off x="5173663" y="1765300"/>
              <a:ext cx="1203325" cy="528638"/>
            </a:xfrm>
            <a:prstGeom prst="line">
              <a:avLst/>
            </a:prstGeom>
            <a:ln w="28575" cap="flat" cmpd="sng">
              <a:solidFill>
                <a:schemeClr val="tx1"/>
              </a:solidFill>
              <a:prstDash val="solid"/>
              <a:round/>
              <a:headEnd type="none" w="med" len="med"/>
              <a:tailEnd type="none" w="med" len="med"/>
            </a:ln>
          </p:spPr>
        </p:sp>
        <p:sp>
          <p:nvSpPr>
            <p:cNvPr id="105481" name="Line 9"/>
            <p:cNvSpPr/>
            <p:nvPr/>
          </p:nvSpPr>
          <p:spPr>
            <a:xfrm>
              <a:off x="6899275" y="2506663"/>
              <a:ext cx="969963" cy="450850"/>
            </a:xfrm>
            <a:prstGeom prst="line">
              <a:avLst/>
            </a:prstGeom>
            <a:ln w="28575" cap="flat" cmpd="sng">
              <a:solidFill>
                <a:srgbClr val="6699FF"/>
              </a:solidFill>
              <a:prstDash val="solid"/>
              <a:round/>
              <a:headEnd type="none" w="med" len="med"/>
              <a:tailEnd type="none" w="med" len="med"/>
            </a:ln>
          </p:spPr>
        </p:sp>
        <p:sp>
          <p:nvSpPr>
            <p:cNvPr id="105482" name="Line 10"/>
            <p:cNvSpPr/>
            <p:nvPr/>
          </p:nvSpPr>
          <p:spPr>
            <a:xfrm flipV="1">
              <a:off x="5173663" y="3778250"/>
              <a:ext cx="1228725" cy="422275"/>
            </a:xfrm>
            <a:prstGeom prst="line">
              <a:avLst/>
            </a:prstGeom>
            <a:ln w="28575" cap="flat" cmpd="sng">
              <a:solidFill>
                <a:srgbClr val="6699FF"/>
              </a:solidFill>
              <a:prstDash val="solid"/>
              <a:round/>
              <a:headEnd type="none" w="med" len="med"/>
              <a:tailEnd type="none" w="med" len="med"/>
            </a:ln>
          </p:spPr>
        </p:sp>
        <p:sp>
          <p:nvSpPr>
            <p:cNvPr id="105483" name="Line 11"/>
            <p:cNvSpPr/>
            <p:nvPr/>
          </p:nvSpPr>
          <p:spPr>
            <a:xfrm flipV="1">
              <a:off x="6899275" y="3168650"/>
              <a:ext cx="995363" cy="396875"/>
            </a:xfrm>
            <a:prstGeom prst="line">
              <a:avLst/>
            </a:prstGeom>
            <a:ln w="28575" cap="flat" cmpd="sng">
              <a:solidFill>
                <a:srgbClr val="6699FF"/>
              </a:solidFill>
              <a:prstDash val="solid"/>
              <a:round/>
              <a:headEnd type="none" w="med" len="med"/>
              <a:tailEnd type="none" w="med" len="med"/>
            </a:ln>
          </p:spPr>
        </p:sp>
        <p:sp>
          <p:nvSpPr>
            <p:cNvPr id="105484" name="Line 12"/>
            <p:cNvSpPr/>
            <p:nvPr/>
          </p:nvSpPr>
          <p:spPr>
            <a:xfrm flipV="1">
              <a:off x="5146675" y="2452688"/>
              <a:ext cx="1230313" cy="425450"/>
            </a:xfrm>
            <a:prstGeom prst="line">
              <a:avLst/>
            </a:prstGeom>
            <a:ln w="28575" cap="flat" cmpd="sng">
              <a:solidFill>
                <a:srgbClr val="6699FF"/>
              </a:solidFill>
              <a:prstDash val="solid"/>
              <a:round/>
              <a:headEnd type="none" w="med" len="med"/>
              <a:tailEnd type="none" w="med" len="med"/>
            </a:ln>
          </p:spPr>
        </p:sp>
        <p:sp>
          <p:nvSpPr>
            <p:cNvPr id="105485" name="Line 13"/>
            <p:cNvSpPr/>
            <p:nvPr/>
          </p:nvSpPr>
          <p:spPr>
            <a:xfrm>
              <a:off x="5121275" y="3141663"/>
              <a:ext cx="1203325" cy="477837"/>
            </a:xfrm>
            <a:prstGeom prst="line">
              <a:avLst/>
            </a:prstGeom>
            <a:ln w="28575" cap="flat" cmpd="sng">
              <a:solidFill>
                <a:srgbClr val="6699FF"/>
              </a:solidFill>
              <a:prstDash val="solid"/>
              <a:round/>
              <a:headEnd type="none" w="med" len="med"/>
              <a:tailEnd type="none" w="med" len="med"/>
            </a:ln>
          </p:spPr>
        </p:sp>
        <p:sp>
          <p:nvSpPr>
            <p:cNvPr id="105486" name="Line 14"/>
            <p:cNvSpPr/>
            <p:nvPr/>
          </p:nvSpPr>
          <p:spPr>
            <a:xfrm>
              <a:off x="3184525" y="1898650"/>
              <a:ext cx="1492250" cy="979488"/>
            </a:xfrm>
            <a:prstGeom prst="line">
              <a:avLst/>
            </a:prstGeom>
            <a:ln w="28575" cap="flat" cmpd="sng">
              <a:solidFill>
                <a:srgbClr val="6699FF"/>
              </a:solidFill>
              <a:prstDash val="solid"/>
              <a:round/>
              <a:headEnd type="none" w="med" len="med"/>
              <a:tailEnd type="none" w="med" len="med"/>
            </a:ln>
          </p:spPr>
        </p:sp>
        <p:sp>
          <p:nvSpPr>
            <p:cNvPr id="105487" name="Line 15"/>
            <p:cNvSpPr/>
            <p:nvPr/>
          </p:nvSpPr>
          <p:spPr>
            <a:xfrm>
              <a:off x="3132138" y="2030413"/>
              <a:ext cx="1544637" cy="2038350"/>
            </a:xfrm>
            <a:prstGeom prst="line">
              <a:avLst/>
            </a:prstGeom>
            <a:ln w="28575" cap="flat" cmpd="sng">
              <a:solidFill>
                <a:srgbClr val="6699FF"/>
              </a:solidFill>
              <a:prstDash val="solid"/>
              <a:round/>
              <a:headEnd type="none" w="med" len="med"/>
              <a:tailEnd type="none" w="med" len="med"/>
            </a:ln>
          </p:spPr>
        </p:sp>
        <p:sp>
          <p:nvSpPr>
            <p:cNvPr id="105488" name="Line 16"/>
            <p:cNvSpPr/>
            <p:nvPr/>
          </p:nvSpPr>
          <p:spPr>
            <a:xfrm flipV="1">
              <a:off x="3184525" y="1898650"/>
              <a:ext cx="1439863" cy="973138"/>
            </a:xfrm>
            <a:prstGeom prst="line">
              <a:avLst/>
            </a:prstGeom>
            <a:ln w="28575" cap="flat" cmpd="sng">
              <a:solidFill>
                <a:srgbClr val="6699FF"/>
              </a:solidFill>
              <a:prstDash val="solid"/>
              <a:round/>
              <a:headEnd type="none" w="med" len="med"/>
              <a:tailEnd type="none" w="med" len="med"/>
            </a:ln>
          </p:spPr>
        </p:sp>
        <p:sp>
          <p:nvSpPr>
            <p:cNvPr id="105489" name="Line 17"/>
            <p:cNvSpPr/>
            <p:nvPr/>
          </p:nvSpPr>
          <p:spPr>
            <a:xfrm>
              <a:off x="3209925" y="3195638"/>
              <a:ext cx="1439863" cy="979487"/>
            </a:xfrm>
            <a:prstGeom prst="line">
              <a:avLst/>
            </a:prstGeom>
            <a:ln w="28575" cap="flat" cmpd="sng">
              <a:solidFill>
                <a:srgbClr val="6699FF"/>
              </a:solidFill>
              <a:prstDash val="solid"/>
              <a:round/>
              <a:headEnd type="none" w="med" len="med"/>
              <a:tailEnd type="none" w="med" len="med"/>
            </a:ln>
          </p:spPr>
        </p:sp>
        <p:sp>
          <p:nvSpPr>
            <p:cNvPr id="105490" name="Line 18"/>
            <p:cNvSpPr/>
            <p:nvPr/>
          </p:nvSpPr>
          <p:spPr>
            <a:xfrm flipV="1">
              <a:off x="3157538" y="1997075"/>
              <a:ext cx="1598612" cy="2019300"/>
            </a:xfrm>
            <a:prstGeom prst="line">
              <a:avLst/>
            </a:prstGeom>
            <a:ln w="28575" cap="flat" cmpd="sng">
              <a:solidFill>
                <a:srgbClr val="6699FF"/>
              </a:solidFill>
              <a:prstDash val="solid"/>
              <a:round/>
              <a:headEnd type="none" w="med" len="med"/>
              <a:tailEnd type="none" w="med" len="med"/>
            </a:ln>
          </p:spPr>
        </p:sp>
        <p:sp>
          <p:nvSpPr>
            <p:cNvPr id="105491" name="Line 19"/>
            <p:cNvSpPr/>
            <p:nvPr/>
          </p:nvSpPr>
          <p:spPr>
            <a:xfrm flipV="1">
              <a:off x="3263900" y="3116263"/>
              <a:ext cx="1412875" cy="1025525"/>
            </a:xfrm>
            <a:prstGeom prst="line">
              <a:avLst/>
            </a:prstGeom>
            <a:ln w="28575" cap="flat" cmpd="sng">
              <a:solidFill>
                <a:srgbClr val="6699FF"/>
              </a:solidFill>
              <a:prstDash val="solid"/>
              <a:round/>
              <a:headEnd type="none" w="med" len="med"/>
              <a:tailEnd type="none" w="med" len="med"/>
            </a:ln>
          </p:spPr>
        </p:sp>
        <p:sp>
          <p:nvSpPr>
            <p:cNvPr id="105492" name="Line 20"/>
            <p:cNvSpPr/>
            <p:nvPr/>
          </p:nvSpPr>
          <p:spPr>
            <a:xfrm>
              <a:off x="5094288" y="1951038"/>
              <a:ext cx="1387475" cy="1474787"/>
            </a:xfrm>
            <a:prstGeom prst="line">
              <a:avLst/>
            </a:prstGeom>
            <a:ln w="28575" cap="flat" cmpd="sng">
              <a:solidFill>
                <a:schemeClr val="tx1"/>
              </a:solidFill>
              <a:prstDash val="solid"/>
              <a:round/>
              <a:headEnd type="none" w="med" len="med"/>
              <a:tailEnd type="none" w="med" len="med"/>
            </a:ln>
          </p:spPr>
        </p:sp>
        <p:sp>
          <p:nvSpPr>
            <p:cNvPr id="105493" name="Line 21"/>
            <p:cNvSpPr/>
            <p:nvPr/>
          </p:nvSpPr>
          <p:spPr>
            <a:xfrm flipV="1">
              <a:off x="5121275" y="2611438"/>
              <a:ext cx="1335088" cy="1430337"/>
            </a:xfrm>
            <a:prstGeom prst="line">
              <a:avLst/>
            </a:prstGeom>
            <a:ln w="28575" cap="flat" cmpd="sng">
              <a:solidFill>
                <a:srgbClr val="6699FF"/>
              </a:solidFill>
              <a:prstDash val="solid"/>
              <a:round/>
              <a:headEnd type="none" w="med" len="med"/>
              <a:tailEnd type="none" w="med" len="med"/>
            </a:ln>
          </p:spPr>
        </p:sp>
        <p:sp>
          <p:nvSpPr>
            <p:cNvPr id="105494" name="Text Box 22"/>
            <p:cNvSpPr txBox="1"/>
            <p:nvPr/>
          </p:nvSpPr>
          <p:spPr>
            <a:xfrm>
              <a:off x="1912938" y="2209800"/>
              <a:ext cx="296862"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2</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5495" name="Text Box 23"/>
            <p:cNvSpPr txBox="1"/>
            <p:nvPr/>
          </p:nvSpPr>
          <p:spPr>
            <a:xfrm>
              <a:off x="2006600" y="2822575"/>
              <a:ext cx="296863" cy="301625"/>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5</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5496" name="Text Box 24"/>
            <p:cNvSpPr txBox="1"/>
            <p:nvPr/>
          </p:nvSpPr>
          <p:spPr>
            <a:xfrm>
              <a:off x="1912938" y="3657600"/>
              <a:ext cx="296862"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5497" name="Text Box 25"/>
            <p:cNvSpPr txBox="1"/>
            <p:nvPr/>
          </p:nvSpPr>
          <p:spPr>
            <a:xfrm>
              <a:off x="3429000" y="1524000"/>
              <a:ext cx="296863"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12</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5498" name="Text Box 26"/>
            <p:cNvSpPr txBox="1"/>
            <p:nvPr/>
          </p:nvSpPr>
          <p:spPr>
            <a:xfrm>
              <a:off x="3436938" y="1905000"/>
              <a:ext cx="296862" cy="301625"/>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14</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5499" name="Text Box 27"/>
            <p:cNvSpPr txBox="1"/>
            <p:nvPr/>
          </p:nvSpPr>
          <p:spPr>
            <a:xfrm>
              <a:off x="2971800" y="2209800"/>
              <a:ext cx="296863"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10</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5500" name="Text Box 28"/>
            <p:cNvSpPr txBox="1"/>
            <p:nvPr/>
          </p:nvSpPr>
          <p:spPr>
            <a:xfrm>
              <a:off x="3200400" y="2519363"/>
              <a:ext cx="296863" cy="300037"/>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6</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5501" name="Text Box 29"/>
            <p:cNvSpPr txBox="1"/>
            <p:nvPr/>
          </p:nvSpPr>
          <p:spPr>
            <a:xfrm>
              <a:off x="3411538" y="2819400"/>
              <a:ext cx="296862"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10</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5502" name="Text Box 30"/>
            <p:cNvSpPr txBox="1"/>
            <p:nvPr/>
          </p:nvSpPr>
          <p:spPr>
            <a:xfrm>
              <a:off x="3208338" y="3357563"/>
              <a:ext cx="296862" cy="300037"/>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4</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5503" name="Text Box 31"/>
            <p:cNvSpPr txBox="1"/>
            <p:nvPr/>
          </p:nvSpPr>
          <p:spPr>
            <a:xfrm>
              <a:off x="3124200" y="3609975"/>
              <a:ext cx="296863" cy="300038"/>
            </a:xfrm>
            <a:prstGeom prst="rect">
              <a:avLst/>
            </a:prstGeom>
            <a:noFill/>
            <a:ln w="9525">
              <a:noFill/>
            </a:ln>
          </p:spPr>
          <p:txBody>
            <a:bodyPr lIns="0" tIns="0" rIns="0" bIns="0" anchor="t" anchorCtr="0"/>
            <a:p>
              <a:pPr eaLnBrk="0" hangingPunct="0"/>
              <a:r>
                <a:rPr lang="en-US" altLang="zh-CN" sz="1600" dirty="0">
                  <a:solidFill>
                    <a:srgbClr val="000000"/>
                  </a:solidFill>
                  <a:latin typeface="黑体" panose="02010609060101010101" pitchFamily="49" charset="-122"/>
                  <a:ea typeface="黑体" panose="02010609060101010101" pitchFamily="49" charset="-122"/>
                </a:rPr>
                <a:t>13</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5504" name="Text Box 32"/>
            <p:cNvSpPr txBox="1"/>
            <p:nvPr/>
          </p:nvSpPr>
          <p:spPr>
            <a:xfrm>
              <a:off x="3513138" y="4348163"/>
              <a:ext cx="296862" cy="300037"/>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11</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5505" name="Text Box 33"/>
            <p:cNvSpPr txBox="1"/>
            <p:nvPr/>
          </p:nvSpPr>
          <p:spPr>
            <a:xfrm>
              <a:off x="3513138" y="3962400"/>
              <a:ext cx="296862" cy="301625"/>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12</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5506" name="Text Box 34"/>
            <p:cNvSpPr txBox="1"/>
            <p:nvPr/>
          </p:nvSpPr>
          <p:spPr>
            <a:xfrm>
              <a:off x="5638800" y="1757363"/>
              <a:ext cx="296863" cy="300037"/>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3</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5507" name="Text Box 35"/>
            <p:cNvSpPr txBox="1"/>
            <p:nvPr/>
          </p:nvSpPr>
          <p:spPr>
            <a:xfrm>
              <a:off x="5418138" y="2138363"/>
              <a:ext cx="296862" cy="300037"/>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9</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5508" name="Text Box 36"/>
            <p:cNvSpPr txBox="1"/>
            <p:nvPr/>
          </p:nvSpPr>
          <p:spPr>
            <a:xfrm>
              <a:off x="5278438" y="2514600"/>
              <a:ext cx="296862"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6</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5509" name="Text Box 37"/>
            <p:cNvSpPr txBox="1"/>
            <p:nvPr/>
          </p:nvSpPr>
          <p:spPr>
            <a:xfrm>
              <a:off x="5278438" y="3282950"/>
              <a:ext cx="296862" cy="298450"/>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5</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5510" name="Text Box 38"/>
            <p:cNvSpPr txBox="1"/>
            <p:nvPr/>
          </p:nvSpPr>
          <p:spPr>
            <a:xfrm>
              <a:off x="5418138" y="3636963"/>
              <a:ext cx="296862" cy="300037"/>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8</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5511" name="Text Box 39"/>
            <p:cNvSpPr txBox="1"/>
            <p:nvPr/>
          </p:nvSpPr>
          <p:spPr>
            <a:xfrm>
              <a:off x="5562600" y="4038600"/>
              <a:ext cx="296863" cy="298450"/>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10</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5512" name="Text Box 40"/>
            <p:cNvSpPr txBox="1"/>
            <p:nvPr/>
          </p:nvSpPr>
          <p:spPr>
            <a:xfrm>
              <a:off x="7240588" y="2438400"/>
              <a:ext cx="296862"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5</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5513" name="Text Box 41"/>
            <p:cNvSpPr txBox="1"/>
            <p:nvPr/>
          </p:nvSpPr>
          <p:spPr>
            <a:xfrm>
              <a:off x="7232650" y="3432175"/>
              <a:ext cx="296863" cy="301625"/>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2</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5514" name="Oval 42"/>
            <p:cNvSpPr/>
            <p:nvPr/>
          </p:nvSpPr>
          <p:spPr>
            <a:xfrm>
              <a:off x="4624388" y="1479550"/>
              <a:ext cx="549275" cy="557213"/>
            </a:xfrm>
            <a:prstGeom prst="ellipse">
              <a:avLst/>
            </a:prstGeom>
            <a:solidFill>
              <a:srgbClr val="CCCC00"/>
            </a:solidFill>
            <a:ln w="28575" cap="flat" cmpd="sng">
              <a:solidFill>
                <a:schemeClr val="tx1"/>
              </a:solidFill>
              <a:prstDash val="solid"/>
              <a:round/>
              <a:headEnd type="none" w="med" len="med"/>
              <a:tailEnd type="none" w="med" len="med"/>
            </a:ln>
          </p:spPr>
          <p:txBody>
            <a:bodyPr lIns="0" tIns="0" rIns="0" bIns="0" anchor="t" anchorCtr="0"/>
            <a:p>
              <a:pPr algn="ctr" eaLnBrk="0" hangingPunct="0"/>
              <a:r>
                <a:rPr lang="en-US" altLang="zh-CN" sz="2400" dirty="0">
                  <a:solidFill>
                    <a:srgbClr val="000000"/>
                  </a:solidFill>
                  <a:latin typeface="黑体" panose="02010609060101010101" pitchFamily="49" charset="-122"/>
                  <a:ea typeface="黑体" panose="02010609060101010101" pitchFamily="49" charset="-122"/>
                </a:rPr>
                <a:t>C</a:t>
              </a:r>
              <a:r>
                <a:rPr lang="en-US" altLang="zh-CN" sz="2400" baseline="-25000" dirty="0">
                  <a:solidFill>
                    <a:srgbClr val="000000"/>
                  </a:solidFill>
                  <a:latin typeface="黑体" panose="02010609060101010101" pitchFamily="49" charset="-122"/>
                  <a:ea typeface="黑体" panose="02010609060101010101" pitchFamily="49" charset="-122"/>
                </a:rPr>
                <a:t>1</a:t>
              </a:r>
              <a:endParaRPr lang="en-US" altLang="zh-CN" sz="2400" dirty="0">
                <a:solidFill>
                  <a:srgbClr val="000000"/>
                </a:solidFill>
                <a:latin typeface="黑体" panose="02010609060101010101" pitchFamily="49" charset="-122"/>
                <a:ea typeface="黑体" panose="02010609060101010101" pitchFamily="49" charset="-122"/>
              </a:endParaRPr>
            </a:p>
          </p:txBody>
        </p:sp>
        <p:sp>
          <p:nvSpPr>
            <p:cNvPr id="52267" name="Oval 43"/>
            <p:cNvSpPr>
              <a:spLocks noChangeArrowheads="1"/>
            </p:cNvSpPr>
            <p:nvPr/>
          </p:nvSpPr>
          <p:spPr bwMode="auto">
            <a:xfrm>
              <a:off x="4649788" y="3990975"/>
              <a:ext cx="549275" cy="555625"/>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C</a:t>
              </a:r>
              <a:r>
                <a:rPr kumimoji="0" lang="en-US" altLang="zh-CN" sz="24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3</a:t>
              </a:r>
              <a:endPar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105516" name="Oval 44"/>
            <p:cNvSpPr/>
            <p:nvPr/>
          </p:nvSpPr>
          <p:spPr>
            <a:xfrm>
              <a:off x="6364288" y="2116138"/>
              <a:ext cx="549275" cy="555625"/>
            </a:xfrm>
            <a:prstGeom prst="ellipse">
              <a:avLst/>
            </a:prstGeom>
            <a:solidFill>
              <a:srgbClr val="CC9900"/>
            </a:solidFill>
            <a:ln w="28575" cap="flat" cmpd="sng">
              <a:solidFill>
                <a:schemeClr val="tx1"/>
              </a:solidFill>
              <a:prstDash val="solid"/>
              <a:round/>
              <a:headEnd type="none" w="med" len="med"/>
              <a:tailEnd type="none" w="med" len="med"/>
            </a:ln>
          </p:spPr>
          <p:txBody>
            <a:bodyPr lIns="0" tIns="0" rIns="0" bIns="0" anchor="t" anchorCtr="0"/>
            <a:p>
              <a:pPr algn="ctr" eaLnBrk="0" hangingPunct="0"/>
              <a:r>
                <a:rPr lang="en-US" altLang="zh-CN" sz="2400" dirty="0">
                  <a:solidFill>
                    <a:srgbClr val="000000"/>
                  </a:solidFill>
                  <a:latin typeface="黑体" panose="02010609060101010101" pitchFamily="49" charset="-122"/>
                  <a:ea typeface="黑体" panose="02010609060101010101" pitchFamily="49" charset="-122"/>
                </a:rPr>
                <a:t>D</a:t>
              </a:r>
              <a:r>
                <a:rPr lang="en-US" altLang="zh-CN" sz="2400" baseline="-25000" dirty="0">
                  <a:solidFill>
                    <a:srgbClr val="000000"/>
                  </a:solidFill>
                  <a:latin typeface="黑体" panose="02010609060101010101" pitchFamily="49" charset="-122"/>
                  <a:ea typeface="黑体" panose="02010609060101010101" pitchFamily="49" charset="-122"/>
                </a:rPr>
                <a:t>1</a:t>
              </a:r>
              <a:endParaRPr lang="en-US" altLang="zh-CN" sz="2400" dirty="0">
                <a:solidFill>
                  <a:srgbClr val="000000"/>
                </a:solidFill>
                <a:latin typeface="黑体" panose="02010609060101010101" pitchFamily="49" charset="-122"/>
                <a:ea typeface="黑体" panose="02010609060101010101" pitchFamily="49" charset="-122"/>
              </a:endParaRPr>
            </a:p>
          </p:txBody>
        </p:sp>
        <p:sp>
          <p:nvSpPr>
            <p:cNvPr id="52269" name="Oval 45"/>
            <p:cNvSpPr>
              <a:spLocks noChangeArrowheads="1"/>
            </p:cNvSpPr>
            <p:nvPr/>
          </p:nvSpPr>
          <p:spPr bwMode="auto">
            <a:xfrm>
              <a:off x="1143000" y="2751138"/>
              <a:ext cx="549275" cy="557212"/>
            </a:xfrm>
            <a:prstGeom prst="ellipse">
              <a:avLst/>
            </a:prstGeom>
            <a:solidFill>
              <a:schemeClr val="tx2">
                <a:lumMod val="20000"/>
                <a:lumOff val="80000"/>
              </a:schemeClr>
            </a:solidFill>
            <a:ln w="28575">
              <a:solidFill>
                <a:srgbClr val="C00000"/>
              </a:solidFill>
              <a:round/>
            </a:ln>
          </p:spPr>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8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A</a:t>
              </a:r>
              <a:endParaRPr kumimoji="0" lang="en-US" altLang="zh-CN" sz="28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2270" name="Oval 46"/>
            <p:cNvSpPr>
              <a:spLocks noChangeArrowheads="1"/>
            </p:cNvSpPr>
            <p:nvPr/>
          </p:nvSpPr>
          <p:spPr bwMode="auto">
            <a:xfrm>
              <a:off x="2681288" y="1520825"/>
              <a:ext cx="549275" cy="555625"/>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B</a:t>
              </a:r>
              <a:r>
                <a:rPr kumimoji="0" lang="en-US" altLang="zh-CN" sz="24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1</a:t>
              </a:r>
              <a:endPar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2271" name="Oval 47"/>
            <p:cNvSpPr>
              <a:spLocks noChangeArrowheads="1"/>
            </p:cNvSpPr>
            <p:nvPr/>
          </p:nvSpPr>
          <p:spPr bwMode="auto">
            <a:xfrm>
              <a:off x="2701925" y="3981450"/>
              <a:ext cx="549275" cy="557213"/>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B</a:t>
              </a:r>
              <a:r>
                <a:rPr kumimoji="0" lang="en-US" altLang="zh-CN" sz="24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3</a:t>
              </a:r>
              <a:endPar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2272" name="Oval 48"/>
            <p:cNvSpPr>
              <a:spLocks noChangeArrowheads="1"/>
            </p:cNvSpPr>
            <p:nvPr/>
          </p:nvSpPr>
          <p:spPr bwMode="auto">
            <a:xfrm>
              <a:off x="2701925" y="2751138"/>
              <a:ext cx="549275" cy="557212"/>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B</a:t>
              </a:r>
              <a:r>
                <a:rPr kumimoji="0" lang="en-US" altLang="zh-CN" sz="24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2</a:t>
              </a:r>
              <a:endPar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105521" name="Oval 49"/>
            <p:cNvSpPr/>
            <p:nvPr/>
          </p:nvSpPr>
          <p:spPr>
            <a:xfrm>
              <a:off x="6376988" y="3381375"/>
              <a:ext cx="549275" cy="555625"/>
            </a:xfrm>
            <a:prstGeom prst="ellipse">
              <a:avLst/>
            </a:prstGeom>
            <a:solidFill>
              <a:srgbClr val="CC9900"/>
            </a:solidFill>
            <a:ln w="28575" cap="flat" cmpd="sng">
              <a:solidFill>
                <a:schemeClr val="tx1"/>
              </a:solidFill>
              <a:prstDash val="solid"/>
              <a:round/>
              <a:headEnd type="none" w="med" len="med"/>
              <a:tailEnd type="none" w="med" len="med"/>
            </a:ln>
          </p:spPr>
          <p:txBody>
            <a:bodyPr lIns="0" tIns="0" rIns="0" bIns="0" anchor="t" anchorCtr="0"/>
            <a:p>
              <a:pPr algn="ctr" eaLnBrk="0" hangingPunct="0"/>
              <a:r>
                <a:rPr lang="en-US" altLang="zh-CN" sz="2400" dirty="0">
                  <a:solidFill>
                    <a:srgbClr val="000000"/>
                  </a:solidFill>
                  <a:latin typeface="黑体" panose="02010609060101010101" pitchFamily="49" charset="-122"/>
                  <a:ea typeface="黑体" panose="02010609060101010101" pitchFamily="49" charset="-122"/>
                </a:rPr>
                <a:t>D</a:t>
              </a:r>
              <a:r>
                <a:rPr lang="en-US" altLang="zh-CN" sz="2400" baseline="-25000" dirty="0">
                  <a:solidFill>
                    <a:srgbClr val="000000"/>
                  </a:solidFill>
                  <a:latin typeface="黑体" panose="02010609060101010101" pitchFamily="49" charset="-122"/>
                  <a:ea typeface="黑体" panose="02010609060101010101" pitchFamily="49" charset="-122"/>
                </a:rPr>
                <a:t>2</a:t>
              </a:r>
              <a:endParaRPr lang="en-US" altLang="zh-CN" sz="2400" dirty="0">
                <a:solidFill>
                  <a:srgbClr val="000000"/>
                </a:solidFill>
                <a:latin typeface="黑体" panose="02010609060101010101" pitchFamily="49" charset="-122"/>
                <a:ea typeface="黑体" panose="02010609060101010101" pitchFamily="49" charset="-122"/>
              </a:endParaRPr>
            </a:p>
          </p:txBody>
        </p:sp>
        <p:sp>
          <p:nvSpPr>
            <p:cNvPr id="52274" name="Oval 50"/>
            <p:cNvSpPr>
              <a:spLocks noChangeArrowheads="1"/>
            </p:cNvSpPr>
            <p:nvPr/>
          </p:nvSpPr>
          <p:spPr bwMode="auto">
            <a:xfrm>
              <a:off x="7832725" y="2743200"/>
              <a:ext cx="549275" cy="555625"/>
            </a:xfrm>
            <a:prstGeom prst="ellipse">
              <a:avLst/>
            </a:prstGeom>
            <a:solidFill>
              <a:schemeClr val="tx2">
                <a:lumMod val="20000"/>
                <a:lumOff val="80000"/>
              </a:schemeClr>
            </a:solidFill>
            <a:ln w="28575">
              <a:solidFill>
                <a:srgbClr val="C00000"/>
              </a:solidFill>
              <a:round/>
            </a:ln>
          </p:spPr>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E</a:t>
              </a:r>
              <a:endPar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2275" name="Oval 51"/>
            <p:cNvSpPr>
              <a:spLocks noChangeArrowheads="1"/>
            </p:cNvSpPr>
            <p:nvPr/>
          </p:nvSpPr>
          <p:spPr bwMode="auto">
            <a:xfrm>
              <a:off x="4624388" y="2719388"/>
              <a:ext cx="549275" cy="555625"/>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C</a:t>
              </a:r>
              <a:r>
                <a:rPr kumimoji="0" lang="en-US" altLang="zh-CN" sz="24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2</a:t>
              </a:r>
              <a:endPar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2276" name="Text Box 52"/>
            <p:cNvSpPr txBox="1">
              <a:spLocks noChangeArrowheads="1"/>
            </p:cNvSpPr>
            <p:nvPr/>
          </p:nvSpPr>
          <p:spPr bwMode="auto">
            <a:xfrm>
              <a:off x="6172200" y="4038600"/>
              <a:ext cx="1660525" cy="400050"/>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4</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(D</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2</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)=2</a:t>
              </a:r>
              <a:endPar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2277" name="Text Box 53"/>
            <p:cNvSpPr txBox="1">
              <a:spLocks noChangeArrowheads="1"/>
            </p:cNvSpPr>
            <p:nvPr/>
          </p:nvSpPr>
          <p:spPr bwMode="auto">
            <a:xfrm>
              <a:off x="7643813" y="2185988"/>
              <a:ext cx="1357312" cy="400050"/>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5</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(E)=0</a:t>
              </a:r>
              <a:endPar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835638" name="Text Box 54"/>
            <p:cNvSpPr txBox="1">
              <a:spLocks noChangeArrowheads="1"/>
            </p:cNvSpPr>
            <p:nvPr/>
          </p:nvSpPr>
          <p:spPr bwMode="auto">
            <a:xfrm>
              <a:off x="4343400" y="990600"/>
              <a:ext cx="1295400" cy="400050"/>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3</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(C</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1</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)=8</a:t>
              </a:r>
              <a:endPar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2279" name="Text Box 55"/>
            <p:cNvSpPr txBox="1">
              <a:spLocks noChangeArrowheads="1"/>
            </p:cNvSpPr>
            <p:nvPr/>
          </p:nvSpPr>
          <p:spPr bwMode="auto">
            <a:xfrm>
              <a:off x="6172200" y="1600200"/>
              <a:ext cx="1357313" cy="400050"/>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4</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(D</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1</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)=5</a:t>
              </a:r>
              <a:endPar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grpSp>
      <p:sp>
        <p:nvSpPr>
          <p:cNvPr id="105528" name="TextBox 7"/>
          <p:cNvSpPr txBox="1"/>
          <p:nvPr/>
        </p:nvSpPr>
        <p:spPr>
          <a:xfrm>
            <a:off x="285750" y="506413"/>
            <a:ext cx="3500438" cy="522287"/>
          </a:xfrm>
          <a:prstGeom prst="rect">
            <a:avLst/>
          </a:prstGeom>
          <a:noFill/>
          <a:ln w="9525">
            <a:noFill/>
          </a:ln>
        </p:spPr>
        <p:txBody>
          <a:bodyPr anchor="t" anchorCtr="0">
            <a:spAutoFit/>
          </a:bodyPr>
          <a:p>
            <a:pPr eaLnBrk="0" hangingPunct="0"/>
            <a:r>
              <a:rPr lang="zh-CN" altLang="en-US" sz="2800" dirty="0">
                <a:solidFill>
                  <a:schemeClr val="bg1"/>
                </a:solidFill>
                <a:latin typeface="微软雅黑" panose="020B0503020204020204" pitchFamily="34" charset="-122"/>
                <a:ea typeface="微软雅黑" panose="020B0503020204020204" pitchFamily="34" charset="-122"/>
              </a:rPr>
              <a:t>课堂练习</a:t>
            </a:r>
            <a:endParaRPr lang="zh-CN" altLang="zh-CN" sz="28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1425575" y="4616450"/>
            <a:ext cx="5575300" cy="1649413"/>
          </a:xfrm>
          <a:prstGeom prst="rect">
            <a:avLst/>
          </a:prstGeom>
          <a:noFill/>
          <a:ln w="9525">
            <a:noFill/>
          </a:ln>
        </p:spPr>
      </p:pic>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TextBox 2"/>
          <p:cNvSpPr txBox="1"/>
          <p:nvPr/>
        </p:nvSpPr>
        <p:spPr>
          <a:xfrm>
            <a:off x="609600" y="1114425"/>
            <a:ext cx="5214938" cy="400050"/>
          </a:xfrm>
          <a:prstGeom prst="rect">
            <a:avLst/>
          </a:prstGeom>
          <a:noFill/>
          <a:ln w="9525">
            <a:noFill/>
          </a:ln>
        </p:spPr>
        <p:txBody>
          <a:bodyPr anchor="t" anchorCtr="0">
            <a:spAutoFit/>
          </a:bodyPr>
          <a:p>
            <a:pPr eaLnBrk="0" hangingPunct="0"/>
            <a:r>
              <a:rPr lang="en-US" altLang="zh-CN" sz="2000" dirty="0">
                <a:solidFill>
                  <a:srgbClr val="000000"/>
                </a:solidFill>
                <a:latin typeface="黑体" panose="02010609060101010101" pitchFamily="49" charset="-122"/>
                <a:ea typeface="黑体" panose="02010609060101010101" pitchFamily="49" charset="-122"/>
              </a:rPr>
              <a:t>Fib1(5)</a:t>
            </a:r>
            <a:r>
              <a:rPr lang="zh-CN" altLang="zh-CN" sz="2000" dirty="0">
                <a:solidFill>
                  <a:srgbClr val="000000"/>
                </a:solidFill>
                <a:latin typeface="黑体" panose="02010609060101010101" pitchFamily="49" charset="-122"/>
                <a:ea typeface="黑体" panose="02010609060101010101" pitchFamily="49" charset="-122"/>
              </a:rPr>
              <a:t>时的输出结果</a:t>
            </a:r>
            <a:r>
              <a:rPr lang="zh-CN" altLang="en-US" sz="2000" dirty="0">
                <a:solidFill>
                  <a:srgbClr val="000000"/>
                </a:solidFill>
                <a:latin typeface="黑体" panose="02010609060101010101" pitchFamily="49" charset="-122"/>
                <a:ea typeface="黑体" panose="02010609060101010101" pitchFamily="49" charset="-122"/>
              </a:rPr>
              <a:t>：</a:t>
            </a:r>
            <a:endParaRPr lang="zh-CN" altLang="en-US" sz="2000" dirty="0">
              <a:solidFill>
                <a:srgbClr val="000000"/>
              </a:solidFill>
              <a:latin typeface="黑体" panose="02010609060101010101" pitchFamily="49" charset="-122"/>
              <a:ea typeface="黑体" panose="02010609060101010101" pitchFamily="49" charset="-122"/>
            </a:endParaRPr>
          </a:p>
        </p:txBody>
      </p:sp>
      <p:sp>
        <p:nvSpPr>
          <p:cNvPr id="4" name="TextBox 3"/>
          <p:cNvSpPr txBox="1"/>
          <p:nvPr/>
        </p:nvSpPr>
        <p:spPr>
          <a:xfrm>
            <a:off x="685800" y="1524000"/>
            <a:ext cx="7286625" cy="5078413"/>
          </a:xfrm>
          <a:prstGeom prst="rect">
            <a:avLst/>
          </a:prstGeom>
          <a:solidFill>
            <a:schemeClr val="bg1">
              <a:lumMod val="95000"/>
            </a:schemeClr>
          </a:solidFill>
        </p:spPr>
        <p:style>
          <a:lnRef idx="1">
            <a:schemeClr val="accent4"/>
          </a:lnRef>
          <a:fillRef idx="2">
            <a:schemeClr val="accent4"/>
          </a:fillRef>
          <a:effectRef idx="1">
            <a:schemeClr val="accent4"/>
          </a:effectRef>
          <a:fontRef idx="minor">
            <a:schemeClr val="dk1"/>
          </a:fontRef>
        </p:style>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1</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）求解</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Fib(5)</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2</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）求解</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Fib(4)</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3</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）求解</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Fib(3)</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4</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）求解</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Fib(2)</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zh-CN" altLang="zh-CN" sz="1800" b="0" i="0" u="none" strike="noStrike" kern="1200" cap="none" spc="0" normalizeH="0" baseline="0" noProof="0" dirty="0">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rPr>
              <a:t>计算出</a:t>
            </a:r>
            <a:r>
              <a:rPr kumimoji="0" lang="en-US" altLang="zh-CN" sz="1800" b="0" i="0" u="none" strike="noStrike" kern="1200" cap="none" spc="0" normalizeH="0" baseline="0" noProof="0" dirty="0">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rPr>
              <a:t>Fib(2)=1</a:t>
            </a:r>
            <a:endParaRPr kumimoji="0" lang="zh-CN" altLang="zh-CN" sz="1800" b="0" i="0" u="none" strike="noStrike" kern="1200" cap="none" spc="0" normalizeH="0" baseline="0" noProof="0" dirty="0">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5</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）求解</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Fib(1)</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zh-CN" altLang="zh-CN" sz="1800" b="0" i="0" u="none" strike="noStrike" kern="1200" cap="none" spc="0" normalizeH="0" baseline="0" noProof="0" dirty="0">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rPr>
              <a:t>计算出</a:t>
            </a:r>
            <a:r>
              <a:rPr kumimoji="0" lang="en-US" altLang="zh-CN" sz="1800" b="0" i="0" u="none" strike="noStrike" kern="1200" cap="none" spc="0" normalizeH="0" baseline="0" noProof="0" dirty="0">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rPr>
              <a:t>Fib(1)=1</a:t>
            </a:r>
            <a:endParaRPr kumimoji="0" lang="zh-CN" altLang="zh-CN" sz="1800" b="0" i="0" u="none" strike="noStrike" kern="1200" cap="none" spc="0" normalizeH="0" baseline="0" noProof="0" dirty="0">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zh-CN" altLang="zh-CN" sz="1800" b="0" i="0" u="none" strike="noStrike" kern="1200" cap="none" spc="0" normalizeH="0" baseline="0" noProof="0" dirty="0">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rPr>
              <a:t>计算出</a:t>
            </a:r>
            <a:r>
              <a:rPr kumimoji="0" lang="en-US" altLang="zh-CN" sz="1800" b="0" i="0" u="none" strike="noStrike" kern="1200" cap="none" spc="0" normalizeH="0" baseline="0" noProof="0" dirty="0">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rPr>
              <a:t>Fib(3)=Fib(2)+Fib(1)=2</a:t>
            </a:r>
            <a:endParaRPr kumimoji="0" lang="zh-CN" altLang="zh-CN" sz="1800" b="0" i="0" u="none" strike="noStrike" kern="1200" cap="none" spc="0" normalizeH="0" baseline="0" noProof="0" dirty="0">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6</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）求解</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Fib(2)</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zh-CN" altLang="zh-CN" sz="1800" b="0" i="0" u="none" strike="noStrike" kern="1200" cap="none" spc="0" normalizeH="0" baseline="0" noProof="0" dirty="0">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rPr>
              <a:t>计算出</a:t>
            </a:r>
            <a:r>
              <a:rPr kumimoji="0" lang="en-US" altLang="zh-CN" sz="1800" b="0" i="0" u="none" strike="noStrike" kern="1200" cap="none" spc="0" normalizeH="0" baseline="0" noProof="0" dirty="0">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rPr>
              <a:t>Fib(2)=1</a:t>
            </a:r>
            <a:endParaRPr kumimoji="0" lang="zh-CN" altLang="zh-CN" sz="1800" b="0" i="0" u="none" strike="noStrike" kern="1200" cap="none" spc="0" normalizeH="0" baseline="0" noProof="0" dirty="0">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zh-CN" altLang="zh-CN" sz="1800" b="0" i="0" u="none" strike="noStrike" kern="1200" cap="none" spc="0" normalizeH="0" baseline="0" noProof="0" dirty="0">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rPr>
              <a:t>计算出</a:t>
            </a:r>
            <a:r>
              <a:rPr kumimoji="0" lang="en-US" altLang="zh-CN" sz="1800" b="0" i="0" u="none" strike="noStrike" kern="1200" cap="none" spc="0" normalizeH="0" baseline="0" noProof="0" dirty="0">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rPr>
              <a:t>Fib(4)=Fib(3)+Fib(2)=3</a:t>
            </a:r>
            <a:endParaRPr kumimoji="0" lang="zh-CN" altLang="zh-CN" sz="1800" b="0" i="0" u="none" strike="noStrike" kern="1200" cap="none" spc="0" normalizeH="0" baseline="0" noProof="0" dirty="0">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7</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）求解</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Fib(3)</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8</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）求解</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Fib(2)</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zh-CN" altLang="zh-CN" sz="1800" b="0" i="0" u="none" strike="noStrike" kern="1200" cap="none" spc="0" normalizeH="0" baseline="0" noProof="0" dirty="0">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rPr>
              <a:t>计算出</a:t>
            </a:r>
            <a:r>
              <a:rPr kumimoji="0" lang="en-US" altLang="zh-CN" sz="1800" b="0" i="0" u="none" strike="noStrike" kern="1200" cap="none" spc="0" normalizeH="0" baseline="0" noProof="0" dirty="0">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rPr>
              <a:t>Fib(2)=1</a:t>
            </a:r>
            <a:endParaRPr kumimoji="0" lang="zh-CN" altLang="zh-CN" sz="1800" b="0" i="0" u="none" strike="noStrike" kern="1200" cap="none" spc="0" normalizeH="0" baseline="0" noProof="0" dirty="0">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9</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）求解</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Fib(1)</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zh-CN" altLang="zh-CN" sz="1800" b="0" i="0" u="none" strike="noStrike" kern="1200" cap="none" spc="0" normalizeH="0" baseline="0" noProof="0" dirty="0">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rPr>
              <a:t>计算出</a:t>
            </a:r>
            <a:r>
              <a:rPr kumimoji="0" lang="en-US" altLang="zh-CN" sz="1800" b="0" i="0" u="none" strike="noStrike" kern="1200" cap="none" spc="0" normalizeH="0" baseline="0" noProof="0" dirty="0">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rPr>
              <a:t>Fib(1)=1</a:t>
            </a:r>
            <a:endParaRPr kumimoji="0" lang="zh-CN" altLang="zh-CN" sz="1800" b="0" i="0" u="none" strike="noStrike" kern="1200" cap="none" spc="0" normalizeH="0" baseline="0" noProof="0" dirty="0">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zh-CN" altLang="zh-CN" sz="1800" b="0" i="0" u="none" strike="noStrike" kern="1200" cap="none" spc="0" normalizeH="0" baseline="0" noProof="0" dirty="0">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rPr>
              <a:t>计算出</a:t>
            </a:r>
            <a:r>
              <a:rPr kumimoji="0" lang="en-US" altLang="zh-CN" sz="1800" b="0" i="0" u="none" strike="noStrike" kern="1200" cap="none" spc="0" normalizeH="0" baseline="0" noProof="0" dirty="0">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rPr>
              <a:t>Fib(3)=Fib(2)+Fib(1)=2</a:t>
            </a:r>
            <a:endParaRPr kumimoji="0" lang="zh-CN" altLang="zh-CN" sz="1800" b="0" i="0" u="none" strike="noStrike" kern="1200" cap="none" spc="0" normalizeH="0" baseline="0" noProof="0" dirty="0">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zh-CN" altLang="zh-CN" sz="1800" b="0" i="0" u="none" strike="noStrike" kern="1200" cap="none" spc="0" normalizeH="0" baseline="0" noProof="0" dirty="0">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rPr>
              <a:t>计算出</a:t>
            </a:r>
            <a:r>
              <a:rPr kumimoji="0" lang="en-US" altLang="zh-CN" sz="1800" b="0" i="0" u="none" strike="noStrike" kern="1200" cap="none" spc="0" normalizeH="0" baseline="0" noProof="0" dirty="0">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rPr>
              <a:t>Fib(5)=Fib(4)+Fib(3)=5</a:t>
            </a:r>
            <a:endParaRPr kumimoji="0" lang="zh-CN" altLang="zh-CN" sz="1800" b="0" i="0" u="none" strike="noStrike" kern="1200" cap="none" spc="0" normalizeH="0" baseline="0" noProof="0" dirty="0">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22531" name="TextBox 7"/>
          <p:cNvSpPr txBox="1"/>
          <p:nvPr/>
        </p:nvSpPr>
        <p:spPr>
          <a:xfrm>
            <a:off x="285750" y="506413"/>
            <a:ext cx="3500438" cy="522287"/>
          </a:xfrm>
          <a:prstGeom prst="rect">
            <a:avLst/>
          </a:prstGeom>
          <a:noFill/>
          <a:ln w="9525">
            <a:noFill/>
          </a:ln>
        </p:spPr>
        <p:txBody>
          <a:bodyPr anchor="t" anchorCtr="0">
            <a:spAutoFit/>
          </a:bodyPr>
          <a:p>
            <a:pPr algn="ctr" eaLnBrk="0" hangingPunct="0"/>
            <a:r>
              <a:rPr lang="en-US" altLang="zh-CN" sz="2800" dirty="0">
                <a:solidFill>
                  <a:schemeClr val="bg1"/>
                </a:solidFill>
                <a:latin typeface="Consolas" panose="020B0609020204030204" pitchFamily="49" charset="0"/>
                <a:ea typeface="叶根友毛笔行书2.0版"/>
              </a:rPr>
              <a:t> </a:t>
            </a:r>
            <a:r>
              <a:rPr lang="zh-CN" altLang="zh-CN" sz="2800" dirty="0">
                <a:solidFill>
                  <a:schemeClr val="bg1"/>
                </a:solidFill>
                <a:latin typeface="微软雅黑" panose="020B0503020204020204" pitchFamily="34" charset="-122"/>
                <a:ea typeface="微软雅黑" panose="020B0503020204020204" pitchFamily="34" charset="-122"/>
              </a:rPr>
              <a:t>动态规划概述</a:t>
            </a:r>
            <a:endParaRPr lang="zh-CN" altLang="zh-CN" sz="2800" dirty="0">
              <a:solidFill>
                <a:schemeClr val="bg1"/>
              </a:solidFill>
              <a:latin typeface="微软雅黑" panose="020B0503020204020204" pitchFamily="34" charset="-122"/>
              <a:ea typeface="微软雅黑" panose="020B0503020204020204" pitchFamily="34" charset="-122"/>
            </a:endParaRPr>
          </a:p>
        </p:txBody>
      </p:sp>
      <p:sp>
        <p:nvSpPr>
          <p:cNvPr id="2" name="箭头: 右弧形 1"/>
          <p:cNvSpPr/>
          <p:nvPr/>
        </p:nvSpPr>
        <p:spPr>
          <a:xfrm>
            <a:off x="2590800" y="1676400"/>
            <a:ext cx="228600" cy="381000"/>
          </a:xfrm>
          <a:prstGeom prst="curvedLeft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ED189"/>
              </a:solidFill>
              <a:effectLst/>
              <a:uLnTx/>
              <a:uFillTx/>
              <a:latin typeface="Verdana" panose="020B0604030504040204" pitchFamily="34" charset="0"/>
              <a:ea typeface="宋体" panose="02010600030101010101" pitchFamily="2" charset="-122"/>
              <a:cs typeface="+mn-cs"/>
            </a:endParaRPr>
          </a:p>
        </p:txBody>
      </p:sp>
      <p:sp>
        <p:nvSpPr>
          <p:cNvPr id="6" name="箭头: 右弧形 5"/>
          <p:cNvSpPr/>
          <p:nvPr/>
        </p:nvSpPr>
        <p:spPr>
          <a:xfrm>
            <a:off x="2600325" y="1943100"/>
            <a:ext cx="228600" cy="381000"/>
          </a:xfrm>
          <a:prstGeom prst="curvedLeft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ED189"/>
              </a:solidFill>
              <a:effectLst/>
              <a:uLnTx/>
              <a:uFillTx/>
              <a:latin typeface="Verdana" panose="020B0604030504040204" pitchFamily="34" charset="0"/>
              <a:ea typeface="宋体" panose="02010600030101010101" pitchFamily="2" charset="-122"/>
              <a:cs typeface="+mn-cs"/>
            </a:endParaRPr>
          </a:p>
        </p:txBody>
      </p:sp>
      <p:sp>
        <p:nvSpPr>
          <p:cNvPr id="7" name="箭头: 右弧形 6"/>
          <p:cNvSpPr/>
          <p:nvPr/>
        </p:nvSpPr>
        <p:spPr>
          <a:xfrm>
            <a:off x="2590800" y="2209800"/>
            <a:ext cx="228600" cy="381000"/>
          </a:xfrm>
          <a:prstGeom prst="curvedLeft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ED189"/>
              </a:solidFill>
              <a:effectLst/>
              <a:uLnTx/>
              <a:uFillTx/>
              <a:latin typeface="Verdana" panose="020B0604030504040204" pitchFamily="34" charset="0"/>
              <a:ea typeface="宋体" panose="02010600030101010101" pitchFamily="2" charset="-122"/>
              <a:cs typeface="+mn-cs"/>
            </a:endParaRPr>
          </a:p>
        </p:txBody>
      </p:sp>
      <p:sp>
        <p:nvSpPr>
          <p:cNvPr id="8" name="箭头: 右弧形 7"/>
          <p:cNvSpPr/>
          <p:nvPr/>
        </p:nvSpPr>
        <p:spPr>
          <a:xfrm>
            <a:off x="2895600" y="2514600"/>
            <a:ext cx="228600" cy="381000"/>
          </a:xfrm>
          <a:prstGeom prst="curvedLeft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ED189"/>
              </a:solidFill>
              <a:effectLst/>
              <a:uLnTx/>
              <a:uFillTx/>
              <a:latin typeface="Verdana" panose="020B0604030504040204" pitchFamily="34" charset="0"/>
              <a:ea typeface="宋体" panose="02010600030101010101" pitchFamily="2" charset="-122"/>
              <a:cs typeface="+mn-cs"/>
            </a:endParaRPr>
          </a:p>
        </p:txBody>
      </p:sp>
      <p:sp>
        <p:nvSpPr>
          <p:cNvPr id="12" name="箭头: 右弧形 11"/>
          <p:cNvSpPr/>
          <p:nvPr/>
        </p:nvSpPr>
        <p:spPr>
          <a:xfrm>
            <a:off x="2895600" y="3005138"/>
            <a:ext cx="228600" cy="381000"/>
          </a:xfrm>
          <a:prstGeom prst="curvedLeft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ED189"/>
              </a:solidFill>
              <a:effectLst/>
              <a:uLnTx/>
              <a:uFillTx/>
              <a:latin typeface="Verdana" panose="020B0604030504040204" pitchFamily="34" charset="0"/>
              <a:ea typeface="宋体" panose="02010600030101010101" pitchFamily="2" charset="-122"/>
              <a:cs typeface="+mn-cs"/>
            </a:endParaRPr>
          </a:p>
        </p:txBody>
      </p:sp>
      <p:sp>
        <p:nvSpPr>
          <p:cNvPr id="5" name="矩形 4"/>
          <p:cNvSpPr/>
          <p:nvPr/>
        </p:nvSpPr>
        <p:spPr>
          <a:xfrm>
            <a:off x="2676525" y="3478213"/>
            <a:ext cx="790575" cy="331788"/>
          </a:xfrm>
          <a:prstGeom prst="rect">
            <a:avLst/>
          </a:prstGeom>
          <a:solidFill>
            <a:srgbClr val="FAC4BE">
              <a:alpha val="25882"/>
            </a:srgb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14" name="矩形 13"/>
          <p:cNvSpPr/>
          <p:nvPr/>
        </p:nvSpPr>
        <p:spPr>
          <a:xfrm>
            <a:off x="1819275" y="2601913"/>
            <a:ext cx="1009650" cy="331788"/>
          </a:xfrm>
          <a:prstGeom prst="rect">
            <a:avLst/>
          </a:prstGeom>
          <a:solidFill>
            <a:srgbClr val="FAC4BE">
              <a:alpha val="25882"/>
            </a:srgb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2"/>
                                        </p:tgtEl>
                                        <p:attrNameLst>
                                          <p:attrName>style.visibility</p:attrName>
                                        </p:attrNameLst>
                                      </p:cBhvr>
                                      <p:to>
                                        <p:strVal val="hidden"/>
                                      </p:to>
                                    </p:set>
                                  </p:childTnLst>
                                </p:cTn>
                              </p:par>
                            </p:childTnLst>
                          </p:cTn>
                        </p:par>
                        <p:par>
                          <p:cTn id="12" fill="hold">
                            <p:stCondLst>
                              <p:cond delay="0"/>
                            </p:stCondLst>
                            <p:childTnLst>
                              <p:par>
                                <p:cTn id="13" presetID="22" presetClass="entr" presetSubtype="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6"/>
                                        </p:tgtEl>
                                        <p:attrNameLst>
                                          <p:attrName>style.visibility</p:attrName>
                                        </p:attrNameLst>
                                      </p:cBhvr>
                                      <p:to>
                                        <p:strVal val="hidden"/>
                                      </p:to>
                                    </p:set>
                                  </p:childTnLst>
                                </p:cTn>
                              </p:par>
                            </p:childTnLst>
                          </p:cTn>
                        </p:par>
                        <p:par>
                          <p:cTn id="20" fill="hold">
                            <p:stCondLst>
                              <p:cond delay="0"/>
                            </p:stCondLst>
                            <p:childTnLst>
                              <p:par>
                                <p:cTn id="21" presetID="22" presetClass="entr" presetSubtype="1"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up)">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7"/>
                                        </p:tgtEl>
                                        <p:attrNameLst>
                                          <p:attrName>style.visibility</p:attrName>
                                        </p:attrNameLst>
                                      </p:cBhvr>
                                      <p:to>
                                        <p:strVal val="hidden"/>
                                      </p:to>
                                    </p:set>
                                  </p:childTnLst>
                                </p:cTn>
                              </p:par>
                            </p:childTnLst>
                          </p:cTn>
                        </p:par>
                        <p:par>
                          <p:cTn id="28" fill="hold">
                            <p:stCondLst>
                              <p:cond delay="0"/>
                            </p:stCondLst>
                            <p:childTnLst>
                              <p:par>
                                <p:cTn id="29" presetID="22" presetClass="entr" presetSubtype="1"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up)">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grpId="1" nodeType="clickEffect">
                                  <p:stCondLst>
                                    <p:cond delay="0"/>
                                  </p:stCondLst>
                                  <p:childTnLst>
                                    <p:set>
                                      <p:cBhvr>
                                        <p:cTn id="35" dur="1" fill="hold">
                                          <p:stCondLst>
                                            <p:cond delay="0"/>
                                          </p:stCondLst>
                                        </p:cTn>
                                        <p:tgtEl>
                                          <p:spTgt spid="8"/>
                                        </p:tgtEl>
                                        <p:attrNameLst>
                                          <p:attrName>style.visibility</p:attrName>
                                        </p:attrNameLst>
                                      </p:cBhvr>
                                      <p:to>
                                        <p:strVal val="hidden"/>
                                      </p:to>
                                    </p:set>
                                  </p:childTnLst>
                                </p:cTn>
                              </p:par>
                            </p:childTnLst>
                          </p:cTn>
                        </p:par>
                        <p:par>
                          <p:cTn id="36" fill="hold">
                            <p:stCondLst>
                              <p:cond delay="0"/>
                            </p:stCondLst>
                            <p:childTnLst>
                              <p:par>
                                <p:cTn id="37" presetID="22" presetClass="entr" presetSubtype="1"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up)">
                                      <p:cBhvr>
                                        <p:cTn id="39" dur="500"/>
                                        <p:tgtEl>
                                          <p:spTgt spid="12"/>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6" grpId="0" animBg="1"/>
      <p:bldP spid="6" grpId="1" animBg="1"/>
      <p:bldP spid="7" grpId="0" animBg="1"/>
      <p:bldP spid="7" grpId="1" animBg="1"/>
      <p:bldP spid="8" grpId="0" animBg="1"/>
      <p:bldP spid="8" grpId="1" animBg="1"/>
      <p:bldP spid="12" grpId="0" animBg="1"/>
      <p:bldP spid="5" grpId="0" animBg="1"/>
      <p:bldP spid="14"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6497" name="组合 1"/>
          <p:cNvGrpSpPr/>
          <p:nvPr/>
        </p:nvGrpSpPr>
        <p:grpSpPr>
          <a:xfrm>
            <a:off x="1143000" y="809625"/>
            <a:ext cx="7677150" cy="3657600"/>
            <a:chOff x="1143000" y="990600"/>
            <a:chExt cx="7677150" cy="3657600"/>
          </a:xfrm>
        </p:grpSpPr>
        <p:sp>
          <p:nvSpPr>
            <p:cNvPr id="106498" name="Line 2"/>
            <p:cNvSpPr/>
            <p:nvPr/>
          </p:nvSpPr>
          <p:spPr>
            <a:xfrm flipV="1">
              <a:off x="1612900" y="1917700"/>
              <a:ext cx="1101725" cy="954088"/>
            </a:xfrm>
            <a:prstGeom prst="line">
              <a:avLst/>
            </a:prstGeom>
            <a:ln w="28575" cap="flat" cmpd="sng">
              <a:solidFill>
                <a:srgbClr val="6699FF"/>
              </a:solidFill>
              <a:prstDash val="solid"/>
              <a:round/>
              <a:headEnd type="none" w="med" len="med"/>
              <a:tailEnd type="none" w="med" len="med"/>
            </a:ln>
          </p:spPr>
        </p:sp>
        <p:sp>
          <p:nvSpPr>
            <p:cNvPr id="106499" name="Line 3"/>
            <p:cNvSpPr/>
            <p:nvPr/>
          </p:nvSpPr>
          <p:spPr>
            <a:xfrm flipV="1">
              <a:off x="1692275" y="3028950"/>
              <a:ext cx="1022350" cy="14288"/>
            </a:xfrm>
            <a:prstGeom prst="line">
              <a:avLst/>
            </a:prstGeom>
            <a:ln w="28575" cap="flat" cmpd="sng">
              <a:solidFill>
                <a:srgbClr val="6699FF"/>
              </a:solidFill>
              <a:prstDash val="solid"/>
              <a:round/>
              <a:headEnd type="none" w="med" len="med"/>
              <a:tailEnd type="none" w="med" len="med"/>
            </a:ln>
          </p:spPr>
        </p:sp>
        <p:sp>
          <p:nvSpPr>
            <p:cNvPr id="106500" name="Line 4"/>
            <p:cNvSpPr/>
            <p:nvPr/>
          </p:nvSpPr>
          <p:spPr>
            <a:xfrm>
              <a:off x="3263900" y="3028950"/>
              <a:ext cx="1360488" cy="7938"/>
            </a:xfrm>
            <a:prstGeom prst="line">
              <a:avLst/>
            </a:prstGeom>
            <a:ln w="28575" cap="flat" cmpd="sng">
              <a:solidFill>
                <a:srgbClr val="6699FF"/>
              </a:solidFill>
              <a:prstDash val="solid"/>
              <a:round/>
              <a:headEnd type="none" w="med" len="med"/>
              <a:tailEnd type="none" w="med" len="med"/>
            </a:ln>
          </p:spPr>
        </p:sp>
        <p:sp>
          <p:nvSpPr>
            <p:cNvPr id="106501" name="Line 5"/>
            <p:cNvSpPr/>
            <p:nvPr/>
          </p:nvSpPr>
          <p:spPr>
            <a:xfrm>
              <a:off x="1612900" y="3222625"/>
              <a:ext cx="1101725" cy="919163"/>
            </a:xfrm>
            <a:prstGeom prst="line">
              <a:avLst/>
            </a:prstGeom>
            <a:ln w="28575" cap="flat" cmpd="sng">
              <a:solidFill>
                <a:srgbClr val="6699FF"/>
              </a:solidFill>
              <a:prstDash val="solid"/>
              <a:round/>
              <a:headEnd type="none" w="med" len="med"/>
              <a:tailEnd type="none" w="med" len="med"/>
            </a:ln>
          </p:spPr>
        </p:sp>
        <p:sp>
          <p:nvSpPr>
            <p:cNvPr id="106502" name="Line 6"/>
            <p:cNvSpPr/>
            <p:nvPr/>
          </p:nvSpPr>
          <p:spPr>
            <a:xfrm flipV="1">
              <a:off x="3263900" y="1739900"/>
              <a:ext cx="1333500" cy="19050"/>
            </a:xfrm>
            <a:prstGeom prst="line">
              <a:avLst/>
            </a:prstGeom>
            <a:ln w="28575" cap="flat" cmpd="sng">
              <a:solidFill>
                <a:srgbClr val="6699FF"/>
              </a:solidFill>
              <a:prstDash val="solid"/>
              <a:round/>
              <a:headEnd type="none" w="med" len="med"/>
              <a:tailEnd type="none" w="med" len="med"/>
            </a:ln>
          </p:spPr>
        </p:sp>
        <p:sp>
          <p:nvSpPr>
            <p:cNvPr id="106503" name="Line 7"/>
            <p:cNvSpPr/>
            <p:nvPr/>
          </p:nvSpPr>
          <p:spPr>
            <a:xfrm>
              <a:off x="3263900" y="4300538"/>
              <a:ext cx="1385888" cy="6350"/>
            </a:xfrm>
            <a:prstGeom prst="line">
              <a:avLst/>
            </a:prstGeom>
            <a:ln w="28575" cap="flat" cmpd="sng">
              <a:solidFill>
                <a:srgbClr val="6699FF"/>
              </a:solidFill>
              <a:prstDash val="solid"/>
              <a:round/>
              <a:headEnd type="none" w="med" len="med"/>
              <a:tailEnd type="none" w="med" len="med"/>
            </a:ln>
          </p:spPr>
        </p:sp>
        <p:sp>
          <p:nvSpPr>
            <p:cNvPr id="106504" name="Line 8"/>
            <p:cNvSpPr/>
            <p:nvPr/>
          </p:nvSpPr>
          <p:spPr>
            <a:xfrm>
              <a:off x="5173663" y="1765300"/>
              <a:ext cx="1203325" cy="528638"/>
            </a:xfrm>
            <a:prstGeom prst="line">
              <a:avLst/>
            </a:prstGeom>
            <a:ln w="28575" cap="flat" cmpd="sng">
              <a:solidFill>
                <a:srgbClr val="6699FF"/>
              </a:solidFill>
              <a:prstDash val="solid"/>
              <a:round/>
              <a:headEnd type="none" w="med" len="med"/>
              <a:tailEnd type="none" w="med" len="med"/>
            </a:ln>
          </p:spPr>
        </p:sp>
        <p:sp>
          <p:nvSpPr>
            <p:cNvPr id="106505" name="Line 9"/>
            <p:cNvSpPr/>
            <p:nvPr/>
          </p:nvSpPr>
          <p:spPr>
            <a:xfrm>
              <a:off x="6899275" y="2506663"/>
              <a:ext cx="969963" cy="450850"/>
            </a:xfrm>
            <a:prstGeom prst="line">
              <a:avLst/>
            </a:prstGeom>
            <a:ln w="28575" cap="flat" cmpd="sng">
              <a:solidFill>
                <a:srgbClr val="6699FF"/>
              </a:solidFill>
              <a:prstDash val="solid"/>
              <a:round/>
              <a:headEnd type="none" w="med" len="med"/>
              <a:tailEnd type="none" w="med" len="med"/>
            </a:ln>
          </p:spPr>
        </p:sp>
        <p:sp>
          <p:nvSpPr>
            <p:cNvPr id="106506" name="Line 10"/>
            <p:cNvSpPr/>
            <p:nvPr/>
          </p:nvSpPr>
          <p:spPr>
            <a:xfrm flipV="1">
              <a:off x="5173663" y="3778250"/>
              <a:ext cx="1228725" cy="422275"/>
            </a:xfrm>
            <a:prstGeom prst="line">
              <a:avLst/>
            </a:prstGeom>
            <a:ln w="28575" cap="flat" cmpd="sng">
              <a:solidFill>
                <a:srgbClr val="6699FF"/>
              </a:solidFill>
              <a:prstDash val="solid"/>
              <a:round/>
              <a:headEnd type="none" w="med" len="med"/>
              <a:tailEnd type="none" w="med" len="med"/>
            </a:ln>
          </p:spPr>
        </p:sp>
        <p:sp>
          <p:nvSpPr>
            <p:cNvPr id="106507" name="Line 11"/>
            <p:cNvSpPr/>
            <p:nvPr/>
          </p:nvSpPr>
          <p:spPr>
            <a:xfrm flipV="1">
              <a:off x="6899275" y="3168650"/>
              <a:ext cx="995363" cy="396875"/>
            </a:xfrm>
            <a:prstGeom prst="line">
              <a:avLst/>
            </a:prstGeom>
            <a:ln w="28575" cap="flat" cmpd="sng">
              <a:solidFill>
                <a:srgbClr val="6699FF"/>
              </a:solidFill>
              <a:prstDash val="solid"/>
              <a:round/>
              <a:headEnd type="none" w="med" len="med"/>
              <a:tailEnd type="none" w="med" len="med"/>
            </a:ln>
          </p:spPr>
        </p:sp>
        <p:sp>
          <p:nvSpPr>
            <p:cNvPr id="106508" name="Line 12"/>
            <p:cNvSpPr/>
            <p:nvPr/>
          </p:nvSpPr>
          <p:spPr>
            <a:xfrm flipV="1">
              <a:off x="5146675" y="2452688"/>
              <a:ext cx="1230313" cy="425450"/>
            </a:xfrm>
            <a:prstGeom prst="line">
              <a:avLst/>
            </a:prstGeom>
            <a:ln w="28575" cap="flat" cmpd="sng">
              <a:solidFill>
                <a:schemeClr val="tx1"/>
              </a:solidFill>
              <a:prstDash val="solid"/>
              <a:round/>
              <a:headEnd type="none" w="med" len="med"/>
              <a:tailEnd type="none" w="med" len="med"/>
            </a:ln>
          </p:spPr>
        </p:sp>
        <p:sp>
          <p:nvSpPr>
            <p:cNvPr id="106509" name="Line 13"/>
            <p:cNvSpPr/>
            <p:nvPr/>
          </p:nvSpPr>
          <p:spPr>
            <a:xfrm>
              <a:off x="5121275" y="3141663"/>
              <a:ext cx="1203325" cy="477837"/>
            </a:xfrm>
            <a:prstGeom prst="line">
              <a:avLst/>
            </a:prstGeom>
            <a:ln w="28575" cap="flat" cmpd="sng">
              <a:solidFill>
                <a:schemeClr val="tx1"/>
              </a:solidFill>
              <a:prstDash val="solid"/>
              <a:round/>
              <a:headEnd type="none" w="med" len="med"/>
              <a:tailEnd type="none" w="med" len="med"/>
            </a:ln>
          </p:spPr>
        </p:sp>
        <p:sp>
          <p:nvSpPr>
            <p:cNvPr id="106510" name="Line 14"/>
            <p:cNvSpPr/>
            <p:nvPr/>
          </p:nvSpPr>
          <p:spPr>
            <a:xfrm>
              <a:off x="3184525" y="1898650"/>
              <a:ext cx="1492250" cy="979488"/>
            </a:xfrm>
            <a:prstGeom prst="line">
              <a:avLst/>
            </a:prstGeom>
            <a:ln w="28575" cap="flat" cmpd="sng">
              <a:solidFill>
                <a:srgbClr val="6699FF"/>
              </a:solidFill>
              <a:prstDash val="solid"/>
              <a:round/>
              <a:headEnd type="none" w="med" len="med"/>
              <a:tailEnd type="none" w="med" len="med"/>
            </a:ln>
          </p:spPr>
        </p:sp>
        <p:sp>
          <p:nvSpPr>
            <p:cNvPr id="106511" name="Line 15"/>
            <p:cNvSpPr/>
            <p:nvPr/>
          </p:nvSpPr>
          <p:spPr>
            <a:xfrm>
              <a:off x="3132138" y="2030413"/>
              <a:ext cx="1544637" cy="2038350"/>
            </a:xfrm>
            <a:prstGeom prst="line">
              <a:avLst/>
            </a:prstGeom>
            <a:ln w="28575" cap="flat" cmpd="sng">
              <a:solidFill>
                <a:srgbClr val="6699FF"/>
              </a:solidFill>
              <a:prstDash val="solid"/>
              <a:round/>
              <a:headEnd type="none" w="med" len="med"/>
              <a:tailEnd type="none" w="med" len="med"/>
            </a:ln>
          </p:spPr>
        </p:sp>
        <p:sp>
          <p:nvSpPr>
            <p:cNvPr id="106512" name="Line 16"/>
            <p:cNvSpPr/>
            <p:nvPr/>
          </p:nvSpPr>
          <p:spPr>
            <a:xfrm flipV="1">
              <a:off x="3184525" y="1898650"/>
              <a:ext cx="1439863" cy="973138"/>
            </a:xfrm>
            <a:prstGeom prst="line">
              <a:avLst/>
            </a:prstGeom>
            <a:ln w="28575" cap="flat" cmpd="sng">
              <a:solidFill>
                <a:srgbClr val="6699FF"/>
              </a:solidFill>
              <a:prstDash val="solid"/>
              <a:round/>
              <a:headEnd type="none" w="med" len="med"/>
              <a:tailEnd type="none" w="med" len="med"/>
            </a:ln>
          </p:spPr>
        </p:sp>
        <p:sp>
          <p:nvSpPr>
            <p:cNvPr id="106513" name="Line 17"/>
            <p:cNvSpPr/>
            <p:nvPr/>
          </p:nvSpPr>
          <p:spPr>
            <a:xfrm>
              <a:off x="3209925" y="3195638"/>
              <a:ext cx="1439863" cy="979487"/>
            </a:xfrm>
            <a:prstGeom prst="line">
              <a:avLst/>
            </a:prstGeom>
            <a:ln w="28575" cap="flat" cmpd="sng">
              <a:solidFill>
                <a:srgbClr val="6699FF"/>
              </a:solidFill>
              <a:prstDash val="solid"/>
              <a:round/>
              <a:headEnd type="none" w="med" len="med"/>
              <a:tailEnd type="none" w="med" len="med"/>
            </a:ln>
          </p:spPr>
        </p:sp>
        <p:sp>
          <p:nvSpPr>
            <p:cNvPr id="106514" name="Line 18"/>
            <p:cNvSpPr/>
            <p:nvPr/>
          </p:nvSpPr>
          <p:spPr>
            <a:xfrm flipV="1">
              <a:off x="3157538" y="1997075"/>
              <a:ext cx="1598612" cy="2019300"/>
            </a:xfrm>
            <a:prstGeom prst="line">
              <a:avLst/>
            </a:prstGeom>
            <a:ln w="28575" cap="flat" cmpd="sng">
              <a:solidFill>
                <a:srgbClr val="6699FF"/>
              </a:solidFill>
              <a:prstDash val="solid"/>
              <a:round/>
              <a:headEnd type="none" w="med" len="med"/>
              <a:tailEnd type="none" w="med" len="med"/>
            </a:ln>
          </p:spPr>
        </p:sp>
        <p:sp>
          <p:nvSpPr>
            <p:cNvPr id="106515" name="Line 19"/>
            <p:cNvSpPr/>
            <p:nvPr/>
          </p:nvSpPr>
          <p:spPr>
            <a:xfrm flipV="1">
              <a:off x="3263900" y="3116263"/>
              <a:ext cx="1412875" cy="1025525"/>
            </a:xfrm>
            <a:prstGeom prst="line">
              <a:avLst/>
            </a:prstGeom>
            <a:ln w="28575" cap="flat" cmpd="sng">
              <a:solidFill>
                <a:srgbClr val="6699FF"/>
              </a:solidFill>
              <a:prstDash val="solid"/>
              <a:round/>
              <a:headEnd type="none" w="med" len="med"/>
              <a:tailEnd type="none" w="med" len="med"/>
            </a:ln>
          </p:spPr>
        </p:sp>
        <p:sp>
          <p:nvSpPr>
            <p:cNvPr id="106516" name="Line 20"/>
            <p:cNvSpPr/>
            <p:nvPr/>
          </p:nvSpPr>
          <p:spPr>
            <a:xfrm>
              <a:off x="5094288" y="1951038"/>
              <a:ext cx="1387475" cy="1474787"/>
            </a:xfrm>
            <a:prstGeom prst="line">
              <a:avLst/>
            </a:prstGeom>
            <a:ln w="28575" cap="flat" cmpd="sng">
              <a:solidFill>
                <a:srgbClr val="6699FF"/>
              </a:solidFill>
              <a:prstDash val="solid"/>
              <a:round/>
              <a:headEnd type="none" w="med" len="med"/>
              <a:tailEnd type="none" w="med" len="med"/>
            </a:ln>
          </p:spPr>
        </p:sp>
        <p:sp>
          <p:nvSpPr>
            <p:cNvPr id="106517" name="Line 21"/>
            <p:cNvSpPr/>
            <p:nvPr/>
          </p:nvSpPr>
          <p:spPr>
            <a:xfrm flipV="1">
              <a:off x="5121275" y="2611438"/>
              <a:ext cx="1335088" cy="1430337"/>
            </a:xfrm>
            <a:prstGeom prst="line">
              <a:avLst/>
            </a:prstGeom>
            <a:ln w="28575" cap="flat" cmpd="sng">
              <a:solidFill>
                <a:srgbClr val="6699FF"/>
              </a:solidFill>
              <a:prstDash val="solid"/>
              <a:round/>
              <a:headEnd type="none" w="med" len="med"/>
              <a:tailEnd type="none" w="med" len="med"/>
            </a:ln>
          </p:spPr>
        </p:sp>
        <p:sp>
          <p:nvSpPr>
            <p:cNvPr id="106518" name="Text Box 22"/>
            <p:cNvSpPr txBox="1"/>
            <p:nvPr/>
          </p:nvSpPr>
          <p:spPr>
            <a:xfrm>
              <a:off x="1912938" y="2209800"/>
              <a:ext cx="296862"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2</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6519" name="Text Box 23"/>
            <p:cNvSpPr txBox="1"/>
            <p:nvPr/>
          </p:nvSpPr>
          <p:spPr>
            <a:xfrm>
              <a:off x="2006600" y="2822575"/>
              <a:ext cx="296863" cy="301625"/>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5</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6520" name="Text Box 24"/>
            <p:cNvSpPr txBox="1"/>
            <p:nvPr/>
          </p:nvSpPr>
          <p:spPr>
            <a:xfrm>
              <a:off x="1912938" y="3657600"/>
              <a:ext cx="296862"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6521" name="Text Box 25"/>
            <p:cNvSpPr txBox="1"/>
            <p:nvPr/>
          </p:nvSpPr>
          <p:spPr>
            <a:xfrm>
              <a:off x="3429000" y="1524000"/>
              <a:ext cx="296863"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12</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6522" name="Text Box 26"/>
            <p:cNvSpPr txBox="1"/>
            <p:nvPr/>
          </p:nvSpPr>
          <p:spPr>
            <a:xfrm>
              <a:off x="3436938" y="1905000"/>
              <a:ext cx="296862" cy="301625"/>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14</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6523" name="Text Box 27"/>
            <p:cNvSpPr txBox="1"/>
            <p:nvPr/>
          </p:nvSpPr>
          <p:spPr>
            <a:xfrm>
              <a:off x="2971800" y="2209800"/>
              <a:ext cx="296863"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10</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6524" name="Text Box 28"/>
            <p:cNvSpPr txBox="1"/>
            <p:nvPr/>
          </p:nvSpPr>
          <p:spPr>
            <a:xfrm>
              <a:off x="3200400" y="2519363"/>
              <a:ext cx="296863" cy="300037"/>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6</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6525" name="Text Box 29"/>
            <p:cNvSpPr txBox="1"/>
            <p:nvPr/>
          </p:nvSpPr>
          <p:spPr>
            <a:xfrm>
              <a:off x="3411538" y="2819400"/>
              <a:ext cx="296862"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10</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6526" name="Text Box 30"/>
            <p:cNvSpPr txBox="1"/>
            <p:nvPr/>
          </p:nvSpPr>
          <p:spPr>
            <a:xfrm>
              <a:off x="3208338" y="3357563"/>
              <a:ext cx="296862" cy="300037"/>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4</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6527" name="Text Box 31"/>
            <p:cNvSpPr txBox="1"/>
            <p:nvPr/>
          </p:nvSpPr>
          <p:spPr>
            <a:xfrm>
              <a:off x="3124200" y="3609975"/>
              <a:ext cx="296863" cy="300038"/>
            </a:xfrm>
            <a:prstGeom prst="rect">
              <a:avLst/>
            </a:prstGeom>
            <a:noFill/>
            <a:ln w="9525">
              <a:noFill/>
            </a:ln>
          </p:spPr>
          <p:txBody>
            <a:bodyPr lIns="0" tIns="0" rIns="0" bIns="0" anchor="t" anchorCtr="0"/>
            <a:p>
              <a:pPr eaLnBrk="0" hangingPunct="0"/>
              <a:r>
                <a:rPr lang="en-US" altLang="zh-CN" sz="1600" dirty="0">
                  <a:solidFill>
                    <a:srgbClr val="000000"/>
                  </a:solidFill>
                  <a:latin typeface="黑体" panose="02010609060101010101" pitchFamily="49" charset="-122"/>
                  <a:ea typeface="黑体" panose="02010609060101010101" pitchFamily="49" charset="-122"/>
                </a:rPr>
                <a:t>13</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6528" name="Text Box 32"/>
            <p:cNvSpPr txBox="1"/>
            <p:nvPr/>
          </p:nvSpPr>
          <p:spPr>
            <a:xfrm>
              <a:off x="3513138" y="4348163"/>
              <a:ext cx="296862" cy="300037"/>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11</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6529" name="Text Box 33"/>
            <p:cNvSpPr txBox="1"/>
            <p:nvPr/>
          </p:nvSpPr>
          <p:spPr>
            <a:xfrm>
              <a:off x="3513138" y="3962400"/>
              <a:ext cx="296862" cy="301625"/>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12</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6530" name="Text Box 34"/>
            <p:cNvSpPr txBox="1"/>
            <p:nvPr/>
          </p:nvSpPr>
          <p:spPr>
            <a:xfrm>
              <a:off x="5638800" y="1757363"/>
              <a:ext cx="296863" cy="300037"/>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3</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6531" name="Text Box 35"/>
            <p:cNvSpPr txBox="1"/>
            <p:nvPr/>
          </p:nvSpPr>
          <p:spPr>
            <a:xfrm>
              <a:off x="5418138" y="2138363"/>
              <a:ext cx="296862" cy="300037"/>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9</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6532" name="Text Box 36"/>
            <p:cNvSpPr txBox="1"/>
            <p:nvPr/>
          </p:nvSpPr>
          <p:spPr>
            <a:xfrm>
              <a:off x="5278438" y="2514600"/>
              <a:ext cx="296862"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6</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6533" name="Text Box 37"/>
            <p:cNvSpPr txBox="1"/>
            <p:nvPr/>
          </p:nvSpPr>
          <p:spPr>
            <a:xfrm>
              <a:off x="5278438" y="3282950"/>
              <a:ext cx="296862" cy="298450"/>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5</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6534" name="Text Box 38"/>
            <p:cNvSpPr txBox="1"/>
            <p:nvPr/>
          </p:nvSpPr>
          <p:spPr>
            <a:xfrm>
              <a:off x="5418138" y="3636963"/>
              <a:ext cx="296862" cy="300037"/>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8</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6535" name="Text Box 39"/>
            <p:cNvSpPr txBox="1"/>
            <p:nvPr/>
          </p:nvSpPr>
          <p:spPr>
            <a:xfrm>
              <a:off x="5562600" y="4038600"/>
              <a:ext cx="296863" cy="298450"/>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10</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6536" name="Text Box 40"/>
            <p:cNvSpPr txBox="1"/>
            <p:nvPr/>
          </p:nvSpPr>
          <p:spPr>
            <a:xfrm>
              <a:off x="7240588" y="2438400"/>
              <a:ext cx="296862"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5</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6537" name="Text Box 41"/>
            <p:cNvSpPr txBox="1"/>
            <p:nvPr/>
          </p:nvSpPr>
          <p:spPr>
            <a:xfrm>
              <a:off x="7232650" y="3432175"/>
              <a:ext cx="296863" cy="301625"/>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2</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6538" name="Oval 42"/>
            <p:cNvSpPr/>
            <p:nvPr/>
          </p:nvSpPr>
          <p:spPr>
            <a:xfrm>
              <a:off x="4624388" y="1479550"/>
              <a:ext cx="549275" cy="557213"/>
            </a:xfrm>
            <a:prstGeom prst="ellipse">
              <a:avLst/>
            </a:prstGeom>
            <a:solidFill>
              <a:srgbClr val="CCCC00"/>
            </a:solidFill>
            <a:ln w="28575" cap="flat" cmpd="sng">
              <a:solidFill>
                <a:schemeClr val="tx1"/>
              </a:solidFill>
              <a:prstDash val="solid"/>
              <a:round/>
              <a:headEnd type="none" w="med" len="med"/>
              <a:tailEnd type="none" w="med" len="med"/>
            </a:ln>
          </p:spPr>
          <p:txBody>
            <a:bodyPr lIns="0" tIns="0" rIns="0" bIns="0" anchor="t" anchorCtr="0"/>
            <a:p>
              <a:pPr algn="ctr" eaLnBrk="0" hangingPunct="0"/>
              <a:r>
                <a:rPr lang="en-US" altLang="zh-CN" sz="2400" dirty="0">
                  <a:solidFill>
                    <a:srgbClr val="000000"/>
                  </a:solidFill>
                  <a:latin typeface="黑体" panose="02010609060101010101" pitchFamily="49" charset="-122"/>
                  <a:ea typeface="黑体" panose="02010609060101010101" pitchFamily="49" charset="-122"/>
                </a:rPr>
                <a:t>C</a:t>
              </a:r>
              <a:r>
                <a:rPr lang="en-US" altLang="zh-CN" sz="2400" baseline="-25000" dirty="0">
                  <a:solidFill>
                    <a:srgbClr val="000000"/>
                  </a:solidFill>
                  <a:latin typeface="黑体" panose="02010609060101010101" pitchFamily="49" charset="-122"/>
                  <a:ea typeface="黑体" panose="02010609060101010101" pitchFamily="49" charset="-122"/>
                </a:rPr>
                <a:t>1</a:t>
              </a:r>
              <a:endParaRPr lang="en-US" altLang="zh-CN" sz="2400" dirty="0">
                <a:solidFill>
                  <a:srgbClr val="000000"/>
                </a:solidFill>
                <a:latin typeface="黑体" panose="02010609060101010101" pitchFamily="49" charset="-122"/>
                <a:ea typeface="黑体" panose="02010609060101010101" pitchFamily="49" charset="-122"/>
              </a:endParaRPr>
            </a:p>
          </p:txBody>
        </p:sp>
        <p:sp>
          <p:nvSpPr>
            <p:cNvPr id="53291" name="Oval 43"/>
            <p:cNvSpPr>
              <a:spLocks noChangeArrowheads="1"/>
            </p:cNvSpPr>
            <p:nvPr/>
          </p:nvSpPr>
          <p:spPr bwMode="auto">
            <a:xfrm>
              <a:off x="4649788" y="3990975"/>
              <a:ext cx="549275" cy="555625"/>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C</a:t>
              </a:r>
              <a:r>
                <a:rPr kumimoji="0" lang="en-US" altLang="zh-CN" sz="24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3</a:t>
              </a:r>
              <a:endPar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106540" name="Oval 44"/>
            <p:cNvSpPr/>
            <p:nvPr/>
          </p:nvSpPr>
          <p:spPr>
            <a:xfrm>
              <a:off x="6364288" y="2116138"/>
              <a:ext cx="549275" cy="555625"/>
            </a:xfrm>
            <a:prstGeom prst="ellipse">
              <a:avLst/>
            </a:prstGeom>
            <a:solidFill>
              <a:srgbClr val="CC9900"/>
            </a:solidFill>
            <a:ln w="28575" cap="flat" cmpd="sng">
              <a:solidFill>
                <a:schemeClr val="tx1"/>
              </a:solidFill>
              <a:prstDash val="solid"/>
              <a:round/>
              <a:headEnd type="none" w="med" len="med"/>
              <a:tailEnd type="none" w="med" len="med"/>
            </a:ln>
          </p:spPr>
          <p:txBody>
            <a:bodyPr lIns="0" tIns="0" rIns="0" bIns="0" anchor="t" anchorCtr="0"/>
            <a:p>
              <a:pPr algn="ctr" eaLnBrk="0" hangingPunct="0"/>
              <a:r>
                <a:rPr lang="en-US" altLang="zh-CN" sz="2400" dirty="0">
                  <a:solidFill>
                    <a:srgbClr val="000000"/>
                  </a:solidFill>
                  <a:latin typeface="黑体" panose="02010609060101010101" pitchFamily="49" charset="-122"/>
                  <a:ea typeface="黑体" panose="02010609060101010101" pitchFamily="49" charset="-122"/>
                </a:rPr>
                <a:t>D</a:t>
              </a:r>
              <a:r>
                <a:rPr lang="en-US" altLang="zh-CN" sz="2400" baseline="-25000" dirty="0">
                  <a:solidFill>
                    <a:srgbClr val="000000"/>
                  </a:solidFill>
                  <a:latin typeface="黑体" panose="02010609060101010101" pitchFamily="49" charset="-122"/>
                  <a:ea typeface="黑体" panose="02010609060101010101" pitchFamily="49" charset="-122"/>
                </a:rPr>
                <a:t>1</a:t>
              </a:r>
              <a:endParaRPr lang="en-US" altLang="zh-CN" sz="2400" dirty="0">
                <a:solidFill>
                  <a:srgbClr val="000000"/>
                </a:solidFill>
                <a:latin typeface="黑体" panose="02010609060101010101" pitchFamily="49" charset="-122"/>
                <a:ea typeface="黑体" panose="02010609060101010101" pitchFamily="49" charset="-122"/>
              </a:endParaRPr>
            </a:p>
          </p:txBody>
        </p:sp>
        <p:sp>
          <p:nvSpPr>
            <p:cNvPr id="53293" name="Oval 45"/>
            <p:cNvSpPr>
              <a:spLocks noChangeArrowheads="1"/>
            </p:cNvSpPr>
            <p:nvPr/>
          </p:nvSpPr>
          <p:spPr bwMode="auto">
            <a:xfrm>
              <a:off x="1143000" y="2751138"/>
              <a:ext cx="549275" cy="557212"/>
            </a:xfrm>
            <a:prstGeom prst="ellipse">
              <a:avLst/>
            </a:prstGeom>
            <a:solidFill>
              <a:schemeClr val="tx2">
                <a:lumMod val="20000"/>
                <a:lumOff val="80000"/>
              </a:schemeClr>
            </a:solidFill>
            <a:ln w="28575">
              <a:solidFill>
                <a:srgbClr val="C00000"/>
              </a:solidFill>
              <a:round/>
            </a:ln>
          </p:spPr>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8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A</a:t>
              </a:r>
              <a:endParaRPr kumimoji="0" lang="en-US" altLang="zh-CN" sz="28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3294" name="Oval 46"/>
            <p:cNvSpPr>
              <a:spLocks noChangeArrowheads="1"/>
            </p:cNvSpPr>
            <p:nvPr/>
          </p:nvSpPr>
          <p:spPr bwMode="auto">
            <a:xfrm>
              <a:off x="2681288" y="1520825"/>
              <a:ext cx="549275" cy="555625"/>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B</a:t>
              </a:r>
              <a:r>
                <a:rPr kumimoji="0" lang="en-US" altLang="zh-CN" sz="24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1</a:t>
              </a:r>
              <a:endPar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3295" name="Oval 47"/>
            <p:cNvSpPr>
              <a:spLocks noChangeArrowheads="1"/>
            </p:cNvSpPr>
            <p:nvPr/>
          </p:nvSpPr>
          <p:spPr bwMode="auto">
            <a:xfrm>
              <a:off x="2701925" y="3981450"/>
              <a:ext cx="549275" cy="557213"/>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B</a:t>
              </a:r>
              <a:r>
                <a:rPr kumimoji="0" lang="en-US" altLang="zh-CN" sz="24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3</a:t>
              </a:r>
              <a:endPar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3296" name="Oval 48"/>
            <p:cNvSpPr>
              <a:spLocks noChangeArrowheads="1"/>
            </p:cNvSpPr>
            <p:nvPr/>
          </p:nvSpPr>
          <p:spPr bwMode="auto">
            <a:xfrm>
              <a:off x="2701925" y="2751138"/>
              <a:ext cx="549275" cy="557212"/>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B</a:t>
              </a:r>
              <a:r>
                <a:rPr kumimoji="0" lang="en-US" altLang="zh-CN" sz="24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2</a:t>
              </a:r>
              <a:endPar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106545" name="Oval 49"/>
            <p:cNvSpPr/>
            <p:nvPr/>
          </p:nvSpPr>
          <p:spPr>
            <a:xfrm>
              <a:off x="6376988" y="3381375"/>
              <a:ext cx="549275" cy="555625"/>
            </a:xfrm>
            <a:prstGeom prst="ellipse">
              <a:avLst/>
            </a:prstGeom>
            <a:solidFill>
              <a:srgbClr val="CC9900"/>
            </a:solidFill>
            <a:ln w="28575" cap="flat" cmpd="sng">
              <a:solidFill>
                <a:schemeClr val="tx1"/>
              </a:solidFill>
              <a:prstDash val="solid"/>
              <a:round/>
              <a:headEnd type="none" w="med" len="med"/>
              <a:tailEnd type="none" w="med" len="med"/>
            </a:ln>
          </p:spPr>
          <p:txBody>
            <a:bodyPr lIns="0" tIns="0" rIns="0" bIns="0" anchor="t" anchorCtr="0"/>
            <a:p>
              <a:pPr algn="ctr" eaLnBrk="0" hangingPunct="0"/>
              <a:r>
                <a:rPr lang="en-US" altLang="zh-CN" sz="2400" dirty="0">
                  <a:solidFill>
                    <a:srgbClr val="000000"/>
                  </a:solidFill>
                  <a:latin typeface="黑体" panose="02010609060101010101" pitchFamily="49" charset="-122"/>
                  <a:ea typeface="黑体" panose="02010609060101010101" pitchFamily="49" charset="-122"/>
                </a:rPr>
                <a:t>D</a:t>
              </a:r>
              <a:r>
                <a:rPr lang="en-US" altLang="zh-CN" sz="2400" baseline="-25000" dirty="0">
                  <a:solidFill>
                    <a:srgbClr val="000000"/>
                  </a:solidFill>
                  <a:latin typeface="黑体" panose="02010609060101010101" pitchFamily="49" charset="-122"/>
                  <a:ea typeface="黑体" panose="02010609060101010101" pitchFamily="49" charset="-122"/>
                </a:rPr>
                <a:t>2</a:t>
              </a:r>
              <a:endParaRPr lang="en-US" altLang="zh-CN" sz="2400" dirty="0">
                <a:solidFill>
                  <a:srgbClr val="000000"/>
                </a:solidFill>
                <a:latin typeface="黑体" panose="02010609060101010101" pitchFamily="49" charset="-122"/>
                <a:ea typeface="黑体" panose="02010609060101010101" pitchFamily="49" charset="-122"/>
              </a:endParaRPr>
            </a:p>
          </p:txBody>
        </p:sp>
        <p:sp>
          <p:nvSpPr>
            <p:cNvPr id="53298" name="Oval 50"/>
            <p:cNvSpPr>
              <a:spLocks noChangeArrowheads="1"/>
            </p:cNvSpPr>
            <p:nvPr/>
          </p:nvSpPr>
          <p:spPr bwMode="auto">
            <a:xfrm>
              <a:off x="7832725" y="2743200"/>
              <a:ext cx="549275" cy="555625"/>
            </a:xfrm>
            <a:prstGeom prst="ellipse">
              <a:avLst/>
            </a:prstGeom>
            <a:solidFill>
              <a:schemeClr val="tx2">
                <a:lumMod val="20000"/>
                <a:lumOff val="80000"/>
              </a:schemeClr>
            </a:solidFill>
            <a:ln w="28575">
              <a:solidFill>
                <a:srgbClr val="C00000"/>
              </a:solidFill>
              <a:round/>
            </a:ln>
          </p:spPr>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E</a:t>
              </a:r>
              <a:endPar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106547" name="Oval 51"/>
            <p:cNvSpPr/>
            <p:nvPr/>
          </p:nvSpPr>
          <p:spPr>
            <a:xfrm>
              <a:off x="4624388" y="2719388"/>
              <a:ext cx="549275" cy="555625"/>
            </a:xfrm>
            <a:prstGeom prst="ellipse">
              <a:avLst/>
            </a:prstGeom>
            <a:solidFill>
              <a:srgbClr val="CCCC00"/>
            </a:solidFill>
            <a:ln w="28575" cap="flat" cmpd="sng">
              <a:solidFill>
                <a:schemeClr val="tx1"/>
              </a:solidFill>
              <a:prstDash val="solid"/>
              <a:round/>
              <a:headEnd type="none" w="med" len="med"/>
              <a:tailEnd type="none" w="med" len="med"/>
            </a:ln>
          </p:spPr>
          <p:txBody>
            <a:bodyPr lIns="0" tIns="0" rIns="0" bIns="0" anchor="t" anchorCtr="0"/>
            <a:p>
              <a:pPr algn="ctr" eaLnBrk="0" hangingPunct="0"/>
              <a:r>
                <a:rPr lang="en-US" altLang="zh-CN" sz="2400" dirty="0">
                  <a:solidFill>
                    <a:srgbClr val="000000"/>
                  </a:solidFill>
                  <a:latin typeface="黑体" panose="02010609060101010101" pitchFamily="49" charset="-122"/>
                  <a:ea typeface="黑体" panose="02010609060101010101" pitchFamily="49" charset="-122"/>
                </a:rPr>
                <a:t>C</a:t>
              </a:r>
              <a:r>
                <a:rPr lang="en-US" altLang="zh-CN" sz="2400" baseline="-25000" dirty="0">
                  <a:solidFill>
                    <a:srgbClr val="000000"/>
                  </a:solidFill>
                  <a:latin typeface="黑体" panose="02010609060101010101" pitchFamily="49" charset="-122"/>
                  <a:ea typeface="黑体" panose="02010609060101010101" pitchFamily="49" charset="-122"/>
                </a:rPr>
                <a:t>2</a:t>
              </a:r>
              <a:endParaRPr lang="en-US" altLang="zh-CN" sz="2400" dirty="0">
                <a:solidFill>
                  <a:srgbClr val="000000"/>
                </a:solidFill>
                <a:latin typeface="黑体" panose="02010609060101010101" pitchFamily="49" charset="-122"/>
                <a:ea typeface="黑体" panose="02010609060101010101" pitchFamily="49" charset="-122"/>
              </a:endParaRPr>
            </a:p>
          </p:txBody>
        </p:sp>
        <p:sp>
          <p:nvSpPr>
            <p:cNvPr id="53300" name="Text Box 52"/>
            <p:cNvSpPr txBox="1">
              <a:spLocks noChangeArrowheads="1"/>
            </p:cNvSpPr>
            <p:nvPr/>
          </p:nvSpPr>
          <p:spPr bwMode="auto">
            <a:xfrm>
              <a:off x="6172200" y="4038600"/>
              <a:ext cx="1223963" cy="400050"/>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dirty="0">
                  <a:ln>
                    <a:noFill/>
                  </a:ln>
                  <a:solidFill>
                    <a:srgbClr val="000000"/>
                  </a:solidFill>
                  <a:effectLst/>
                  <a:uLnTx/>
                  <a:uFillTx/>
                  <a:latin typeface="黑体" panose="02010609060101010101" pitchFamily="49" charset="-122"/>
                  <a:ea typeface="黑体" panose="02010609060101010101" pitchFamily="49" charset="-122"/>
                  <a:cs typeface="+mn-cs"/>
                </a:rPr>
                <a:t>4</a:t>
              </a:r>
              <a:r>
                <a:rPr kumimoji="1"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(D</a:t>
              </a:r>
              <a:r>
                <a:rPr kumimoji="1" lang="en-US" altLang="zh-CN" sz="2000" b="0" i="0" u="none" strike="noStrike" kern="1200" cap="none" spc="0" normalizeH="0" baseline="-25000" noProof="0" dirty="0">
                  <a:ln>
                    <a:noFill/>
                  </a:ln>
                  <a:solidFill>
                    <a:srgbClr val="000000"/>
                  </a:solidFill>
                  <a:effectLst/>
                  <a:uLnTx/>
                  <a:uFillTx/>
                  <a:latin typeface="黑体" panose="02010609060101010101" pitchFamily="49" charset="-122"/>
                  <a:ea typeface="黑体" panose="02010609060101010101" pitchFamily="49" charset="-122"/>
                  <a:cs typeface="+mn-cs"/>
                </a:rPr>
                <a:t>2</a:t>
              </a:r>
              <a:r>
                <a:rPr kumimoji="1"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)=2</a:t>
              </a:r>
              <a:endParaRPr kumimoji="1"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3301" name="Text Box 53"/>
            <p:cNvSpPr txBox="1">
              <a:spLocks noChangeArrowheads="1"/>
            </p:cNvSpPr>
            <p:nvPr/>
          </p:nvSpPr>
          <p:spPr bwMode="auto">
            <a:xfrm>
              <a:off x="7643813" y="2185988"/>
              <a:ext cx="1176337" cy="400050"/>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5</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(E)=0</a:t>
              </a:r>
              <a:endPar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836662" name="Text Box 54"/>
            <p:cNvSpPr txBox="1">
              <a:spLocks noChangeArrowheads="1"/>
            </p:cNvSpPr>
            <p:nvPr/>
          </p:nvSpPr>
          <p:spPr bwMode="auto">
            <a:xfrm>
              <a:off x="4267200" y="2209800"/>
              <a:ext cx="1143000" cy="406400"/>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3</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(C</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2</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)=7</a:t>
              </a:r>
              <a:endPar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3303" name="Text Box 55"/>
            <p:cNvSpPr txBox="1">
              <a:spLocks noChangeArrowheads="1"/>
            </p:cNvSpPr>
            <p:nvPr/>
          </p:nvSpPr>
          <p:spPr bwMode="auto">
            <a:xfrm>
              <a:off x="6172200" y="1600200"/>
              <a:ext cx="1208088" cy="400050"/>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4</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(D</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1</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)=5</a:t>
              </a:r>
              <a:endPar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3304" name="Text Box 56"/>
            <p:cNvSpPr txBox="1">
              <a:spLocks noChangeArrowheads="1"/>
            </p:cNvSpPr>
            <p:nvPr/>
          </p:nvSpPr>
          <p:spPr bwMode="auto">
            <a:xfrm>
              <a:off x="4267200" y="990600"/>
              <a:ext cx="1143000" cy="406400"/>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3</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(C</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1</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)=8</a:t>
              </a:r>
              <a:endPar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grpSp>
      <p:sp>
        <p:nvSpPr>
          <p:cNvPr id="106553" name="TextBox 7"/>
          <p:cNvSpPr txBox="1"/>
          <p:nvPr/>
        </p:nvSpPr>
        <p:spPr>
          <a:xfrm>
            <a:off x="285750" y="506413"/>
            <a:ext cx="3500438" cy="522287"/>
          </a:xfrm>
          <a:prstGeom prst="rect">
            <a:avLst/>
          </a:prstGeom>
          <a:noFill/>
          <a:ln w="9525">
            <a:noFill/>
          </a:ln>
        </p:spPr>
        <p:txBody>
          <a:bodyPr anchor="t" anchorCtr="0">
            <a:spAutoFit/>
          </a:bodyPr>
          <a:p>
            <a:pPr eaLnBrk="0" hangingPunct="0"/>
            <a:r>
              <a:rPr lang="zh-CN" altLang="en-US" sz="2800" dirty="0">
                <a:solidFill>
                  <a:schemeClr val="bg1"/>
                </a:solidFill>
                <a:latin typeface="微软雅黑" panose="020B0503020204020204" pitchFamily="34" charset="-122"/>
                <a:ea typeface="微软雅黑" panose="020B0503020204020204" pitchFamily="34" charset="-122"/>
              </a:rPr>
              <a:t>课堂练习</a:t>
            </a:r>
            <a:endParaRPr lang="zh-CN" altLang="zh-CN" sz="28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1357313" y="4735513"/>
            <a:ext cx="5424487" cy="1681162"/>
          </a:xfrm>
          <a:prstGeom prst="rect">
            <a:avLst/>
          </a:prstGeom>
          <a:noFill/>
          <a:ln w="9525">
            <a:noFill/>
          </a:ln>
        </p:spPr>
      </p:pic>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7521" name="组合 1"/>
          <p:cNvGrpSpPr/>
          <p:nvPr/>
        </p:nvGrpSpPr>
        <p:grpSpPr>
          <a:xfrm>
            <a:off x="1143000" y="809625"/>
            <a:ext cx="7677150" cy="4057650"/>
            <a:chOff x="1143000" y="965200"/>
            <a:chExt cx="7677150" cy="4057650"/>
          </a:xfrm>
        </p:grpSpPr>
        <p:sp>
          <p:nvSpPr>
            <p:cNvPr id="107522" name="Line 2"/>
            <p:cNvSpPr/>
            <p:nvPr/>
          </p:nvSpPr>
          <p:spPr>
            <a:xfrm flipV="1">
              <a:off x="1612900" y="1892300"/>
              <a:ext cx="1101725" cy="954088"/>
            </a:xfrm>
            <a:prstGeom prst="line">
              <a:avLst/>
            </a:prstGeom>
            <a:ln w="28575" cap="flat" cmpd="sng">
              <a:solidFill>
                <a:srgbClr val="6699FF"/>
              </a:solidFill>
              <a:prstDash val="solid"/>
              <a:round/>
              <a:headEnd type="none" w="med" len="med"/>
              <a:tailEnd type="none" w="med" len="med"/>
            </a:ln>
          </p:spPr>
        </p:sp>
        <p:sp>
          <p:nvSpPr>
            <p:cNvPr id="107523" name="Line 3"/>
            <p:cNvSpPr/>
            <p:nvPr/>
          </p:nvSpPr>
          <p:spPr>
            <a:xfrm flipV="1">
              <a:off x="1692275" y="3003550"/>
              <a:ext cx="1022350" cy="14288"/>
            </a:xfrm>
            <a:prstGeom prst="line">
              <a:avLst/>
            </a:prstGeom>
            <a:ln w="28575" cap="flat" cmpd="sng">
              <a:solidFill>
                <a:srgbClr val="6699FF"/>
              </a:solidFill>
              <a:prstDash val="solid"/>
              <a:round/>
              <a:headEnd type="none" w="med" len="med"/>
              <a:tailEnd type="none" w="med" len="med"/>
            </a:ln>
          </p:spPr>
        </p:sp>
        <p:sp>
          <p:nvSpPr>
            <p:cNvPr id="107524" name="Line 4"/>
            <p:cNvSpPr/>
            <p:nvPr/>
          </p:nvSpPr>
          <p:spPr>
            <a:xfrm>
              <a:off x="3263900" y="3003550"/>
              <a:ext cx="1360488" cy="7938"/>
            </a:xfrm>
            <a:prstGeom prst="line">
              <a:avLst/>
            </a:prstGeom>
            <a:ln w="28575" cap="flat" cmpd="sng">
              <a:solidFill>
                <a:srgbClr val="6699FF"/>
              </a:solidFill>
              <a:prstDash val="solid"/>
              <a:round/>
              <a:headEnd type="none" w="med" len="med"/>
              <a:tailEnd type="none" w="med" len="med"/>
            </a:ln>
          </p:spPr>
        </p:sp>
        <p:sp>
          <p:nvSpPr>
            <p:cNvPr id="107525" name="Line 5"/>
            <p:cNvSpPr/>
            <p:nvPr/>
          </p:nvSpPr>
          <p:spPr>
            <a:xfrm>
              <a:off x="1612900" y="3197225"/>
              <a:ext cx="1101725" cy="919163"/>
            </a:xfrm>
            <a:prstGeom prst="line">
              <a:avLst/>
            </a:prstGeom>
            <a:ln w="28575" cap="flat" cmpd="sng">
              <a:solidFill>
                <a:srgbClr val="6699FF"/>
              </a:solidFill>
              <a:prstDash val="solid"/>
              <a:round/>
              <a:headEnd type="none" w="med" len="med"/>
              <a:tailEnd type="none" w="med" len="med"/>
            </a:ln>
          </p:spPr>
        </p:sp>
        <p:sp>
          <p:nvSpPr>
            <p:cNvPr id="107526" name="Line 6"/>
            <p:cNvSpPr/>
            <p:nvPr/>
          </p:nvSpPr>
          <p:spPr>
            <a:xfrm flipV="1">
              <a:off x="3263900" y="1714500"/>
              <a:ext cx="1333500" cy="19050"/>
            </a:xfrm>
            <a:prstGeom prst="line">
              <a:avLst/>
            </a:prstGeom>
            <a:ln w="28575" cap="flat" cmpd="sng">
              <a:solidFill>
                <a:srgbClr val="6699FF"/>
              </a:solidFill>
              <a:prstDash val="solid"/>
              <a:round/>
              <a:headEnd type="none" w="med" len="med"/>
              <a:tailEnd type="none" w="med" len="med"/>
            </a:ln>
          </p:spPr>
        </p:sp>
        <p:sp>
          <p:nvSpPr>
            <p:cNvPr id="107527" name="Line 7"/>
            <p:cNvSpPr/>
            <p:nvPr/>
          </p:nvSpPr>
          <p:spPr>
            <a:xfrm>
              <a:off x="3263900" y="4275138"/>
              <a:ext cx="1385888" cy="6350"/>
            </a:xfrm>
            <a:prstGeom prst="line">
              <a:avLst/>
            </a:prstGeom>
            <a:ln w="28575" cap="flat" cmpd="sng">
              <a:solidFill>
                <a:srgbClr val="6699FF"/>
              </a:solidFill>
              <a:prstDash val="solid"/>
              <a:round/>
              <a:headEnd type="none" w="med" len="med"/>
              <a:tailEnd type="none" w="med" len="med"/>
            </a:ln>
          </p:spPr>
        </p:sp>
        <p:sp>
          <p:nvSpPr>
            <p:cNvPr id="107528" name="Line 8"/>
            <p:cNvSpPr/>
            <p:nvPr/>
          </p:nvSpPr>
          <p:spPr>
            <a:xfrm>
              <a:off x="5173663" y="1739900"/>
              <a:ext cx="1203325" cy="528638"/>
            </a:xfrm>
            <a:prstGeom prst="line">
              <a:avLst/>
            </a:prstGeom>
            <a:ln w="28575" cap="flat" cmpd="sng">
              <a:solidFill>
                <a:srgbClr val="6699FF"/>
              </a:solidFill>
              <a:prstDash val="solid"/>
              <a:round/>
              <a:headEnd type="none" w="med" len="med"/>
              <a:tailEnd type="none" w="med" len="med"/>
            </a:ln>
          </p:spPr>
        </p:sp>
        <p:sp>
          <p:nvSpPr>
            <p:cNvPr id="107529" name="Line 9"/>
            <p:cNvSpPr/>
            <p:nvPr/>
          </p:nvSpPr>
          <p:spPr>
            <a:xfrm>
              <a:off x="6899275" y="2481263"/>
              <a:ext cx="969963" cy="450850"/>
            </a:xfrm>
            <a:prstGeom prst="line">
              <a:avLst/>
            </a:prstGeom>
            <a:ln w="28575" cap="flat" cmpd="sng">
              <a:solidFill>
                <a:srgbClr val="6699FF"/>
              </a:solidFill>
              <a:prstDash val="solid"/>
              <a:round/>
              <a:headEnd type="none" w="med" len="med"/>
              <a:tailEnd type="none" w="med" len="med"/>
            </a:ln>
          </p:spPr>
        </p:sp>
        <p:sp>
          <p:nvSpPr>
            <p:cNvPr id="107530" name="Line 10"/>
            <p:cNvSpPr/>
            <p:nvPr/>
          </p:nvSpPr>
          <p:spPr>
            <a:xfrm flipV="1">
              <a:off x="5173663" y="3752850"/>
              <a:ext cx="1228725" cy="422275"/>
            </a:xfrm>
            <a:prstGeom prst="line">
              <a:avLst/>
            </a:prstGeom>
            <a:ln w="28575" cap="flat" cmpd="sng">
              <a:solidFill>
                <a:schemeClr val="tx1"/>
              </a:solidFill>
              <a:prstDash val="solid"/>
              <a:round/>
              <a:headEnd type="none" w="med" len="med"/>
              <a:tailEnd type="none" w="med" len="med"/>
            </a:ln>
          </p:spPr>
        </p:sp>
        <p:sp>
          <p:nvSpPr>
            <p:cNvPr id="107531" name="Line 11"/>
            <p:cNvSpPr/>
            <p:nvPr/>
          </p:nvSpPr>
          <p:spPr>
            <a:xfrm flipV="1">
              <a:off x="6899275" y="3143250"/>
              <a:ext cx="995363" cy="396875"/>
            </a:xfrm>
            <a:prstGeom prst="line">
              <a:avLst/>
            </a:prstGeom>
            <a:ln w="28575" cap="flat" cmpd="sng">
              <a:solidFill>
                <a:srgbClr val="6699FF"/>
              </a:solidFill>
              <a:prstDash val="solid"/>
              <a:round/>
              <a:headEnd type="none" w="med" len="med"/>
              <a:tailEnd type="none" w="med" len="med"/>
            </a:ln>
          </p:spPr>
        </p:sp>
        <p:sp>
          <p:nvSpPr>
            <p:cNvPr id="107532" name="Line 12"/>
            <p:cNvSpPr/>
            <p:nvPr/>
          </p:nvSpPr>
          <p:spPr>
            <a:xfrm flipV="1">
              <a:off x="5146675" y="2427288"/>
              <a:ext cx="1230313" cy="425450"/>
            </a:xfrm>
            <a:prstGeom prst="line">
              <a:avLst/>
            </a:prstGeom>
            <a:ln w="28575" cap="flat" cmpd="sng">
              <a:solidFill>
                <a:srgbClr val="6699FF"/>
              </a:solidFill>
              <a:prstDash val="solid"/>
              <a:round/>
              <a:headEnd type="none" w="med" len="med"/>
              <a:tailEnd type="none" w="med" len="med"/>
            </a:ln>
          </p:spPr>
        </p:sp>
        <p:sp>
          <p:nvSpPr>
            <p:cNvPr id="107533" name="Line 13"/>
            <p:cNvSpPr/>
            <p:nvPr/>
          </p:nvSpPr>
          <p:spPr>
            <a:xfrm>
              <a:off x="5121275" y="3116263"/>
              <a:ext cx="1203325" cy="477837"/>
            </a:xfrm>
            <a:prstGeom prst="line">
              <a:avLst/>
            </a:prstGeom>
            <a:ln w="28575" cap="flat" cmpd="sng">
              <a:solidFill>
                <a:srgbClr val="6699FF"/>
              </a:solidFill>
              <a:prstDash val="solid"/>
              <a:round/>
              <a:headEnd type="none" w="med" len="med"/>
              <a:tailEnd type="none" w="med" len="med"/>
            </a:ln>
          </p:spPr>
        </p:sp>
        <p:sp>
          <p:nvSpPr>
            <p:cNvPr id="107534" name="Line 14"/>
            <p:cNvSpPr/>
            <p:nvPr/>
          </p:nvSpPr>
          <p:spPr>
            <a:xfrm>
              <a:off x="3184525" y="1873250"/>
              <a:ext cx="1492250" cy="979488"/>
            </a:xfrm>
            <a:prstGeom prst="line">
              <a:avLst/>
            </a:prstGeom>
            <a:ln w="28575" cap="flat" cmpd="sng">
              <a:solidFill>
                <a:srgbClr val="6699FF"/>
              </a:solidFill>
              <a:prstDash val="solid"/>
              <a:round/>
              <a:headEnd type="none" w="med" len="med"/>
              <a:tailEnd type="none" w="med" len="med"/>
            </a:ln>
          </p:spPr>
        </p:sp>
        <p:sp>
          <p:nvSpPr>
            <p:cNvPr id="107535" name="Line 15"/>
            <p:cNvSpPr/>
            <p:nvPr/>
          </p:nvSpPr>
          <p:spPr>
            <a:xfrm>
              <a:off x="3132138" y="2005013"/>
              <a:ext cx="1544637" cy="2038350"/>
            </a:xfrm>
            <a:prstGeom prst="line">
              <a:avLst/>
            </a:prstGeom>
            <a:ln w="28575" cap="flat" cmpd="sng">
              <a:solidFill>
                <a:srgbClr val="6699FF"/>
              </a:solidFill>
              <a:prstDash val="solid"/>
              <a:round/>
              <a:headEnd type="none" w="med" len="med"/>
              <a:tailEnd type="none" w="med" len="med"/>
            </a:ln>
          </p:spPr>
        </p:sp>
        <p:sp>
          <p:nvSpPr>
            <p:cNvPr id="107536" name="Line 16"/>
            <p:cNvSpPr/>
            <p:nvPr/>
          </p:nvSpPr>
          <p:spPr>
            <a:xfrm flipV="1">
              <a:off x="3184525" y="1873250"/>
              <a:ext cx="1439863" cy="973138"/>
            </a:xfrm>
            <a:prstGeom prst="line">
              <a:avLst/>
            </a:prstGeom>
            <a:ln w="28575" cap="flat" cmpd="sng">
              <a:solidFill>
                <a:srgbClr val="6699FF"/>
              </a:solidFill>
              <a:prstDash val="solid"/>
              <a:round/>
              <a:headEnd type="none" w="med" len="med"/>
              <a:tailEnd type="none" w="med" len="med"/>
            </a:ln>
          </p:spPr>
        </p:sp>
        <p:sp>
          <p:nvSpPr>
            <p:cNvPr id="107537" name="Line 17"/>
            <p:cNvSpPr/>
            <p:nvPr/>
          </p:nvSpPr>
          <p:spPr>
            <a:xfrm>
              <a:off x="3209925" y="3170238"/>
              <a:ext cx="1439863" cy="979487"/>
            </a:xfrm>
            <a:prstGeom prst="line">
              <a:avLst/>
            </a:prstGeom>
            <a:ln w="28575" cap="flat" cmpd="sng">
              <a:solidFill>
                <a:srgbClr val="6699FF"/>
              </a:solidFill>
              <a:prstDash val="solid"/>
              <a:round/>
              <a:headEnd type="none" w="med" len="med"/>
              <a:tailEnd type="none" w="med" len="med"/>
            </a:ln>
          </p:spPr>
        </p:sp>
        <p:sp>
          <p:nvSpPr>
            <p:cNvPr id="107538" name="Line 18"/>
            <p:cNvSpPr/>
            <p:nvPr/>
          </p:nvSpPr>
          <p:spPr>
            <a:xfrm flipV="1">
              <a:off x="3157538" y="1971675"/>
              <a:ext cx="1598612" cy="2019300"/>
            </a:xfrm>
            <a:prstGeom prst="line">
              <a:avLst/>
            </a:prstGeom>
            <a:ln w="28575" cap="flat" cmpd="sng">
              <a:solidFill>
                <a:srgbClr val="6699FF"/>
              </a:solidFill>
              <a:prstDash val="solid"/>
              <a:round/>
              <a:headEnd type="none" w="med" len="med"/>
              <a:tailEnd type="none" w="med" len="med"/>
            </a:ln>
          </p:spPr>
        </p:sp>
        <p:sp>
          <p:nvSpPr>
            <p:cNvPr id="107539" name="Line 19"/>
            <p:cNvSpPr/>
            <p:nvPr/>
          </p:nvSpPr>
          <p:spPr>
            <a:xfrm flipV="1">
              <a:off x="3263900" y="3090863"/>
              <a:ext cx="1412875" cy="1025525"/>
            </a:xfrm>
            <a:prstGeom prst="line">
              <a:avLst/>
            </a:prstGeom>
            <a:ln w="28575" cap="flat" cmpd="sng">
              <a:solidFill>
                <a:srgbClr val="6699FF"/>
              </a:solidFill>
              <a:prstDash val="solid"/>
              <a:round/>
              <a:headEnd type="none" w="med" len="med"/>
              <a:tailEnd type="none" w="med" len="med"/>
            </a:ln>
          </p:spPr>
        </p:sp>
        <p:sp>
          <p:nvSpPr>
            <p:cNvPr id="107540" name="Line 20"/>
            <p:cNvSpPr/>
            <p:nvPr/>
          </p:nvSpPr>
          <p:spPr>
            <a:xfrm>
              <a:off x="5094288" y="1925638"/>
              <a:ext cx="1387475" cy="1474787"/>
            </a:xfrm>
            <a:prstGeom prst="line">
              <a:avLst/>
            </a:prstGeom>
            <a:ln w="28575" cap="flat" cmpd="sng">
              <a:solidFill>
                <a:srgbClr val="6699FF"/>
              </a:solidFill>
              <a:prstDash val="solid"/>
              <a:round/>
              <a:headEnd type="none" w="med" len="med"/>
              <a:tailEnd type="none" w="med" len="med"/>
            </a:ln>
          </p:spPr>
        </p:sp>
        <p:sp>
          <p:nvSpPr>
            <p:cNvPr id="107541" name="Line 21"/>
            <p:cNvSpPr/>
            <p:nvPr/>
          </p:nvSpPr>
          <p:spPr>
            <a:xfrm flipV="1">
              <a:off x="5121275" y="2586038"/>
              <a:ext cx="1335088" cy="1430337"/>
            </a:xfrm>
            <a:prstGeom prst="line">
              <a:avLst/>
            </a:prstGeom>
            <a:ln w="28575" cap="flat" cmpd="sng">
              <a:solidFill>
                <a:schemeClr val="tx1"/>
              </a:solidFill>
              <a:prstDash val="solid"/>
              <a:round/>
              <a:headEnd type="none" w="med" len="med"/>
              <a:tailEnd type="none" w="med" len="med"/>
            </a:ln>
          </p:spPr>
        </p:sp>
        <p:sp>
          <p:nvSpPr>
            <p:cNvPr id="107542" name="Text Box 22"/>
            <p:cNvSpPr txBox="1"/>
            <p:nvPr/>
          </p:nvSpPr>
          <p:spPr>
            <a:xfrm>
              <a:off x="1912938" y="2184400"/>
              <a:ext cx="296862"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2</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7543" name="Text Box 23"/>
            <p:cNvSpPr txBox="1"/>
            <p:nvPr/>
          </p:nvSpPr>
          <p:spPr>
            <a:xfrm>
              <a:off x="2006600" y="2797175"/>
              <a:ext cx="296863" cy="301625"/>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5</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7544" name="Text Box 24"/>
            <p:cNvSpPr txBox="1"/>
            <p:nvPr/>
          </p:nvSpPr>
          <p:spPr>
            <a:xfrm>
              <a:off x="1912938" y="3632200"/>
              <a:ext cx="296862"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7545" name="Text Box 25"/>
            <p:cNvSpPr txBox="1"/>
            <p:nvPr/>
          </p:nvSpPr>
          <p:spPr>
            <a:xfrm>
              <a:off x="3429000" y="1498600"/>
              <a:ext cx="296863"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12</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7546" name="Text Box 26"/>
            <p:cNvSpPr txBox="1"/>
            <p:nvPr/>
          </p:nvSpPr>
          <p:spPr>
            <a:xfrm>
              <a:off x="3436938" y="1879600"/>
              <a:ext cx="296862" cy="301625"/>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14</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7547" name="Text Box 27"/>
            <p:cNvSpPr txBox="1"/>
            <p:nvPr/>
          </p:nvSpPr>
          <p:spPr>
            <a:xfrm>
              <a:off x="2971800" y="2184400"/>
              <a:ext cx="296863"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10</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7548" name="Text Box 28"/>
            <p:cNvSpPr txBox="1"/>
            <p:nvPr/>
          </p:nvSpPr>
          <p:spPr>
            <a:xfrm>
              <a:off x="3200400" y="2493963"/>
              <a:ext cx="296863" cy="300037"/>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6</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7549" name="Text Box 29"/>
            <p:cNvSpPr txBox="1"/>
            <p:nvPr/>
          </p:nvSpPr>
          <p:spPr>
            <a:xfrm>
              <a:off x="3411538" y="2794000"/>
              <a:ext cx="296862"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10</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7550" name="Text Box 30"/>
            <p:cNvSpPr txBox="1"/>
            <p:nvPr/>
          </p:nvSpPr>
          <p:spPr>
            <a:xfrm>
              <a:off x="3208338" y="3332163"/>
              <a:ext cx="296862" cy="300037"/>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4</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7551" name="Text Box 31"/>
            <p:cNvSpPr txBox="1"/>
            <p:nvPr/>
          </p:nvSpPr>
          <p:spPr>
            <a:xfrm>
              <a:off x="3124200" y="3584575"/>
              <a:ext cx="296863" cy="300038"/>
            </a:xfrm>
            <a:prstGeom prst="rect">
              <a:avLst/>
            </a:prstGeom>
            <a:noFill/>
            <a:ln w="9525">
              <a:noFill/>
            </a:ln>
          </p:spPr>
          <p:txBody>
            <a:bodyPr lIns="0" tIns="0" rIns="0" bIns="0" anchor="t" anchorCtr="0"/>
            <a:p>
              <a:pPr eaLnBrk="0" hangingPunct="0"/>
              <a:r>
                <a:rPr lang="en-US" altLang="zh-CN" sz="1600" dirty="0">
                  <a:solidFill>
                    <a:srgbClr val="000000"/>
                  </a:solidFill>
                  <a:latin typeface="黑体" panose="02010609060101010101" pitchFamily="49" charset="-122"/>
                  <a:ea typeface="黑体" panose="02010609060101010101" pitchFamily="49" charset="-122"/>
                </a:rPr>
                <a:t>13</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7552" name="Text Box 32"/>
            <p:cNvSpPr txBox="1"/>
            <p:nvPr/>
          </p:nvSpPr>
          <p:spPr>
            <a:xfrm>
              <a:off x="3513138" y="4322763"/>
              <a:ext cx="296862" cy="300037"/>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11</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7553" name="Text Box 33"/>
            <p:cNvSpPr txBox="1"/>
            <p:nvPr/>
          </p:nvSpPr>
          <p:spPr>
            <a:xfrm>
              <a:off x="3513138" y="3937000"/>
              <a:ext cx="296862" cy="301625"/>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12</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7554" name="Text Box 34"/>
            <p:cNvSpPr txBox="1"/>
            <p:nvPr/>
          </p:nvSpPr>
          <p:spPr>
            <a:xfrm>
              <a:off x="5638800" y="1731963"/>
              <a:ext cx="296863" cy="300037"/>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3</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7555" name="Text Box 35"/>
            <p:cNvSpPr txBox="1"/>
            <p:nvPr/>
          </p:nvSpPr>
          <p:spPr>
            <a:xfrm>
              <a:off x="5418138" y="2112963"/>
              <a:ext cx="296862" cy="300037"/>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9</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7556" name="Text Box 36"/>
            <p:cNvSpPr txBox="1"/>
            <p:nvPr/>
          </p:nvSpPr>
          <p:spPr>
            <a:xfrm>
              <a:off x="5278438" y="2489200"/>
              <a:ext cx="296862"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6</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7557" name="Text Box 37"/>
            <p:cNvSpPr txBox="1"/>
            <p:nvPr/>
          </p:nvSpPr>
          <p:spPr>
            <a:xfrm>
              <a:off x="5278438" y="3257550"/>
              <a:ext cx="296862" cy="298450"/>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5</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7558" name="Text Box 38"/>
            <p:cNvSpPr txBox="1"/>
            <p:nvPr/>
          </p:nvSpPr>
          <p:spPr>
            <a:xfrm>
              <a:off x="5418138" y="3611563"/>
              <a:ext cx="296862" cy="300037"/>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8</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7559" name="Text Box 39"/>
            <p:cNvSpPr txBox="1"/>
            <p:nvPr/>
          </p:nvSpPr>
          <p:spPr>
            <a:xfrm>
              <a:off x="5562600" y="4013200"/>
              <a:ext cx="296863" cy="298450"/>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10</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7560" name="Text Box 40"/>
            <p:cNvSpPr txBox="1"/>
            <p:nvPr/>
          </p:nvSpPr>
          <p:spPr>
            <a:xfrm>
              <a:off x="7240588" y="2413000"/>
              <a:ext cx="296862"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5</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7561" name="Text Box 41"/>
            <p:cNvSpPr txBox="1"/>
            <p:nvPr/>
          </p:nvSpPr>
          <p:spPr>
            <a:xfrm>
              <a:off x="7232650" y="3406775"/>
              <a:ext cx="296863" cy="301625"/>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2</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7562" name="Oval 42"/>
            <p:cNvSpPr/>
            <p:nvPr/>
          </p:nvSpPr>
          <p:spPr>
            <a:xfrm>
              <a:off x="4624388" y="1454150"/>
              <a:ext cx="549275" cy="557213"/>
            </a:xfrm>
            <a:prstGeom prst="ellipse">
              <a:avLst/>
            </a:prstGeom>
            <a:solidFill>
              <a:srgbClr val="CCCC00"/>
            </a:solidFill>
            <a:ln w="28575" cap="flat" cmpd="sng">
              <a:solidFill>
                <a:schemeClr val="tx1"/>
              </a:solidFill>
              <a:prstDash val="solid"/>
              <a:round/>
              <a:headEnd type="none" w="med" len="med"/>
              <a:tailEnd type="none" w="med" len="med"/>
            </a:ln>
          </p:spPr>
          <p:txBody>
            <a:bodyPr lIns="0" tIns="0" rIns="0" bIns="0" anchor="t" anchorCtr="0"/>
            <a:p>
              <a:pPr algn="ctr" eaLnBrk="0" hangingPunct="0"/>
              <a:r>
                <a:rPr lang="en-US" altLang="zh-CN" sz="2400" dirty="0">
                  <a:solidFill>
                    <a:srgbClr val="000000"/>
                  </a:solidFill>
                  <a:latin typeface="黑体" panose="02010609060101010101" pitchFamily="49" charset="-122"/>
                  <a:ea typeface="黑体" panose="02010609060101010101" pitchFamily="49" charset="-122"/>
                </a:rPr>
                <a:t>C</a:t>
              </a:r>
              <a:r>
                <a:rPr lang="en-US" altLang="zh-CN" sz="2400" baseline="-25000" dirty="0">
                  <a:solidFill>
                    <a:srgbClr val="000000"/>
                  </a:solidFill>
                  <a:latin typeface="黑体" panose="02010609060101010101" pitchFamily="49" charset="-122"/>
                  <a:ea typeface="黑体" panose="02010609060101010101" pitchFamily="49" charset="-122"/>
                </a:rPr>
                <a:t>1</a:t>
              </a:r>
              <a:endParaRPr lang="en-US" altLang="zh-CN" sz="2400" dirty="0">
                <a:solidFill>
                  <a:srgbClr val="000000"/>
                </a:solidFill>
                <a:latin typeface="黑体" panose="02010609060101010101" pitchFamily="49" charset="-122"/>
                <a:ea typeface="黑体" panose="02010609060101010101" pitchFamily="49" charset="-122"/>
              </a:endParaRPr>
            </a:p>
          </p:txBody>
        </p:sp>
        <p:sp>
          <p:nvSpPr>
            <p:cNvPr id="107563" name="Oval 43"/>
            <p:cNvSpPr/>
            <p:nvPr/>
          </p:nvSpPr>
          <p:spPr>
            <a:xfrm>
              <a:off x="4649788" y="3965575"/>
              <a:ext cx="549275" cy="555625"/>
            </a:xfrm>
            <a:prstGeom prst="ellipse">
              <a:avLst/>
            </a:prstGeom>
            <a:solidFill>
              <a:srgbClr val="CCCC00"/>
            </a:solidFill>
            <a:ln w="28575" cap="flat" cmpd="sng">
              <a:solidFill>
                <a:schemeClr val="tx1"/>
              </a:solidFill>
              <a:prstDash val="solid"/>
              <a:round/>
              <a:headEnd type="none" w="med" len="med"/>
              <a:tailEnd type="none" w="med" len="med"/>
            </a:ln>
          </p:spPr>
          <p:txBody>
            <a:bodyPr lIns="0" tIns="0" rIns="0" bIns="0" anchor="t" anchorCtr="0"/>
            <a:p>
              <a:pPr algn="ctr" eaLnBrk="0" hangingPunct="0"/>
              <a:r>
                <a:rPr lang="en-US" altLang="zh-CN" sz="2400" dirty="0">
                  <a:solidFill>
                    <a:srgbClr val="000000"/>
                  </a:solidFill>
                  <a:latin typeface="黑体" panose="02010609060101010101" pitchFamily="49" charset="-122"/>
                  <a:ea typeface="黑体" panose="02010609060101010101" pitchFamily="49" charset="-122"/>
                </a:rPr>
                <a:t>C</a:t>
              </a:r>
              <a:r>
                <a:rPr lang="en-US" altLang="zh-CN" sz="2400" baseline="-25000" dirty="0">
                  <a:solidFill>
                    <a:srgbClr val="000000"/>
                  </a:solidFill>
                  <a:latin typeface="黑体" panose="02010609060101010101" pitchFamily="49" charset="-122"/>
                  <a:ea typeface="黑体" panose="02010609060101010101" pitchFamily="49" charset="-122"/>
                </a:rPr>
                <a:t>3</a:t>
              </a:r>
              <a:endParaRPr lang="en-US" altLang="zh-CN" sz="2400" dirty="0">
                <a:solidFill>
                  <a:srgbClr val="000000"/>
                </a:solidFill>
                <a:latin typeface="黑体" panose="02010609060101010101" pitchFamily="49" charset="-122"/>
                <a:ea typeface="黑体" panose="02010609060101010101" pitchFamily="49" charset="-122"/>
              </a:endParaRPr>
            </a:p>
          </p:txBody>
        </p:sp>
        <p:sp>
          <p:nvSpPr>
            <p:cNvPr id="107564" name="Oval 44"/>
            <p:cNvSpPr/>
            <p:nvPr/>
          </p:nvSpPr>
          <p:spPr>
            <a:xfrm>
              <a:off x="6364288" y="2090738"/>
              <a:ext cx="549275" cy="555625"/>
            </a:xfrm>
            <a:prstGeom prst="ellipse">
              <a:avLst/>
            </a:prstGeom>
            <a:solidFill>
              <a:srgbClr val="CC9900"/>
            </a:solidFill>
            <a:ln w="28575" cap="flat" cmpd="sng">
              <a:solidFill>
                <a:schemeClr val="tx1"/>
              </a:solidFill>
              <a:prstDash val="solid"/>
              <a:round/>
              <a:headEnd type="none" w="med" len="med"/>
              <a:tailEnd type="none" w="med" len="med"/>
            </a:ln>
          </p:spPr>
          <p:txBody>
            <a:bodyPr lIns="0" tIns="0" rIns="0" bIns="0" anchor="t" anchorCtr="0"/>
            <a:p>
              <a:pPr algn="ctr" eaLnBrk="0" hangingPunct="0"/>
              <a:r>
                <a:rPr lang="en-US" altLang="zh-CN" sz="2400" dirty="0">
                  <a:solidFill>
                    <a:srgbClr val="000000"/>
                  </a:solidFill>
                  <a:latin typeface="黑体" panose="02010609060101010101" pitchFamily="49" charset="-122"/>
                  <a:ea typeface="黑体" panose="02010609060101010101" pitchFamily="49" charset="-122"/>
                </a:rPr>
                <a:t>D</a:t>
              </a:r>
              <a:r>
                <a:rPr lang="en-US" altLang="zh-CN" sz="2400" baseline="-25000" dirty="0">
                  <a:solidFill>
                    <a:srgbClr val="000000"/>
                  </a:solidFill>
                  <a:latin typeface="黑体" panose="02010609060101010101" pitchFamily="49" charset="-122"/>
                  <a:ea typeface="黑体" panose="02010609060101010101" pitchFamily="49" charset="-122"/>
                </a:rPr>
                <a:t>1</a:t>
              </a:r>
              <a:endParaRPr lang="en-US" altLang="zh-CN" sz="2400" dirty="0">
                <a:solidFill>
                  <a:srgbClr val="000000"/>
                </a:solidFill>
                <a:latin typeface="黑体" panose="02010609060101010101" pitchFamily="49" charset="-122"/>
                <a:ea typeface="黑体" panose="02010609060101010101" pitchFamily="49" charset="-122"/>
              </a:endParaRPr>
            </a:p>
          </p:txBody>
        </p:sp>
        <p:sp>
          <p:nvSpPr>
            <p:cNvPr id="54317" name="Oval 45"/>
            <p:cNvSpPr>
              <a:spLocks noChangeArrowheads="1"/>
            </p:cNvSpPr>
            <p:nvPr/>
          </p:nvSpPr>
          <p:spPr bwMode="auto">
            <a:xfrm>
              <a:off x="1143000" y="2725738"/>
              <a:ext cx="549275" cy="557212"/>
            </a:xfrm>
            <a:prstGeom prst="ellipse">
              <a:avLst/>
            </a:prstGeom>
            <a:solidFill>
              <a:schemeClr val="tx2">
                <a:lumMod val="20000"/>
                <a:lumOff val="80000"/>
              </a:schemeClr>
            </a:solidFill>
            <a:ln w="28575">
              <a:solidFill>
                <a:srgbClr val="C00000"/>
              </a:solidFill>
              <a:round/>
            </a:ln>
          </p:spPr>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8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A</a:t>
              </a:r>
              <a:endParaRPr kumimoji="0" lang="en-US" altLang="zh-CN" sz="28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4318" name="Oval 46"/>
            <p:cNvSpPr>
              <a:spLocks noChangeArrowheads="1"/>
            </p:cNvSpPr>
            <p:nvPr/>
          </p:nvSpPr>
          <p:spPr bwMode="auto">
            <a:xfrm>
              <a:off x="2681288" y="1495425"/>
              <a:ext cx="549275" cy="555625"/>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B</a:t>
              </a:r>
              <a:r>
                <a:rPr kumimoji="0" lang="en-US" altLang="zh-CN" sz="24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1</a:t>
              </a:r>
              <a:endPar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4319" name="Oval 47"/>
            <p:cNvSpPr>
              <a:spLocks noChangeArrowheads="1"/>
            </p:cNvSpPr>
            <p:nvPr/>
          </p:nvSpPr>
          <p:spPr bwMode="auto">
            <a:xfrm>
              <a:off x="2701925" y="3956050"/>
              <a:ext cx="549275" cy="557213"/>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B</a:t>
              </a:r>
              <a:r>
                <a:rPr kumimoji="0" lang="en-US" altLang="zh-CN" sz="24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3</a:t>
              </a:r>
              <a:endPar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4320" name="Oval 48"/>
            <p:cNvSpPr>
              <a:spLocks noChangeArrowheads="1"/>
            </p:cNvSpPr>
            <p:nvPr/>
          </p:nvSpPr>
          <p:spPr bwMode="auto">
            <a:xfrm>
              <a:off x="2701925" y="2725738"/>
              <a:ext cx="549275" cy="557212"/>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B</a:t>
              </a:r>
              <a:r>
                <a:rPr kumimoji="0" lang="en-US" altLang="zh-CN" sz="24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2</a:t>
              </a:r>
              <a:endPar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107569" name="Oval 49"/>
            <p:cNvSpPr/>
            <p:nvPr/>
          </p:nvSpPr>
          <p:spPr>
            <a:xfrm>
              <a:off x="6376988" y="3355975"/>
              <a:ext cx="549275" cy="555625"/>
            </a:xfrm>
            <a:prstGeom prst="ellipse">
              <a:avLst/>
            </a:prstGeom>
            <a:solidFill>
              <a:srgbClr val="CC9900"/>
            </a:solidFill>
            <a:ln w="28575" cap="flat" cmpd="sng">
              <a:solidFill>
                <a:schemeClr val="tx1"/>
              </a:solidFill>
              <a:prstDash val="solid"/>
              <a:round/>
              <a:headEnd type="none" w="med" len="med"/>
              <a:tailEnd type="none" w="med" len="med"/>
            </a:ln>
          </p:spPr>
          <p:txBody>
            <a:bodyPr lIns="0" tIns="0" rIns="0" bIns="0" anchor="t" anchorCtr="0"/>
            <a:p>
              <a:pPr algn="ctr" eaLnBrk="0" hangingPunct="0"/>
              <a:r>
                <a:rPr lang="en-US" altLang="zh-CN" sz="2400" dirty="0">
                  <a:solidFill>
                    <a:srgbClr val="000000"/>
                  </a:solidFill>
                  <a:latin typeface="黑体" panose="02010609060101010101" pitchFamily="49" charset="-122"/>
                  <a:ea typeface="黑体" panose="02010609060101010101" pitchFamily="49" charset="-122"/>
                </a:rPr>
                <a:t>D</a:t>
              </a:r>
              <a:r>
                <a:rPr lang="en-US" altLang="zh-CN" sz="2400" baseline="-25000" dirty="0">
                  <a:solidFill>
                    <a:srgbClr val="000000"/>
                  </a:solidFill>
                  <a:latin typeface="黑体" panose="02010609060101010101" pitchFamily="49" charset="-122"/>
                  <a:ea typeface="黑体" panose="02010609060101010101" pitchFamily="49" charset="-122"/>
                </a:rPr>
                <a:t>2</a:t>
              </a:r>
              <a:endParaRPr lang="en-US" altLang="zh-CN" sz="2400" dirty="0">
                <a:solidFill>
                  <a:srgbClr val="000000"/>
                </a:solidFill>
                <a:latin typeface="黑体" panose="02010609060101010101" pitchFamily="49" charset="-122"/>
                <a:ea typeface="黑体" panose="02010609060101010101" pitchFamily="49" charset="-122"/>
              </a:endParaRPr>
            </a:p>
          </p:txBody>
        </p:sp>
        <p:sp>
          <p:nvSpPr>
            <p:cNvPr id="54322" name="Oval 50"/>
            <p:cNvSpPr>
              <a:spLocks noChangeArrowheads="1"/>
            </p:cNvSpPr>
            <p:nvPr/>
          </p:nvSpPr>
          <p:spPr bwMode="auto">
            <a:xfrm>
              <a:off x="7832725" y="2717800"/>
              <a:ext cx="549275" cy="555625"/>
            </a:xfrm>
            <a:prstGeom prst="ellipse">
              <a:avLst/>
            </a:prstGeom>
            <a:solidFill>
              <a:schemeClr val="tx2">
                <a:lumMod val="20000"/>
                <a:lumOff val="80000"/>
              </a:schemeClr>
            </a:solidFill>
            <a:ln w="28575">
              <a:solidFill>
                <a:srgbClr val="C00000"/>
              </a:solidFill>
              <a:round/>
            </a:ln>
          </p:spPr>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E</a:t>
              </a:r>
              <a:endPar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107571" name="Oval 51"/>
            <p:cNvSpPr/>
            <p:nvPr/>
          </p:nvSpPr>
          <p:spPr>
            <a:xfrm>
              <a:off x="4624388" y="2693988"/>
              <a:ext cx="549275" cy="555625"/>
            </a:xfrm>
            <a:prstGeom prst="ellipse">
              <a:avLst/>
            </a:prstGeom>
            <a:solidFill>
              <a:srgbClr val="CCCC00"/>
            </a:solidFill>
            <a:ln w="28575" cap="flat" cmpd="sng">
              <a:solidFill>
                <a:schemeClr val="tx1"/>
              </a:solidFill>
              <a:prstDash val="solid"/>
              <a:round/>
              <a:headEnd type="none" w="med" len="med"/>
              <a:tailEnd type="none" w="med" len="med"/>
            </a:ln>
          </p:spPr>
          <p:txBody>
            <a:bodyPr lIns="0" tIns="0" rIns="0" bIns="0" anchor="t" anchorCtr="0"/>
            <a:p>
              <a:pPr algn="ctr" eaLnBrk="0" hangingPunct="0"/>
              <a:r>
                <a:rPr lang="en-US" altLang="zh-CN" sz="2400" dirty="0">
                  <a:solidFill>
                    <a:srgbClr val="000000"/>
                  </a:solidFill>
                  <a:latin typeface="黑体" panose="02010609060101010101" pitchFamily="49" charset="-122"/>
                  <a:ea typeface="黑体" panose="02010609060101010101" pitchFamily="49" charset="-122"/>
                </a:rPr>
                <a:t>C</a:t>
              </a:r>
              <a:r>
                <a:rPr lang="en-US" altLang="zh-CN" sz="2400" baseline="-25000" dirty="0">
                  <a:solidFill>
                    <a:srgbClr val="000000"/>
                  </a:solidFill>
                  <a:latin typeface="黑体" panose="02010609060101010101" pitchFamily="49" charset="-122"/>
                  <a:ea typeface="黑体" panose="02010609060101010101" pitchFamily="49" charset="-122"/>
                </a:rPr>
                <a:t>2</a:t>
              </a:r>
              <a:endParaRPr lang="en-US" altLang="zh-CN" sz="2400" dirty="0">
                <a:solidFill>
                  <a:srgbClr val="000000"/>
                </a:solidFill>
                <a:latin typeface="黑体" panose="02010609060101010101" pitchFamily="49" charset="-122"/>
                <a:ea typeface="黑体" panose="02010609060101010101" pitchFamily="49" charset="-122"/>
              </a:endParaRPr>
            </a:p>
          </p:txBody>
        </p:sp>
        <p:sp>
          <p:nvSpPr>
            <p:cNvPr id="54324" name="Text Box 52"/>
            <p:cNvSpPr txBox="1">
              <a:spLocks noChangeArrowheads="1"/>
            </p:cNvSpPr>
            <p:nvPr/>
          </p:nvSpPr>
          <p:spPr bwMode="auto">
            <a:xfrm>
              <a:off x="6172200" y="4013200"/>
              <a:ext cx="1365250" cy="400050"/>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4</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(D</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2</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)=2</a:t>
              </a:r>
              <a:endPar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4325" name="Text Box 53"/>
            <p:cNvSpPr txBox="1">
              <a:spLocks noChangeArrowheads="1"/>
            </p:cNvSpPr>
            <p:nvPr/>
          </p:nvSpPr>
          <p:spPr bwMode="auto">
            <a:xfrm>
              <a:off x="7643813" y="2160588"/>
              <a:ext cx="1176337" cy="400050"/>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5</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(E)=0</a:t>
              </a:r>
              <a:endPar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837686" name="Text Box 54"/>
            <p:cNvSpPr txBox="1">
              <a:spLocks noChangeArrowheads="1"/>
            </p:cNvSpPr>
            <p:nvPr/>
          </p:nvSpPr>
          <p:spPr bwMode="auto">
            <a:xfrm>
              <a:off x="4267200" y="4622800"/>
              <a:ext cx="1371600" cy="400050"/>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3</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(C</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3</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)=12</a:t>
              </a:r>
              <a:endPar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4327" name="Text Box 55"/>
            <p:cNvSpPr txBox="1">
              <a:spLocks noChangeArrowheads="1"/>
            </p:cNvSpPr>
            <p:nvPr/>
          </p:nvSpPr>
          <p:spPr bwMode="auto">
            <a:xfrm>
              <a:off x="6172200" y="1574800"/>
              <a:ext cx="1211263" cy="400050"/>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4</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(D</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1</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)=5</a:t>
              </a:r>
              <a:endPar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4328" name="Text Box 56"/>
            <p:cNvSpPr txBox="1">
              <a:spLocks noChangeArrowheads="1"/>
            </p:cNvSpPr>
            <p:nvPr/>
          </p:nvSpPr>
          <p:spPr bwMode="auto">
            <a:xfrm>
              <a:off x="4267200" y="965200"/>
              <a:ext cx="1143000" cy="406400"/>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3</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(C</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1</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)=8</a:t>
              </a:r>
              <a:endPar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4329" name="Text Box 57"/>
            <p:cNvSpPr txBox="1">
              <a:spLocks noChangeArrowheads="1"/>
            </p:cNvSpPr>
            <p:nvPr/>
          </p:nvSpPr>
          <p:spPr bwMode="auto">
            <a:xfrm>
              <a:off x="4267200" y="2184400"/>
              <a:ext cx="1143000" cy="406400"/>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3</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(C</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2</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)=7</a:t>
              </a:r>
              <a:endPar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grpSp>
      <p:sp>
        <p:nvSpPr>
          <p:cNvPr id="107578" name="TextBox 7"/>
          <p:cNvSpPr txBox="1"/>
          <p:nvPr/>
        </p:nvSpPr>
        <p:spPr>
          <a:xfrm>
            <a:off x="285750" y="506413"/>
            <a:ext cx="3500438" cy="522287"/>
          </a:xfrm>
          <a:prstGeom prst="rect">
            <a:avLst/>
          </a:prstGeom>
          <a:noFill/>
          <a:ln w="9525">
            <a:noFill/>
          </a:ln>
        </p:spPr>
        <p:txBody>
          <a:bodyPr anchor="t" anchorCtr="0">
            <a:spAutoFit/>
          </a:bodyPr>
          <a:p>
            <a:pPr eaLnBrk="0" hangingPunct="0"/>
            <a:r>
              <a:rPr lang="zh-CN" altLang="en-US" sz="2800" dirty="0">
                <a:solidFill>
                  <a:schemeClr val="bg1"/>
                </a:solidFill>
                <a:latin typeface="微软雅黑" panose="020B0503020204020204" pitchFamily="34" charset="-122"/>
                <a:ea typeface="微软雅黑" panose="020B0503020204020204" pitchFamily="34" charset="-122"/>
              </a:rPr>
              <a:t>课堂练习</a:t>
            </a:r>
            <a:endParaRPr lang="zh-CN" altLang="zh-CN" sz="28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1158875" y="4930775"/>
            <a:ext cx="5907088" cy="1665288"/>
          </a:xfrm>
          <a:prstGeom prst="rect">
            <a:avLst/>
          </a:prstGeom>
          <a:noFill/>
          <a:ln w="9525">
            <a:noFill/>
          </a:ln>
        </p:spPr>
      </p:pic>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8545" name="组合 1"/>
          <p:cNvGrpSpPr/>
          <p:nvPr/>
        </p:nvGrpSpPr>
        <p:grpSpPr>
          <a:xfrm>
            <a:off x="1143000" y="885825"/>
            <a:ext cx="7605713" cy="3854450"/>
            <a:chOff x="1143000" y="990600"/>
            <a:chExt cx="7605713" cy="3854450"/>
          </a:xfrm>
        </p:grpSpPr>
        <p:sp>
          <p:nvSpPr>
            <p:cNvPr id="108546" name="Line 2"/>
            <p:cNvSpPr/>
            <p:nvPr/>
          </p:nvSpPr>
          <p:spPr>
            <a:xfrm flipV="1">
              <a:off x="1612900" y="1841500"/>
              <a:ext cx="1101725" cy="954088"/>
            </a:xfrm>
            <a:prstGeom prst="line">
              <a:avLst/>
            </a:prstGeom>
            <a:ln w="28575" cap="flat" cmpd="sng">
              <a:solidFill>
                <a:srgbClr val="6699FF"/>
              </a:solidFill>
              <a:prstDash val="solid"/>
              <a:round/>
              <a:headEnd type="none" w="med" len="med"/>
              <a:tailEnd type="none" w="med" len="med"/>
            </a:ln>
          </p:spPr>
        </p:sp>
        <p:sp>
          <p:nvSpPr>
            <p:cNvPr id="108547" name="Line 3"/>
            <p:cNvSpPr/>
            <p:nvPr/>
          </p:nvSpPr>
          <p:spPr>
            <a:xfrm flipV="1">
              <a:off x="1692275" y="2952750"/>
              <a:ext cx="1022350" cy="14288"/>
            </a:xfrm>
            <a:prstGeom prst="line">
              <a:avLst/>
            </a:prstGeom>
            <a:ln w="28575" cap="flat" cmpd="sng">
              <a:solidFill>
                <a:srgbClr val="6699FF"/>
              </a:solidFill>
              <a:prstDash val="solid"/>
              <a:round/>
              <a:headEnd type="none" w="med" len="med"/>
              <a:tailEnd type="none" w="med" len="med"/>
            </a:ln>
          </p:spPr>
        </p:sp>
        <p:sp>
          <p:nvSpPr>
            <p:cNvPr id="108548" name="Line 4"/>
            <p:cNvSpPr/>
            <p:nvPr/>
          </p:nvSpPr>
          <p:spPr>
            <a:xfrm>
              <a:off x="3263900" y="2952750"/>
              <a:ext cx="1360488" cy="7938"/>
            </a:xfrm>
            <a:prstGeom prst="line">
              <a:avLst/>
            </a:prstGeom>
            <a:ln w="28575" cap="flat" cmpd="sng">
              <a:solidFill>
                <a:srgbClr val="6699FF"/>
              </a:solidFill>
              <a:prstDash val="solid"/>
              <a:round/>
              <a:headEnd type="none" w="med" len="med"/>
              <a:tailEnd type="none" w="med" len="med"/>
            </a:ln>
          </p:spPr>
        </p:sp>
        <p:sp>
          <p:nvSpPr>
            <p:cNvPr id="108549" name="Line 5"/>
            <p:cNvSpPr/>
            <p:nvPr/>
          </p:nvSpPr>
          <p:spPr>
            <a:xfrm>
              <a:off x="1612900" y="3146425"/>
              <a:ext cx="1101725" cy="919163"/>
            </a:xfrm>
            <a:prstGeom prst="line">
              <a:avLst/>
            </a:prstGeom>
            <a:ln w="28575" cap="flat" cmpd="sng">
              <a:solidFill>
                <a:srgbClr val="6699FF"/>
              </a:solidFill>
              <a:prstDash val="solid"/>
              <a:round/>
              <a:headEnd type="none" w="med" len="med"/>
              <a:tailEnd type="none" w="med" len="med"/>
            </a:ln>
          </p:spPr>
        </p:sp>
        <p:sp>
          <p:nvSpPr>
            <p:cNvPr id="108550" name="Line 6"/>
            <p:cNvSpPr/>
            <p:nvPr/>
          </p:nvSpPr>
          <p:spPr>
            <a:xfrm flipV="1">
              <a:off x="3263900" y="1663700"/>
              <a:ext cx="1333500" cy="19050"/>
            </a:xfrm>
            <a:prstGeom prst="line">
              <a:avLst/>
            </a:prstGeom>
            <a:ln w="28575" cap="flat" cmpd="sng">
              <a:solidFill>
                <a:schemeClr val="tx1"/>
              </a:solidFill>
              <a:prstDash val="solid"/>
              <a:round/>
              <a:headEnd type="none" w="med" len="med"/>
              <a:tailEnd type="none" w="med" len="med"/>
            </a:ln>
          </p:spPr>
        </p:sp>
        <p:sp>
          <p:nvSpPr>
            <p:cNvPr id="108551" name="Line 7"/>
            <p:cNvSpPr/>
            <p:nvPr/>
          </p:nvSpPr>
          <p:spPr>
            <a:xfrm>
              <a:off x="3263900" y="4224338"/>
              <a:ext cx="1385888" cy="6350"/>
            </a:xfrm>
            <a:prstGeom prst="line">
              <a:avLst/>
            </a:prstGeom>
            <a:ln w="28575" cap="flat" cmpd="sng">
              <a:solidFill>
                <a:srgbClr val="6699FF"/>
              </a:solidFill>
              <a:prstDash val="solid"/>
              <a:round/>
              <a:headEnd type="none" w="med" len="med"/>
              <a:tailEnd type="none" w="med" len="med"/>
            </a:ln>
          </p:spPr>
        </p:sp>
        <p:sp>
          <p:nvSpPr>
            <p:cNvPr id="108552" name="Line 8"/>
            <p:cNvSpPr/>
            <p:nvPr/>
          </p:nvSpPr>
          <p:spPr>
            <a:xfrm>
              <a:off x="5173663" y="1689100"/>
              <a:ext cx="1203325" cy="528638"/>
            </a:xfrm>
            <a:prstGeom prst="line">
              <a:avLst/>
            </a:prstGeom>
            <a:ln w="28575" cap="flat" cmpd="sng">
              <a:solidFill>
                <a:srgbClr val="6699FF"/>
              </a:solidFill>
              <a:prstDash val="solid"/>
              <a:round/>
              <a:headEnd type="none" w="med" len="med"/>
              <a:tailEnd type="none" w="med" len="med"/>
            </a:ln>
          </p:spPr>
        </p:sp>
        <p:sp>
          <p:nvSpPr>
            <p:cNvPr id="108553" name="Line 9"/>
            <p:cNvSpPr/>
            <p:nvPr/>
          </p:nvSpPr>
          <p:spPr>
            <a:xfrm>
              <a:off x="6899275" y="2430463"/>
              <a:ext cx="969963" cy="450850"/>
            </a:xfrm>
            <a:prstGeom prst="line">
              <a:avLst/>
            </a:prstGeom>
            <a:ln w="28575" cap="flat" cmpd="sng">
              <a:solidFill>
                <a:srgbClr val="6699FF"/>
              </a:solidFill>
              <a:prstDash val="solid"/>
              <a:round/>
              <a:headEnd type="none" w="med" len="med"/>
              <a:tailEnd type="none" w="med" len="med"/>
            </a:ln>
          </p:spPr>
        </p:sp>
        <p:sp>
          <p:nvSpPr>
            <p:cNvPr id="108554" name="Line 10"/>
            <p:cNvSpPr/>
            <p:nvPr/>
          </p:nvSpPr>
          <p:spPr>
            <a:xfrm flipV="1">
              <a:off x="5173663" y="3702050"/>
              <a:ext cx="1228725" cy="422275"/>
            </a:xfrm>
            <a:prstGeom prst="line">
              <a:avLst/>
            </a:prstGeom>
            <a:ln w="28575" cap="flat" cmpd="sng">
              <a:solidFill>
                <a:srgbClr val="6699FF"/>
              </a:solidFill>
              <a:prstDash val="solid"/>
              <a:round/>
              <a:headEnd type="none" w="med" len="med"/>
              <a:tailEnd type="none" w="med" len="med"/>
            </a:ln>
          </p:spPr>
        </p:sp>
        <p:sp>
          <p:nvSpPr>
            <p:cNvPr id="108555" name="Line 11"/>
            <p:cNvSpPr/>
            <p:nvPr/>
          </p:nvSpPr>
          <p:spPr>
            <a:xfrm flipV="1">
              <a:off x="6899275" y="3092450"/>
              <a:ext cx="995363" cy="396875"/>
            </a:xfrm>
            <a:prstGeom prst="line">
              <a:avLst/>
            </a:prstGeom>
            <a:ln w="28575" cap="flat" cmpd="sng">
              <a:solidFill>
                <a:srgbClr val="6699FF"/>
              </a:solidFill>
              <a:prstDash val="solid"/>
              <a:round/>
              <a:headEnd type="none" w="med" len="med"/>
              <a:tailEnd type="none" w="med" len="med"/>
            </a:ln>
          </p:spPr>
        </p:sp>
        <p:sp>
          <p:nvSpPr>
            <p:cNvPr id="108556" name="Line 12"/>
            <p:cNvSpPr/>
            <p:nvPr/>
          </p:nvSpPr>
          <p:spPr>
            <a:xfrm flipV="1">
              <a:off x="5146675" y="2376488"/>
              <a:ext cx="1230313" cy="425450"/>
            </a:xfrm>
            <a:prstGeom prst="line">
              <a:avLst/>
            </a:prstGeom>
            <a:ln w="28575" cap="flat" cmpd="sng">
              <a:solidFill>
                <a:srgbClr val="6699FF"/>
              </a:solidFill>
              <a:prstDash val="solid"/>
              <a:round/>
              <a:headEnd type="none" w="med" len="med"/>
              <a:tailEnd type="none" w="med" len="med"/>
            </a:ln>
          </p:spPr>
        </p:sp>
        <p:sp>
          <p:nvSpPr>
            <p:cNvPr id="108557" name="Line 13"/>
            <p:cNvSpPr/>
            <p:nvPr/>
          </p:nvSpPr>
          <p:spPr>
            <a:xfrm>
              <a:off x="5121275" y="3065463"/>
              <a:ext cx="1203325" cy="477837"/>
            </a:xfrm>
            <a:prstGeom prst="line">
              <a:avLst/>
            </a:prstGeom>
            <a:ln w="28575" cap="flat" cmpd="sng">
              <a:solidFill>
                <a:srgbClr val="6699FF"/>
              </a:solidFill>
              <a:prstDash val="solid"/>
              <a:round/>
              <a:headEnd type="none" w="med" len="med"/>
              <a:tailEnd type="none" w="med" len="med"/>
            </a:ln>
          </p:spPr>
        </p:sp>
        <p:sp>
          <p:nvSpPr>
            <p:cNvPr id="108558" name="Line 14"/>
            <p:cNvSpPr/>
            <p:nvPr/>
          </p:nvSpPr>
          <p:spPr>
            <a:xfrm>
              <a:off x="3184525" y="1822450"/>
              <a:ext cx="1492250" cy="979488"/>
            </a:xfrm>
            <a:prstGeom prst="line">
              <a:avLst/>
            </a:prstGeom>
            <a:ln w="28575" cap="flat" cmpd="sng">
              <a:solidFill>
                <a:schemeClr val="tx1"/>
              </a:solidFill>
              <a:prstDash val="solid"/>
              <a:round/>
              <a:headEnd type="none" w="med" len="med"/>
              <a:tailEnd type="none" w="med" len="med"/>
            </a:ln>
          </p:spPr>
        </p:sp>
        <p:sp>
          <p:nvSpPr>
            <p:cNvPr id="108559" name="Line 15"/>
            <p:cNvSpPr/>
            <p:nvPr/>
          </p:nvSpPr>
          <p:spPr>
            <a:xfrm>
              <a:off x="3132138" y="1954213"/>
              <a:ext cx="1544637" cy="2038350"/>
            </a:xfrm>
            <a:prstGeom prst="line">
              <a:avLst/>
            </a:prstGeom>
            <a:ln w="28575" cap="flat" cmpd="sng">
              <a:solidFill>
                <a:schemeClr val="tx1"/>
              </a:solidFill>
              <a:prstDash val="solid"/>
              <a:round/>
              <a:headEnd type="none" w="med" len="med"/>
              <a:tailEnd type="none" w="med" len="med"/>
            </a:ln>
          </p:spPr>
        </p:sp>
        <p:sp>
          <p:nvSpPr>
            <p:cNvPr id="108560" name="Line 16"/>
            <p:cNvSpPr/>
            <p:nvPr/>
          </p:nvSpPr>
          <p:spPr>
            <a:xfrm flipV="1">
              <a:off x="3184525" y="1822450"/>
              <a:ext cx="1439863" cy="973138"/>
            </a:xfrm>
            <a:prstGeom prst="line">
              <a:avLst/>
            </a:prstGeom>
            <a:ln w="28575" cap="flat" cmpd="sng">
              <a:solidFill>
                <a:srgbClr val="6699FF"/>
              </a:solidFill>
              <a:prstDash val="solid"/>
              <a:round/>
              <a:headEnd type="none" w="med" len="med"/>
              <a:tailEnd type="none" w="med" len="med"/>
            </a:ln>
          </p:spPr>
        </p:sp>
        <p:sp>
          <p:nvSpPr>
            <p:cNvPr id="108561" name="Line 17"/>
            <p:cNvSpPr/>
            <p:nvPr/>
          </p:nvSpPr>
          <p:spPr>
            <a:xfrm>
              <a:off x="3209925" y="3119438"/>
              <a:ext cx="1439863" cy="979487"/>
            </a:xfrm>
            <a:prstGeom prst="line">
              <a:avLst/>
            </a:prstGeom>
            <a:ln w="28575" cap="flat" cmpd="sng">
              <a:solidFill>
                <a:srgbClr val="6699FF"/>
              </a:solidFill>
              <a:prstDash val="solid"/>
              <a:round/>
              <a:headEnd type="none" w="med" len="med"/>
              <a:tailEnd type="none" w="med" len="med"/>
            </a:ln>
          </p:spPr>
        </p:sp>
        <p:sp>
          <p:nvSpPr>
            <p:cNvPr id="108562" name="Line 18"/>
            <p:cNvSpPr/>
            <p:nvPr/>
          </p:nvSpPr>
          <p:spPr>
            <a:xfrm flipV="1">
              <a:off x="3157538" y="1920875"/>
              <a:ext cx="1598612" cy="2019300"/>
            </a:xfrm>
            <a:prstGeom prst="line">
              <a:avLst/>
            </a:prstGeom>
            <a:ln w="28575" cap="flat" cmpd="sng">
              <a:solidFill>
                <a:srgbClr val="6699FF"/>
              </a:solidFill>
              <a:prstDash val="solid"/>
              <a:round/>
              <a:headEnd type="none" w="med" len="med"/>
              <a:tailEnd type="none" w="med" len="med"/>
            </a:ln>
          </p:spPr>
        </p:sp>
        <p:sp>
          <p:nvSpPr>
            <p:cNvPr id="108563" name="Line 19"/>
            <p:cNvSpPr/>
            <p:nvPr/>
          </p:nvSpPr>
          <p:spPr>
            <a:xfrm flipV="1">
              <a:off x="3263900" y="3040063"/>
              <a:ext cx="1412875" cy="1025525"/>
            </a:xfrm>
            <a:prstGeom prst="line">
              <a:avLst/>
            </a:prstGeom>
            <a:ln w="28575" cap="flat" cmpd="sng">
              <a:solidFill>
                <a:srgbClr val="6699FF"/>
              </a:solidFill>
              <a:prstDash val="solid"/>
              <a:round/>
              <a:headEnd type="none" w="med" len="med"/>
              <a:tailEnd type="none" w="med" len="med"/>
            </a:ln>
          </p:spPr>
        </p:sp>
        <p:sp>
          <p:nvSpPr>
            <p:cNvPr id="108564" name="Line 20"/>
            <p:cNvSpPr/>
            <p:nvPr/>
          </p:nvSpPr>
          <p:spPr>
            <a:xfrm>
              <a:off x="5094288" y="1874838"/>
              <a:ext cx="1387475" cy="1474787"/>
            </a:xfrm>
            <a:prstGeom prst="line">
              <a:avLst/>
            </a:prstGeom>
            <a:ln w="28575" cap="flat" cmpd="sng">
              <a:solidFill>
                <a:srgbClr val="6699FF"/>
              </a:solidFill>
              <a:prstDash val="solid"/>
              <a:round/>
              <a:headEnd type="none" w="med" len="med"/>
              <a:tailEnd type="none" w="med" len="med"/>
            </a:ln>
          </p:spPr>
        </p:sp>
        <p:sp>
          <p:nvSpPr>
            <p:cNvPr id="108565" name="Line 21"/>
            <p:cNvSpPr/>
            <p:nvPr/>
          </p:nvSpPr>
          <p:spPr>
            <a:xfrm flipV="1">
              <a:off x="5121275" y="2535238"/>
              <a:ext cx="1335088" cy="1430337"/>
            </a:xfrm>
            <a:prstGeom prst="line">
              <a:avLst/>
            </a:prstGeom>
            <a:ln w="28575" cap="flat" cmpd="sng">
              <a:solidFill>
                <a:srgbClr val="6699FF"/>
              </a:solidFill>
              <a:prstDash val="solid"/>
              <a:round/>
              <a:headEnd type="none" w="med" len="med"/>
              <a:tailEnd type="none" w="med" len="med"/>
            </a:ln>
          </p:spPr>
        </p:sp>
        <p:sp>
          <p:nvSpPr>
            <p:cNvPr id="108566" name="Text Box 22"/>
            <p:cNvSpPr txBox="1"/>
            <p:nvPr/>
          </p:nvSpPr>
          <p:spPr>
            <a:xfrm>
              <a:off x="1912938" y="2133600"/>
              <a:ext cx="296862"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2</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8567" name="Text Box 23"/>
            <p:cNvSpPr txBox="1"/>
            <p:nvPr/>
          </p:nvSpPr>
          <p:spPr>
            <a:xfrm>
              <a:off x="2006600" y="2746375"/>
              <a:ext cx="296863" cy="301625"/>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5</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8568" name="Text Box 24"/>
            <p:cNvSpPr txBox="1"/>
            <p:nvPr/>
          </p:nvSpPr>
          <p:spPr>
            <a:xfrm>
              <a:off x="1912938" y="3581400"/>
              <a:ext cx="296862"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8569" name="Text Box 25"/>
            <p:cNvSpPr txBox="1"/>
            <p:nvPr/>
          </p:nvSpPr>
          <p:spPr>
            <a:xfrm>
              <a:off x="3429000" y="1447800"/>
              <a:ext cx="296863"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12</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8570" name="Text Box 26"/>
            <p:cNvSpPr txBox="1"/>
            <p:nvPr/>
          </p:nvSpPr>
          <p:spPr>
            <a:xfrm>
              <a:off x="3436938" y="1828800"/>
              <a:ext cx="296862" cy="301625"/>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14</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8571" name="Text Box 27"/>
            <p:cNvSpPr txBox="1"/>
            <p:nvPr/>
          </p:nvSpPr>
          <p:spPr>
            <a:xfrm>
              <a:off x="2971800" y="2133600"/>
              <a:ext cx="296863"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10</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8572" name="Text Box 28"/>
            <p:cNvSpPr txBox="1"/>
            <p:nvPr/>
          </p:nvSpPr>
          <p:spPr>
            <a:xfrm>
              <a:off x="3200400" y="2443163"/>
              <a:ext cx="296863" cy="300037"/>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6</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8573" name="Text Box 29"/>
            <p:cNvSpPr txBox="1"/>
            <p:nvPr/>
          </p:nvSpPr>
          <p:spPr>
            <a:xfrm>
              <a:off x="3411538" y="2743200"/>
              <a:ext cx="296862"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10</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8574" name="Text Box 30"/>
            <p:cNvSpPr txBox="1"/>
            <p:nvPr/>
          </p:nvSpPr>
          <p:spPr>
            <a:xfrm>
              <a:off x="3208338" y="3281363"/>
              <a:ext cx="296862" cy="300037"/>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4</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8575" name="Text Box 31"/>
            <p:cNvSpPr txBox="1"/>
            <p:nvPr/>
          </p:nvSpPr>
          <p:spPr>
            <a:xfrm>
              <a:off x="3124200" y="3533775"/>
              <a:ext cx="296863" cy="300038"/>
            </a:xfrm>
            <a:prstGeom prst="rect">
              <a:avLst/>
            </a:prstGeom>
            <a:noFill/>
            <a:ln w="9525">
              <a:noFill/>
            </a:ln>
          </p:spPr>
          <p:txBody>
            <a:bodyPr lIns="0" tIns="0" rIns="0" bIns="0" anchor="t" anchorCtr="0"/>
            <a:p>
              <a:pPr eaLnBrk="0" hangingPunct="0"/>
              <a:r>
                <a:rPr lang="en-US" altLang="zh-CN" sz="1600" dirty="0">
                  <a:solidFill>
                    <a:srgbClr val="000000"/>
                  </a:solidFill>
                  <a:latin typeface="黑体" panose="02010609060101010101" pitchFamily="49" charset="-122"/>
                  <a:ea typeface="黑体" panose="02010609060101010101" pitchFamily="49" charset="-122"/>
                </a:rPr>
                <a:t>13</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8576" name="Text Box 32"/>
            <p:cNvSpPr txBox="1"/>
            <p:nvPr/>
          </p:nvSpPr>
          <p:spPr>
            <a:xfrm>
              <a:off x="3513138" y="4271963"/>
              <a:ext cx="296862" cy="300037"/>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11</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8577" name="Text Box 33"/>
            <p:cNvSpPr txBox="1"/>
            <p:nvPr/>
          </p:nvSpPr>
          <p:spPr>
            <a:xfrm>
              <a:off x="3513138" y="3886200"/>
              <a:ext cx="296862" cy="301625"/>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12</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8578" name="Text Box 34"/>
            <p:cNvSpPr txBox="1"/>
            <p:nvPr/>
          </p:nvSpPr>
          <p:spPr>
            <a:xfrm>
              <a:off x="5638800" y="1681163"/>
              <a:ext cx="296863" cy="300037"/>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3</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8579" name="Text Box 35"/>
            <p:cNvSpPr txBox="1"/>
            <p:nvPr/>
          </p:nvSpPr>
          <p:spPr>
            <a:xfrm>
              <a:off x="5418138" y="2062163"/>
              <a:ext cx="296862" cy="300037"/>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9</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8580" name="Text Box 36"/>
            <p:cNvSpPr txBox="1"/>
            <p:nvPr/>
          </p:nvSpPr>
          <p:spPr>
            <a:xfrm>
              <a:off x="5278438" y="2438400"/>
              <a:ext cx="296862"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6</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8581" name="Text Box 37"/>
            <p:cNvSpPr txBox="1"/>
            <p:nvPr/>
          </p:nvSpPr>
          <p:spPr>
            <a:xfrm>
              <a:off x="5278438" y="3206750"/>
              <a:ext cx="296862" cy="298450"/>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5</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8582" name="Text Box 38"/>
            <p:cNvSpPr txBox="1"/>
            <p:nvPr/>
          </p:nvSpPr>
          <p:spPr>
            <a:xfrm>
              <a:off x="5418138" y="3560763"/>
              <a:ext cx="296862" cy="300037"/>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8</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8583" name="Text Box 39"/>
            <p:cNvSpPr txBox="1"/>
            <p:nvPr/>
          </p:nvSpPr>
          <p:spPr>
            <a:xfrm>
              <a:off x="5562600" y="3962400"/>
              <a:ext cx="296863" cy="298450"/>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10</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8584" name="Text Box 40"/>
            <p:cNvSpPr txBox="1"/>
            <p:nvPr/>
          </p:nvSpPr>
          <p:spPr>
            <a:xfrm>
              <a:off x="7240588" y="2362200"/>
              <a:ext cx="296862"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5</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8585" name="Text Box 41"/>
            <p:cNvSpPr txBox="1"/>
            <p:nvPr/>
          </p:nvSpPr>
          <p:spPr>
            <a:xfrm>
              <a:off x="7232650" y="3355975"/>
              <a:ext cx="296863" cy="301625"/>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2</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8586" name="Oval 42"/>
            <p:cNvSpPr/>
            <p:nvPr/>
          </p:nvSpPr>
          <p:spPr>
            <a:xfrm>
              <a:off x="4624388" y="1403350"/>
              <a:ext cx="549275" cy="557213"/>
            </a:xfrm>
            <a:prstGeom prst="ellipse">
              <a:avLst/>
            </a:prstGeom>
            <a:solidFill>
              <a:srgbClr val="CCCC00"/>
            </a:solidFill>
            <a:ln w="28575" cap="flat" cmpd="sng">
              <a:solidFill>
                <a:schemeClr val="tx1"/>
              </a:solidFill>
              <a:prstDash val="solid"/>
              <a:round/>
              <a:headEnd type="none" w="med" len="med"/>
              <a:tailEnd type="none" w="med" len="med"/>
            </a:ln>
          </p:spPr>
          <p:txBody>
            <a:bodyPr lIns="0" tIns="0" rIns="0" bIns="0" anchor="t" anchorCtr="0"/>
            <a:p>
              <a:pPr algn="ctr" eaLnBrk="0" hangingPunct="0"/>
              <a:r>
                <a:rPr lang="en-US" altLang="zh-CN" sz="2400" dirty="0">
                  <a:solidFill>
                    <a:srgbClr val="000000"/>
                  </a:solidFill>
                  <a:latin typeface="黑体" panose="02010609060101010101" pitchFamily="49" charset="-122"/>
                  <a:ea typeface="黑体" panose="02010609060101010101" pitchFamily="49" charset="-122"/>
                </a:rPr>
                <a:t>C</a:t>
              </a:r>
              <a:r>
                <a:rPr lang="en-US" altLang="zh-CN" sz="2400" baseline="-25000" dirty="0">
                  <a:solidFill>
                    <a:srgbClr val="000000"/>
                  </a:solidFill>
                  <a:latin typeface="黑体" panose="02010609060101010101" pitchFamily="49" charset="-122"/>
                  <a:ea typeface="黑体" panose="02010609060101010101" pitchFamily="49" charset="-122"/>
                </a:rPr>
                <a:t>1</a:t>
              </a:r>
              <a:endParaRPr lang="en-US" altLang="zh-CN" sz="2400" dirty="0">
                <a:solidFill>
                  <a:srgbClr val="000000"/>
                </a:solidFill>
                <a:latin typeface="黑体" panose="02010609060101010101" pitchFamily="49" charset="-122"/>
                <a:ea typeface="黑体" panose="02010609060101010101" pitchFamily="49" charset="-122"/>
              </a:endParaRPr>
            </a:p>
          </p:txBody>
        </p:sp>
        <p:sp>
          <p:nvSpPr>
            <p:cNvPr id="108587" name="Oval 43"/>
            <p:cNvSpPr/>
            <p:nvPr/>
          </p:nvSpPr>
          <p:spPr>
            <a:xfrm>
              <a:off x="4649788" y="3914775"/>
              <a:ext cx="549275" cy="555625"/>
            </a:xfrm>
            <a:prstGeom prst="ellipse">
              <a:avLst/>
            </a:prstGeom>
            <a:solidFill>
              <a:srgbClr val="CCCC00"/>
            </a:solidFill>
            <a:ln w="28575" cap="flat" cmpd="sng">
              <a:solidFill>
                <a:schemeClr val="tx1"/>
              </a:solidFill>
              <a:prstDash val="solid"/>
              <a:round/>
              <a:headEnd type="none" w="med" len="med"/>
              <a:tailEnd type="none" w="med" len="med"/>
            </a:ln>
          </p:spPr>
          <p:txBody>
            <a:bodyPr lIns="0" tIns="0" rIns="0" bIns="0" anchor="t" anchorCtr="0"/>
            <a:p>
              <a:pPr algn="ctr" eaLnBrk="0" hangingPunct="0"/>
              <a:r>
                <a:rPr lang="en-US" altLang="zh-CN" sz="2400" dirty="0">
                  <a:solidFill>
                    <a:srgbClr val="000000"/>
                  </a:solidFill>
                  <a:latin typeface="黑体" panose="02010609060101010101" pitchFamily="49" charset="-122"/>
                  <a:ea typeface="黑体" panose="02010609060101010101" pitchFamily="49" charset="-122"/>
                </a:rPr>
                <a:t>C</a:t>
              </a:r>
              <a:r>
                <a:rPr lang="en-US" altLang="zh-CN" sz="2400" baseline="-25000" dirty="0">
                  <a:solidFill>
                    <a:srgbClr val="000000"/>
                  </a:solidFill>
                  <a:latin typeface="黑体" panose="02010609060101010101" pitchFamily="49" charset="-122"/>
                  <a:ea typeface="黑体" panose="02010609060101010101" pitchFamily="49" charset="-122"/>
                </a:rPr>
                <a:t>3</a:t>
              </a:r>
              <a:endParaRPr lang="en-US" altLang="zh-CN" sz="2400" dirty="0">
                <a:solidFill>
                  <a:srgbClr val="000000"/>
                </a:solidFill>
                <a:latin typeface="黑体" panose="02010609060101010101" pitchFamily="49" charset="-122"/>
                <a:ea typeface="黑体" panose="02010609060101010101" pitchFamily="49" charset="-122"/>
              </a:endParaRPr>
            </a:p>
          </p:txBody>
        </p:sp>
        <p:sp>
          <p:nvSpPr>
            <p:cNvPr id="108588" name="Oval 44"/>
            <p:cNvSpPr/>
            <p:nvPr/>
          </p:nvSpPr>
          <p:spPr>
            <a:xfrm>
              <a:off x="6364288" y="2039938"/>
              <a:ext cx="549275" cy="555625"/>
            </a:xfrm>
            <a:prstGeom prst="ellipse">
              <a:avLst/>
            </a:prstGeom>
            <a:solidFill>
              <a:srgbClr val="CC9900"/>
            </a:solidFill>
            <a:ln w="28575" cap="flat" cmpd="sng">
              <a:solidFill>
                <a:schemeClr val="tx1"/>
              </a:solidFill>
              <a:prstDash val="solid"/>
              <a:round/>
              <a:headEnd type="none" w="med" len="med"/>
              <a:tailEnd type="none" w="med" len="med"/>
            </a:ln>
          </p:spPr>
          <p:txBody>
            <a:bodyPr lIns="0" tIns="0" rIns="0" bIns="0" anchor="t" anchorCtr="0"/>
            <a:p>
              <a:pPr algn="ctr" eaLnBrk="0" hangingPunct="0"/>
              <a:r>
                <a:rPr lang="en-US" altLang="zh-CN" sz="2400" dirty="0">
                  <a:solidFill>
                    <a:srgbClr val="000000"/>
                  </a:solidFill>
                  <a:latin typeface="黑体" panose="02010609060101010101" pitchFamily="49" charset="-122"/>
                  <a:ea typeface="黑体" panose="02010609060101010101" pitchFamily="49" charset="-122"/>
                </a:rPr>
                <a:t>D</a:t>
              </a:r>
              <a:r>
                <a:rPr lang="en-US" altLang="zh-CN" sz="2400" baseline="-25000" dirty="0">
                  <a:solidFill>
                    <a:srgbClr val="000000"/>
                  </a:solidFill>
                  <a:latin typeface="黑体" panose="02010609060101010101" pitchFamily="49" charset="-122"/>
                  <a:ea typeface="黑体" panose="02010609060101010101" pitchFamily="49" charset="-122"/>
                </a:rPr>
                <a:t>1</a:t>
              </a:r>
              <a:endParaRPr lang="en-US" altLang="zh-CN" sz="2400" dirty="0">
                <a:solidFill>
                  <a:srgbClr val="000000"/>
                </a:solidFill>
                <a:latin typeface="黑体" panose="02010609060101010101" pitchFamily="49" charset="-122"/>
                <a:ea typeface="黑体" panose="02010609060101010101" pitchFamily="49" charset="-122"/>
              </a:endParaRPr>
            </a:p>
          </p:txBody>
        </p:sp>
        <p:sp>
          <p:nvSpPr>
            <p:cNvPr id="55341" name="Oval 45"/>
            <p:cNvSpPr>
              <a:spLocks noChangeArrowheads="1"/>
            </p:cNvSpPr>
            <p:nvPr/>
          </p:nvSpPr>
          <p:spPr bwMode="auto">
            <a:xfrm>
              <a:off x="1143000" y="2674938"/>
              <a:ext cx="549275" cy="557212"/>
            </a:xfrm>
            <a:prstGeom prst="ellipse">
              <a:avLst/>
            </a:prstGeom>
            <a:solidFill>
              <a:schemeClr val="tx2">
                <a:lumMod val="20000"/>
                <a:lumOff val="80000"/>
              </a:schemeClr>
            </a:solidFill>
            <a:ln w="28575">
              <a:solidFill>
                <a:srgbClr val="C00000"/>
              </a:solidFill>
              <a:round/>
            </a:ln>
          </p:spPr>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A</a:t>
              </a:r>
              <a:endParaRPr kumimoji="0" lang="en-US" altLang="zh-CN"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5342" name="Oval 46"/>
            <p:cNvSpPr>
              <a:spLocks noChangeArrowheads="1"/>
            </p:cNvSpPr>
            <p:nvPr/>
          </p:nvSpPr>
          <p:spPr bwMode="auto">
            <a:xfrm>
              <a:off x="2681288" y="1444625"/>
              <a:ext cx="549275" cy="555625"/>
            </a:xfrm>
            <a:prstGeom prst="ellipse">
              <a:avLst/>
            </a:prstGeom>
            <a:solidFill>
              <a:schemeClr val="accent2">
                <a:lumMod val="20000"/>
                <a:lumOff val="80000"/>
              </a:schemeClr>
            </a:solidFill>
            <a:ln w="28575">
              <a:solidFill>
                <a:schemeClr val="tx1"/>
              </a:solidFill>
              <a:round/>
            </a:ln>
          </p:spPr>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B</a:t>
              </a:r>
              <a:r>
                <a:rPr kumimoji="0" lang="en-US" altLang="zh-CN" sz="24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1</a:t>
              </a:r>
              <a:endPar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5343" name="Oval 47"/>
            <p:cNvSpPr>
              <a:spLocks noChangeArrowheads="1"/>
            </p:cNvSpPr>
            <p:nvPr/>
          </p:nvSpPr>
          <p:spPr bwMode="auto">
            <a:xfrm>
              <a:off x="2701925" y="3905250"/>
              <a:ext cx="549275" cy="557213"/>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B</a:t>
              </a:r>
              <a:r>
                <a:rPr kumimoji="0" lang="en-US" altLang="zh-CN" sz="24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3</a:t>
              </a:r>
              <a:endPar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5344" name="Oval 48"/>
            <p:cNvSpPr>
              <a:spLocks noChangeArrowheads="1"/>
            </p:cNvSpPr>
            <p:nvPr/>
          </p:nvSpPr>
          <p:spPr bwMode="auto">
            <a:xfrm>
              <a:off x="2701925" y="2674938"/>
              <a:ext cx="549275" cy="557212"/>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B</a:t>
              </a:r>
              <a:r>
                <a:rPr kumimoji="0" lang="en-US" altLang="zh-CN" sz="24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2</a:t>
              </a:r>
              <a:endPar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108593" name="Oval 49"/>
            <p:cNvSpPr/>
            <p:nvPr/>
          </p:nvSpPr>
          <p:spPr>
            <a:xfrm>
              <a:off x="6376988" y="3305175"/>
              <a:ext cx="549275" cy="555625"/>
            </a:xfrm>
            <a:prstGeom prst="ellipse">
              <a:avLst/>
            </a:prstGeom>
            <a:solidFill>
              <a:srgbClr val="CC9900"/>
            </a:solidFill>
            <a:ln w="28575" cap="flat" cmpd="sng">
              <a:solidFill>
                <a:schemeClr val="tx1"/>
              </a:solidFill>
              <a:prstDash val="solid"/>
              <a:round/>
              <a:headEnd type="none" w="med" len="med"/>
              <a:tailEnd type="none" w="med" len="med"/>
            </a:ln>
          </p:spPr>
          <p:txBody>
            <a:bodyPr lIns="0" tIns="0" rIns="0" bIns="0" anchor="t" anchorCtr="0"/>
            <a:p>
              <a:pPr algn="ctr" eaLnBrk="0" hangingPunct="0"/>
              <a:r>
                <a:rPr lang="en-US" altLang="zh-CN" sz="2400" dirty="0">
                  <a:solidFill>
                    <a:srgbClr val="000000"/>
                  </a:solidFill>
                  <a:latin typeface="黑体" panose="02010609060101010101" pitchFamily="49" charset="-122"/>
                  <a:ea typeface="黑体" panose="02010609060101010101" pitchFamily="49" charset="-122"/>
                </a:rPr>
                <a:t>D</a:t>
              </a:r>
              <a:r>
                <a:rPr lang="en-US" altLang="zh-CN" sz="2400" baseline="-25000" dirty="0">
                  <a:solidFill>
                    <a:srgbClr val="000000"/>
                  </a:solidFill>
                  <a:latin typeface="黑体" panose="02010609060101010101" pitchFamily="49" charset="-122"/>
                  <a:ea typeface="黑体" panose="02010609060101010101" pitchFamily="49" charset="-122"/>
                </a:rPr>
                <a:t>2</a:t>
              </a:r>
              <a:endParaRPr lang="en-US" altLang="zh-CN" sz="2400" dirty="0">
                <a:solidFill>
                  <a:srgbClr val="000000"/>
                </a:solidFill>
                <a:latin typeface="黑体" panose="02010609060101010101" pitchFamily="49" charset="-122"/>
                <a:ea typeface="黑体" panose="02010609060101010101" pitchFamily="49" charset="-122"/>
              </a:endParaRPr>
            </a:p>
          </p:txBody>
        </p:sp>
        <p:sp>
          <p:nvSpPr>
            <p:cNvPr id="55346" name="Oval 50"/>
            <p:cNvSpPr>
              <a:spLocks noChangeArrowheads="1"/>
            </p:cNvSpPr>
            <p:nvPr/>
          </p:nvSpPr>
          <p:spPr bwMode="auto">
            <a:xfrm>
              <a:off x="7832725" y="2667000"/>
              <a:ext cx="549275" cy="555625"/>
            </a:xfrm>
            <a:prstGeom prst="ellipse">
              <a:avLst/>
            </a:prstGeom>
            <a:solidFill>
              <a:schemeClr val="tx2">
                <a:lumMod val="20000"/>
                <a:lumOff val="80000"/>
              </a:schemeClr>
            </a:solidFill>
            <a:ln w="28575">
              <a:solidFill>
                <a:srgbClr val="C00000"/>
              </a:solidFill>
              <a:round/>
            </a:ln>
          </p:spPr>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E</a:t>
              </a:r>
              <a:endParaRPr kumimoji="0"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108595" name="Oval 51"/>
            <p:cNvSpPr/>
            <p:nvPr/>
          </p:nvSpPr>
          <p:spPr>
            <a:xfrm>
              <a:off x="4624388" y="2643188"/>
              <a:ext cx="549275" cy="555625"/>
            </a:xfrm>
            <a:prstGeom prst="ellipse">
              <a:avLst/>
            </a:prstGeom>
            <a:solidFill>
              <a:srgbClr val="CCCC00"/>
            </a:solidFill>
            <a:ln w="28575" cap="flat" cmpd="sng">
              <a:solidFill>
                <a:schemeClr val="tx1"/>
              </a:solidFill>
              <a:prstDash val="solid"/>
              <a:round/>
              <a:headEnd type="none" w="med" len="med"/>
              <a:tailEnd type="none" w="med" len="med"/>
            </a:ln>
          </p:spPr>
          <p:txBody>
            <a:bodyPr lIns="0" tIns="0" rIns="0" bIns="0" anchor="t" anchorCtr="0"/>
            <a:p>
              <a:pPr algn="ctr" eaLnBrk="0" hangingPunct="0"/>
              <a:r>
                <a:rPr lang="en-US" altLang="zh-CN" sz="2400" dirty="0">
                  <a:solidFill>
                    <a:srgbClr val="000000"/>
                  </a:solidFill>
                  <a:latin typeface="黑体" panose="02010609060101010101" pitchFamily="49" charset="-122"/>
                  <a:ea typeface="黑体" panose="02010609060101010101" pitchFamily="49" charset="-122"/>
                </a:rPr>
                <a:t>C</a:t>
              </a:r>
              <a:r>
                <a:rPr lang="en-US" altLang="zh-CN" sz="2400" baseline="-25000" dirty="0">
                  <a:solidFill>
                    <a:srgbClr val="000000"/>
                  </a:solidFill>
                  <a:latin typeface="黑体" panose="02010609060101010101" pitchFamily="49" charset="-122"/>
                  <a:ea typeface="黑体" panose="02010609060101010101" pitchFamily="49" charset="-122"/>
                </a:rPr>
                <a:t>2</a:t>
              </a:r>
              <a:endParaRPr lang="en-US" altLang="zh-CN" sz="2400" dirty="0">
                <a:solidFill>
                  <a:srgbClr val="000000"/>
                </a:solidFill>
                <a:latin typeface="黑体" panose="02010609060101010101" pitchFamily="49" charset="-122"/>
                <a:ea typeface="黑体" panose="02010609060101010101" pitchFamily="49" charset="-122"/>
              </a:endParaRPr>
            </a:p>
          </p:txBody>
        </p:sp>
        <p:sp>
          <p:nvSpPr>
            <p:cNvPr id="55348" name="Text Box 52"/>
            <p:cNvSpPr txBox="1">
              <a:spLocks noChangeArrowheads="1"/>
            </p:cNvSpPr>
            <p:nvPr/>
          </p:nvSpPr>
          <p:spPr bwMode="auto">
            <a:xfrm>
              <a:off x="6172200" y="3962400"/>
              <a:ext cx="1357313" cy="400050"/>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4</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(D</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2</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)=2</a:t>
              </a:r>
              <a:endPar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5349" name="Text Box 53"/>
            <p:cNvSpPr txBox="1">
              <a:spLocks noChangeArrowheads="1"/>
            </p:cNvSpPr>
            <p:nvPr/>
          </p:nvSpPr>
          <p:spPr bwMode="auto">
            <a:xfrm>
              <a:off x="7643813" y="2109788"/>
              <a:ext cx="1104900" cy="400050"/>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5</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(E)=0</a:t>
              </a:r>
              <a:endPar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5350" name="Text Box 54"/>
            <p:cNvSpPr txBox="1">
              <a:spLocks noChangeArrowheads="1"/>
            </p:cNvSpPr>
            <p:nvPr/>
          </p:nvSpPr>
          <p:spPr bwMode="auto">
            <a:xfrm>
              <a:off x="4267200" y="4445000"/>
              <a:ext cx="1308100" cy="400050"/>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3</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(C</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3</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)=12</a:t>
              </a:r>
              <a:endPar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5351" name="Text Box 55"/>
            <p:cNvSpPr txBox="1">
              <a:spLocks noChangeArrowheads="1"/>
            </p:cNvSpPr>
            <p:nvPr/>
          </p:nvSpPr>
          <p:spPr bwMode="auto">
            <a:xfrm>
              <a:off x="6172200" y="1524000"/>
              <a:ext cx="1208088" cy="400050"/>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4</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(D</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1</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)=5</a:t>
              </a:r>
              <a:endPar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838712" name="Text Box 56"/>
            <p:cNvSpPr txBox="1">
              <a:spLocks noChangeArrowheads="1"/>
            </p:cNvSpPr>
            <p:nvPr/>
          </p:nvSpPr>
          <p:spPr bwMode="auto">
            <a:xfrm>
              <a:off x="2286000" y="1000125"/>
              <a:ext cx="1298575" cy="400050"/>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2</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(B</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1</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)=20</a:t>
              </a:r>
              <a:endPar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5353" name="Text Box 57"/>
            <p:cNvSpPr txBox="1">
              <a:spLocks noChangeArrowheads="1"/>
            </p:cNvSpPr>
            <p:nvPr/>
          </p:nvSpPr>
          <p:spPr bwMode="auto">
            <a:xfrm>
              <a:off x="4267200" y="2133600"/>
              <a:ext cx="1143000" cy="406400"/>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3</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(C</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2</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)=7</a:t>
              </a:r>
              <a:endPar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5354" name="Text Box 58"/>
            <p:cNvSpPr txBox="1">
              <a:spLocks noChangeArrowheads="1"/>
            </p:cNvSpPr>
            <p:nvPr/>
          </p:nvSpPr>
          <p:spPr bwMode="auto">
            <a:xfrm>
              <a:off x="4267200" y="990600"/>
              <a:ext cx="1143000" cy="406400"/>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3</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(C</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1</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)=8</a:t>
              </a:r>
              <a:endPar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grpSp>
      <p:sp>
        <p:nvSpPr>
          <p:cNvPr id="108603" name="TextBox 7"/>
          <p:cNvSpPr txBox="1"/>
          <p:nvPr/>
        </p:nvSpPr>
        <p:spPr>
          <a:xfrm>
            <a:off x="285750" y="506413"/>
            <a:ext cx="3500438" cy="522287"/>
          </a:xfrm>
          <a:prstGeom prst="rect">
            <a:avLst/>
          </a:prstGeom>
          <a:noFill/>
          <a:ln w="9525">
            <a:noFill/>
          </a:ln>
        </p:spPr>
        <p:txBody>
          <a:bodyPr anchor="t" anchorCtr="0">
            <a:spAutoFit/>
          </a:bodyPr>
          <a:p>
            <a:pPr eaLnBrk="0" hangingPunct="0"/>
            <a:r>
              <a:rPr lang="zh-CN" altLang="en-US" sz="2800" dirty="0">
                <a:solidFill>
                  <a:schemeClr val="bg1"/>
                </a:solidFill>
                <a:latin typeface="微软雅黑" panose="020B0503020204020204" pitchFamily="34" charset="-122"/>
                <a:ea typeface="微软雅黑" panose="020B0503020204020204" pitchFamily="34" charset="-122"/>
              </a:rPr>
              <a:t>课堂练习</a:t>
            </a:r>
            <a:endParaRPr lang="zh-CN" altLang="zh-CN" sz="28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1131888" y="4811713"/>
            <a:ext cx="6705600" cy="1692275"/>
          </a:xfrm>
          <a:prstGeom prst="rect">
            <a:avLst/>
          </a:prstGeom>
          <a:noFill/>
          <a:ln w="9525">
            <a:noFill/>
          </a:ln>
        </p:spPr>
      </p:pic>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9569" name="组合 1"/>
          <p:cNvGrpSpPr/>
          <p:nvPr/>
        </p:nvGrpSpPr>
        <p:grpSpPr>
          <a:xfrm>
            <a:off x="1143000" y="938213"/>
            <a:ext cx="7713663" cy="3854450"/>
            <a:chOff x="1143000" y="1016000"/>
            <a:chExt cx="7713663" cy="3854450"/>
          </a:xfrm>
        </p:grpSpPr>
        <p:sp>
          <p:nvSpPr>
            <p:cNvPr id="109570" name="Line 2"/>
            <p:cNvSpPr/>
            <p:nvPr/>
          </p:nvSpPr>
          <p:spPr>
            <a:xfrm flipV="1">
              <a:off x="1612900" y="1816100"/>
              <a:ext cx="1101725" cy="954088"/>
            </a:xfrm>
            <a:prstGeom prst="line">
              <a:avLst/>
            </a:prstGeom>
            <a:ln w="28575" cap="flat" cmpd="sng">
              <a:solidFill>
                <a:srgbClr val="6699FF"/>
              </a:solidFill>
              <a:prstDash val="solid"/>
              <a:round/>
              <a:headEnd type="none" w="med" len="med"/>
              <a:tailEnd type="none" w="med" len="med"/>
            </a:ln>
          </p:spPr>
        </p:sp>
        <p:sp>
          <p:nvSpPr>
            <p:cNvPr id="109571" name="Line 3"/>
            <p:cNvSpPr/>
            <p:nvPr/>
          </p:nvSpPr>
          <p:spPr>
            <a:xfrm flipV="1">
              <a:off x="1692275" y="2927350"/>
              <a:ext cx="1022350" cy="14288"/>
            </a:xfrm>
            <a:prstGeom prst="line">
              <a:avLst/>
            </a:prstGeom>
            <a:ln w="28575" cap="flat" cmpd="sng">
              <a:solidFill>
                <a:srgbClr val="6699FF"/>
              </a:solidFill>
              <a:prstDash val="solid"/>
              <a:round/>
              <a:headEnd type="none" w="med" len="med"/>
              <a:tailEnd type="none" w="med" len="med"/>
            </a:ln>
          </p:spPr>
        </p:sp>
        <p:sp>
          <p:nvSpPr>
            <p:cNvPr id="109572" name="Line 4"/>
            <p:cNvSpPr/>
            <p:nvPr/>
          </p:nvSpPr>
          <p:spPr>
            <a:xfrm>
              <a:off x="3263900" y="2927350"/>
              <a:ext cx="1360488" cy="7938"/>
            </a:xfrm>
            <a:prstGeom prst="line">
              <a:avLst/>
            </a:prstGeom>
            <a:ln w="28575" cap="flat" cmpd="sng">
              <a:solidFill>
                <a:schemeClr val="tx1"/>
              </a:solidFill>
              <a:prstDash val="solid"/>
              <a:round/>
              <a:headEnd type="none" w="med" len="med"/>
              <a:tailEnd type="none" w="med" len="med"/>
            </a:ln>
          </p:spPr>
        </p:sp>
        <p:sp>
          <p:nvSpPr>
            <p:cNvPr id="109573" name="Line 5"/>
            <p:cNvSpPr/>
            <p:nvPr/>
          </p:nvSpPr>
          <p:spPr>
            <a:xfrm>
              <a:off x="1612900" y="3121025"/>
              <a:ext cx="1101725" cy="919163"/>
            </a:xfrm>
            <a:prstGeom prst="line">
              <a:avLst/>
            </a:prstGeom>
            <a:ln w="28575" cap="flat" cmpd="sng">
              <a:solidFill>
                <a:srgbClr val="6699FF"/>
              </a:solidFill>
              <a:prstDash val="solid"/>
              <a:round/>
              <a:headEnd type="none" w="med" len="med"/>
              <a:tailEnd type="none" w="med" len="med"/>
            </a:ln>
          </p:spPr>
        </p:sp>
        <p:sp>
          <p:nvSpPr>
            <p:cNvPr id="109574" name="Line 6"/>
            <p:cNvSpPr/>
            <p:nvPr/>
          </p:nvSpPr>
          <p:spPr>
            <a:xfrm flipV="1">
              <a:off x="3263900" y="1638300"/>
              <a:ext cx="1333500" cy="19050"/>
            </a:xfrm>
            <a:prstGeom prst="line">
              <a:avLst/>
            </a:prstGeom>
            <a:ln w="28575" cap="flat" cmpd="sng">
              <a:solidFill>
                <a:srgbClr val="6699FF"/>
              </a:solidFill>
              <a:prstDash val="solid"/>
              <a:round/>
              <a:headEnd type="none" w="med" len="med"/>
              <a:tailEnd type="none" w="med" len="med"/>
            </a:ln>
          </p:spPr>
        </p:sp>
        <p:sp>
          <p:nvSpPr>
            <p:cNvPr id="109575" name="Line 7"/>
            <p:cNvSpPr/>
            <p:nvPr/>
          </p:nvSpPr>
          <p:spPr>
            <a:xfrm>
              <a:off x="3263900" y="4198938"/>
              <a:ext cx="1385888" cy="6350"/>
            </a:xfrm>
            <a:prstGeom prst="line">
              <a:avLst/>
            </a:prstGeom>
            <a:ln w="28575" cap="flat" cmpd="sng">
              <a:solidFill>
                <a:srgbClr val="6699FF"/>
              </a:solidFill>
              <a:prstDash val="solid"/>
              <a:round/>
              <a:headEnd type="none" w="med" len="med"/>
              <a:tailEnd type="none" w="med" len="med"/>
            </a:ln>
          </p:spPr>
        </p:sp>
        <p:sp>
          <p:nvSpPr>
            <p:cNvPr id="109576" name="Line 8"/>
            <p:cNvSpPr/>
            <p:nvPr/>
          </p:nvSpPr>
          <p:spPr>
            <a:xfrm>
              <a:off x="5173663" y="1663700"/>
              <a:ext cx="1203325" cy="528638"/>
            </a:xfrm>
            <a:prstGeom prst="line">
              <a:avLst/>
            </a:prstGeom>
            <a:ln w="28575" cap="flat" cmpd="sng">
              <a:solidFill>
                <a:srgbClr val="6699FF"/>
              </a:solidFill>
              <a:prstDash val="solid"/>
              <a:round/>
              <a:headEnd type="none" w="med" len="med"/>
              <a:tailEnd type="none" w="med" len="med"/>
            </a:ln>
          </p:spPr>
        </p:sp>
        <p:sp>
          <p:nvSpPr>
            <p:cNvPr id="109577" name="Line 9"/>
            <p:cNvSpPr/>
            <p:nvPr/>
          </p:nvSpPr>
          <p:spPr>
            <a:xfrm>
              <a:off x="6899275" y="2405063"/>
              <a:ext cx="969963" cy="450850"/>
            </a:xfrm>
            <a:prstGeom prst="line">
              <a:avLst/>
            </a:prstGeom>
            <a:ln w="28575" cap="flat" cmpd="sng">
              <a:solidFill>
                <a:srgbClr val="6699FF"/>
              </a:solidFill>
              <a:prstDash val="solid"/>
              <a:round/>
              <a:headEnd type="none" w="med" len="med"/>
              <a:tailEnd type="none" w="med" len="med"/>
            </a:ln>
          </p:spPr>
        </p:sp>
        <p:sp>
          <p:nvSpPr>
            <p:cNvPr id="109578" name="Line 10"/>
            <p:cNvSpPr/>
            <p:nvPr/>
          </p:nvSpPr>
          <p:spPr>
            <a:xfrm flipV="1">
              <a:off x="5173663" y="3676650"/>
              <a:ext cx="1228725" cy="422275"/>
            </a:xfrm>
            <a:prstGeom prst="line">
              <a:avLst/>
            </a:prstGeom>
            <a:ln w="28575" cap="flat" cmpd="sng">
              <a:solidFill>
                <a:srgbClr val="6699FF"/>
              </a:solidFill>
              <a:prstDash val="solid"/>
              <a:round/>
              <a:headEnd type="none" w="med" len="med"/>
              <a:tailEnd type="none" w="med" len="med"/>
            </a:ln>
          </p:spPr>
        </p:sp>
        <p:sp>
          <p:nvSpPr>
            <p:cNvPr id="109579" name="Line 11"/>
            <p:cNvSpPr/>
            <p:nvPr/>
          </p:nvSpPr>
          <p:spPr>
            <a:xfrm flipV="1">
              <a:off x="6899275" y="3067050"/>
              <a:ext cx="995363" cy="396875"/>
            </a:xfrm>
            <a:prstGeom prst="line">
              <a:avLst/>
            </a:prstGeom>
            <a:ln w="28575" cap="flat" cmpd="sng">
              <a:solidFill>
                <a:srgbClr val="6699FF"/>
              </a:solidFill>
              <a:prstDash val="solid"/>
              <a:round/>
              <a:headEnd type="none" w="med" len="med"/>
              <a:tailEnd type="none" w="med" len="med"/>
            </a:ln>
          </p:spPr>
        </p:sp>
        <p:sp>
          <p:nvSpPr>
            <p:cNvPr id="109580" name="Line 12"/>
            <p:cNvSpPr/>
            <p:nvPr/>
          </p:nvSpPr>
          <p:spPr>
            <a:xfrm flipV="1">
              <a:off x="5146675" y="2351088"/>
              <a:ext cx="1230313" cy="425450"/>
            </a:xfrm>
            <a:prstGeom prst="line">
              <a:avLst/>
            </a:prstGeom>
            <a:ln w="28575" cap="flat" cmpd="sng">
              <a:solidFill>
                <a:srgbClr val="6699FF"/>
              </a:solidFill>
              <a:prstDash val="solid"/>
              <a:round/>
              <a:headEnd type="none" w="med" len="med"/>
              <a:tailEnd type="none" w="med" len="med"/>
            </a:ln>
          </p:spPr>
        </p:sp>
        <p:sp>
          <p:nvSpPr>
            <p:cNvPr id="109581" name="Line 13"/>
            <p:cNvSpPr/>
            <p:nvPr/>
          </p:nvSpPr>
          <p:spPr>
            <a:xfrm>
              <a:off x="5121275" y="3040063"/>
              <a:ext cx="1203325" cy="477837"/>
            </a:xfrm>
            <a:prstGeom prst="line">
              <a:avLst/>
            </a:prstGeom>
            <a:ln w="28575" cap="flat" cmpd="sng">
              <a:solidFill>
                <a:srgbClr val="6699FF"/>
              </a:solidFill>
              <a:prstDash val="solid"/>
              <a:round/>
              <a:headEnd type="none" w="med" len="med"/>
              <a:tailEnd type="none" w="med" len="med"/>
            </a:ln>
          </p:spPr>
        </p:sp>
        <p:sp>
          <p:nvSpPr>
            <p:cNvPr id="109582" name="Line 14"/>
            <p:cNvSpPr/>
            <p:nvPr/>
          </p:nvSpPr>
          <p:spPr>
            <a:xfrm>
              <a:off x="3184525" y="1797050"/>
              <a:ext cx="1492250" cy="979488"/>
            </a:xfrm>
            <a:prstGeom prst="line">
              <a:avLst/>
            </a:prstGeom>
            <a:ln w="28575" cap="flat" cmpd="sng">
              <a:solidFill>
                <a:srgbClr val="6699FF"/>
              </a:solidFill>
              <a:prstDash val="solid"/>
              <a:round/>
              <a:headEnd type="none" w="med" len="med"/>
              <a:tailEnd type="none" w="med" len="med"/>
            </a:ln>
          </p:spPr>
        </p:sp>
        <p:sp>
          <p:nvSpPr>
            <p:cNvPr id="109583" name="Line 15"/>
            <p:cNvSpPr/>
            <p:nvPr/>
          </p:nvSpPr>
          <p:spPr>
            <a:xfrm>
              <a:off x="3132138" y="1928813"/>
              <a:ext cx="1544637" cy="2038350"/>
            </a:xfrm>
            <a:prstGeom prst="line">
              <a:avLst/>
            </a:prstGeom>
            <a:ln w="28575" cap="flat" cmpd="sng">
              <a:solidFill>
                <a:srgbClr val="6699FF"/>
              </a:solidFill>
              <a:prstDash val="solid"/>
              <a:round/>
              <a:headEnd type="none" w="med" len="med"/>
              <a:tailEnd type="none" w="med" len="med"/>
            </a:ln>
          </p:spPr>
        </p:sp>
        <p:sp>
          <p:nvSpPr>
            <p:cNvPr id="109584" name="Line 16"/>
            <p:cNvSpPr/>
            <p:nvPr/>
          </p:nvSpPr>
          <p:spPr>
            <a:xfrm flipV="1">
              <a:off x="3184525" y="1797050"/>
              <a:ext cx="1439863" cy="973138"/>
            </a:xfrm>
            <a:prstGeom prst="line">
              <a:avLst/>
            </a:prstGeom>
            <a:ln w="28575" cap="flat" cmpd="sng">
              <a:solidFill>
                <a:schemeClr val="tx1"/>
              </a:solidFill>
              <a:prstDash val="solid"/>
              <a:round/>
              <a:headEnd type="none" w="med" len="med"/>
              <a:tailEnd type="none" w="med" len="med"/>
            </a:ln>
          </p:spPr>
        </p:sp>
        <p:sp>
          <p:nvSpPr>
            <p:cNvPr id="109585" name="Line 17"/>
            <p:cNvSpPr/>
            <p:nvPr/>
          </p:nvSpPr>
          <p:spPr>
            <a:xfrm>
              <a:off x="3209925" y="3094038"/>
              <a:ext cx="1439863" cy="979487"/>
            </a:xfrm>
            <a:prstGeom prst="line">
              <a:avLst/>
            </a:prstGeom>
            <a:ln w="28575" cap="flat" cmpd="sng">
              <a:solidFill>
                <a:schemeClr val="tx1"/>
              </a:solidFill>
              <a:prstDash val="solid"/>
              <a:round/>
              <a:headEnd type="none" w="med" len="med"/>
              <a:tailEnd type="none" w="med" len="med"/>
            </a:ln>
          </p:spPr>
        </p:sp>
        <p:sp>
          <p:nvSpPr>
            <p:cNvPr id="109586" name="Line 18"/>
            <p:cNvSpPr/>
            <p:nvPr/>
          </p:nvSpPr>
          <p:spPr>
            <a:xfrm flipV="1">
              <a:off x="3157538" y="1895475"/>
              <a:ext cx="1598612" cy="2019300"/>
            </a:xfrm>
            <a:prstGeom prst="line">
              <a:avLst/>
            </a:prstGeom>
            <a:ln w="28575" cap="flat" cmpd="sng">
              <a:solidFill>
                <a:srgbClr val="6699FF"/>
              </a:solidFill>
              <a:prstDash val="solid"/>
              <a:round/>
              <a:headEnd type="none" w="med" len="med"/>
              <a:tailEnd type="none" w="med" len="med"/>
            </a:ln>
          </p:spPr>
        </p:sp>
        <p:sp>
          <p:nvSpPr>
            <p:cNvPr id="109587" name="Line 19"/>
            <p:cNvSpPr/>
            <p:nvPr/>
          </p:nvSpPr>
          <p:spPr>
            <a:xfrm flipV="1">
              <a:off x="3263900" y="3014663"/>
              <a:ext cx="1412875" cy="1025525"/>
            </a:xfrm>
            <a:prstGeom prst="line">
              <a:avLst/>
            </a:prstGeom>
            <a:ln w="28575" cap="flat" cmpd="sng">
              <a:solidFill>
                <a:srgbClr val="6699FF"/>
              </a:solidFill>
              <a:prstDash val="solid"/>
              <a:round/>
              <a:headEnd type="none" w="med" len="med"/>
              <a:tailEnd type="none" w="med" len="med"/>
            </a:ln>
          </p:spPr>
        </p:sp>
        <p:sp>
          <p:nvSpPr>
            <p:cNvPr id="109588" name="Line 20"/>
            <p:cNvSpPr/>
            <p:nvPr/>
          </p:nvSpPr>
          <p:spPr>
            <a:xfrm>
              <a:off x="5094288" y="1849438"/>
              <a:ext cx="1387475" cy="1474787"/>
            </a:xfrm>
            <a:prstGeom prst="line">
              <a:avLst/>
            </a:prstGeom>
            <a:ln w="28575" cap="flat" cmpd="sng">
              <a:solidFill>
                <a:srgbClr val="6699FF"/>
              </a:solidFill>
              <a:prstDash val="solid"/>
              <a:round/>
              <a:headEnd type="none" w="med" len="med"/>
              <a:tailEnd type="none" w="med" len="med"/>
            </a:ln>
          </p:spPr>
        </p:sp>
        <p:sp>
          <p:nvSpPr>
            <p:cNvPr id="109589" name="Line 21"/>
            <p:cNvSpPr/>
            <p:nvPr/>
          </p:nvSpPr>
          <p:spPr>
            <a:xfrm flipV="1">
              <a:off x="5121275" y="2509838"/>
              <a:ext cx="1335088" cy="1430337"/>
            </a:xfrm>
            <a:prstGeom prst="line">
              <a:avLst/>
            </a:prstGeom>
            <a:ln w="28575" cap="flat" cmpd="sng">
              <a:solidFill>
                <a:srgbClr val="6699FF"/>
              </a:solidFill>
              <a:prstDash val="solid"/>
              <a:round/>
              <a:headEnd type="none" w="med" len="med"/>
              <a:tailEnd type="none" w="med" len="med"/>
            </a:ln>
          </p:spPr>
        </p:sp>
        <p:sp>
          <p:nvSpPr>
            <p:cNvPr id="109590" name="Text Box 22"/>
            <p:cNvSpPr txBox="1"/>
            <p:nvPr/>
          </p:nvSpPr>
          <p:spPr>
            <a:xfrm>
              <a:off x="1912938" y="2108200"/>
              <a:ext cx="296862"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2</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9591" name="Text Box 23"/>
            <p:cNvSpPr txBox="1"/>
            <p:nvPr/>
          </p:nvSpPr>
          <p:spPr>
            <a:xfrm>
              <a:off x="2006600" y="2720975"/>
              <a:ext cx="296863" cy="301625"/>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5</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9592" name="Text Box 24"/>
            <p:cNvSpPr txBox="1"/>
            <p:nvPr/>
          </p:nvSpPr>
          <p:spPr>
            <a:xfrm>
              <a:off x="1912938" y="3556000"/>
              <a:ext cx="296862"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9593" name="Text Box 25"/>
            <p:cNvSpPr txBox="1"/>
            <p:nvPr/>
          </p:nvSpPr>
          <p:spPr>
            <a:xfrm>
              <a:off x="3429000" y="1422400"/>
              <a:ext cx="296863"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12</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9594" name="Text Box 26"/>
            <p:cNvSpPr txBox="1"/>
            <p:nvPr/>
          </p:nvSpPr>
          <p:spPr>
            <a:xfrm>
              <a:off x="3436938" y="1803400"/>
              <a:ext cx="296862" cy="301625"/>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14</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9595" name="Text Box 27"/>
            <p:cNvSpPr txBox="1"/>
            <p:nvPr/>
          </p:nvSpPr>
          <p:spPr>
            <a:xfrm>
              <a:off x="2971800" y="2108200"/>
              <a:ext cx="296863"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10</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9596" name="Text Box 28"/>
            <p:cNvSpPr txBox="1"/>
            <p:nvPr/>
          </p:nvSpPr>
          <p:spPr>
            <a:xfrm>
              <a:off x="3200400" y="2417763"/>
              <a:ext cx="296863" cy="300037"/>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6</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9597" name="Text Box 29"/>
            <p:cNvSpPr txBox="1"/>
            <p:nvPr/>
          </p:nvSpPr>
          <p:spPr>
            <a:xfrm>
              <a:off x="3411538" y="2717800"/>
              <a:ext cx="296862"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10</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9598" name="Text Box 30"/>
            <p:cNvSpPr txBox="1"/>
            <p:nvPr/>
          </p:nvSpPr>
          <p:spPr>
            <a:xfrm>
              <a:off x="3208338" y="3255963"/>
              <a:ext cx="296862" cy="300037"/>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4</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9599" name="Text Box 31"/>
            <p:cNvSpPr txBox="1"/>
            <p:nvPr/>
          </p:nvSpPr>
          <p:spPr>
            <a:xfrm>
              <a:off x="3124200" y="3508375"/>
              <a:ext cx="296863" cy="300038"/>
            </a:xfrm>
            <a:prstGeom prst="rect">
              <a:avLst/>
            </a:prstGeom>
            <a:noFill/>
            <a:ln w="9525">
              <a:noFill/>
            </a:ln>
          </p:spPr>
          <p:txBody>
            <a:bodyPr lIns="0" tIns="0" rIns="0" bIns="0" anchor="t" anchorCtr="0"/>
            <a:p>
              <a:pPr eaLnBrk="0" hangingPunct="0"/>
              <a:r>
                <a:rPr lang="en-US" altLang="zh-CN" sz="1600" dirty="0">
                  <a:solidFill>
                    <a:srgbClr val="000000"/>
                  </a:solidFill>
                  <a:latin typeface="黑体" panose="02010609060101010101" pitchFamily="49" charset="-122"/>
                  <a:ea typeface="黑体" panose="02010609060101010101" pitchFamily="49" charset="-122"/>
                </a:rPr>
                <a:t>13</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9600" name="Text Box 32"/>
            <p:cNvSpPr txBox="1"/>
            <p:nvPr/>
          </p:nvSpPr>
          <p:spPr>
            <a:xfrm>
              <a:off x="3513138" y="4246563"/>
              <a:ext cx="296862" cy="300037"/>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11</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9601" name="Text Box 33"/>
            <p:cNvSpPr txBox="1"/>
            <p:nvPr/>
          </p:nvSpPr>
          <p:spPr>
            <a:xfrm>
              <a:off x="3513138" y="3860800"/>
              <a:ext cx="296862" cy="301625"/>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12</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9602" name="Text Box 34"/>
            <p:cNvSpPr txBox="1"/>
            <p:nvPr/>
          </p:nvSpPr>
          <p:spPr>
            <a:xfrm>
              <a:off x="5638800" y="1655763"/>
              <a:ext cx="296863" cy="300037"/>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3</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9603" name="Text Box 35"/>
            <p:cNvSpPr txBox="1"/>
            <p:nvPr/>
          </p:nvSpPr>
          <p:spPr>
            <a:xfrm>
              <a:off x="5418138" y="2036763"/>
              <a:ext cx="296862" cy="300037"/>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9</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9604" name="Text Box 36"/>
            <p:cNvSpPr txBox="1"/>
            <p:nvPr/>
          </p:nvSpPr>
          <p:spPr>
            <a:xfrm>
              <a:off x="5278438" y="2413000"/>
              <a:ext cx="296862"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6</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9605" name="Text Box 37"/>
            <p:cNvSpPr txBox="1"/>
            <p:nvPr/>
          </p:nvSpPr>
          <p:spPr>
            <a:xfrm>
              <a:off x="5278438" y="3181350"/>
              <a:ext cx="296862" cy="298450"/>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5</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9606" name="Text Box 38"/>
            <p:cNvSpPr txBox="1"/>
            <p:nvPr/>
          </p:nvSpPr>
          <p:spPr>
            <a:xfrm>
              <a:off x="5418138" y="3535363"/>
              <a:ext cx="296862" cy="300037"/>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8</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9607" name="Text Box 39"/>
            <p:cNvSpPr txBox="1"/>
            <p:nvPr/>
          </p:nvSpPr>
          <p:spPr>
            <a:xfrm>
              <a:off x="5562600" y="3937000"/>
              <a:ext cx="296863" cy="298450"/>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10</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9608" name="Text Box 40"/>
            <p:cNvSpPr txBox="1"/>
            <p:nvPr/>
          </p:nvSpPr>
          <p:spPr>
            <a:xfrm>
              <a:off x="7240588" y="2336800"/>
              <a:ext cx="296862"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5</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9609" name="Text Box 41"/>
            <p:cNvSpPr txBox="1"/>
            <p:nvPr/>
          </p:nvSpPr>
          <p:spPr>
            <a:xfrm>
              <a:off x="7232650" y="3330575"/>
              <a:ext cx="296863" cy="301625"/>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2</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09610" name="Oval 42"/>
            <p:cNvSpPr/>
            <p:nvPr/>
          </p:nvSpPr>
          <p:spPr>
            <a:xfrm>
              <a:off x="4624388" y="1377950"/>
              <a:ext cx="549275" cy="557213"/>
            </a:xfrm>
            <a:prstGeom prst="ellipse">
              <a:avLst/>
            </a:prstGeom>
            <a:solidFill>
              <a:srgbClr val="CCCC00"/>
            </a:solidFill>
            <a:ln w="28575" cap="flat" cmpd="sng">
              <a:solidFill>
                <a:schemeClr val="tx1"/>
              </a:solidFill>
              <a:prstDash val="solid"/>
              <a:round/>
              <a:headEnd type="none" w="med" len="med"/>
              <a:tailEnd type="none" w="med" len="med"/>
            </a:ln>
          </p:spPr>
          <p:txBody>
            <a:bodyPr lIns="0" tIns="0" rIns="0" bIns="0" anchor="t" anchorCtr="0"/>
            <a:p>
              <a:pPr algn="ctr" eaLnBrk="0" hangingPunct="0"/>
              <a:r>
                <a:rPr lang="en-US" altLang="zh-CN" sz="2400" dirty="0">
                  <a:solidFill>
                    <a:srgbClr val="000000"/>
                  </a:solidFill>
                  <a:latin typeface="黑体" panose="02010609060101010101" pitchFamily="49" charset="-122"/>
                  <a:ea typeface="黑体" panose="02010609060101010101" pitchFamily="49" charset="-122"/>
                </a:rPr>
                <a:t>C</a:t>
              </a:r>
              <a:r>
                <a:rPr lang="en-US" altLang="zh-CN" sz="2400" baseline="-25000" dirty="0">
                  <a:solidFill>
                    <a:srgbClr val="000000"/>
                  </a:solidFill>
                  <a:latin typeface="黑体" panose="02010609060101010101" pitchFamily="49" charset="-122"/>
                  <a:ea typeface="黑体" panose="02010609060101010101" pitchFamily="49" charset="-122"/>
                </a:rPr>
                <a:t>1</a:t>
              </a:r>
              <a:endParaRPr lang="en-US" altLang="zh-CN" sz="2400" dirty="0">
                <a:solidFill>
                  <a:srgbClr val="000000"/>
                </a:solidFill>
                <a:latin typeface="黑体" panose="02010609060101010101" pitchFamily="49" charset="-122"/>
                <a:ea typeface="黑体" panose="02010609060101010101" pitchFamily="49" charset="-122"/>
              </a:endParaRPr>
            </a:p>
          </p:txBody>
        </p:sp>
        <p:sp>
          <p:nvSpPr>
            <p:cNvPr id="109611" name="Oval 43"/>
            <p:cNvSpPr/>
            <p:nvPr/>
          </p:nvSpPr>
          <p:spPr>
            <a:xfrm>
              <a:off x="4649788" y="3889375"/>
              <a:ext cx="549275" cy="555625"/>
            </a:xfrm>
            <a:prstGeom prst="ellipse">
              <a:avLst/>
            </a:prstGeom>
            <a:solidFill>
              <a:srgbClr val="CCCC00"/>
            </a:solidFill>
            <a:ln w="28575" cap="flat" cmpd="sng">
              <a:solidFill>
                <a:schemeClr val="tx1"/>
              </a:solidFill>
              <a:prstDash val="solid"/>
              <a:round/>
              <a:headEnd type="none" w="med" len="med"/>
              <a:tailEnd type="none" w="med" len="med"/>
            </a:ln>
          </p:spPr>
          <p:txBody>
            <a:bodyPr lIns="0" tIns="0" rIns="0" bIns="0" anchor="t" anchorCtr="0"/>
            <a:p>
              <a:pPr algn="ctr" eaLnBrk="0" hangingPunct="0"/>
              <a:r>
                <a:rPr lang="en-US" altLang="zh-CN" sz="2400" dirty="0">
                  <a:solidFill>
                    <a:srgbClr val="000000"/>
                  </a:solidFill>
                  <a:latin typeface="黑体" panose="02010609060101010101" pitchFamily="49" charset="-122"/>
                  <a:ea typeface="黑体" panose="02010609060101010101" pitchFamily="49" charset="-122"/>
                </a:rPr>
                <a:t>C</a:t>
              </a:r>
              <a:r>
                <a:rPr lang="en-US" altLang="zh-CN" sz="2400" baseline="-25000" dirty="0">
                  <a:solidFill>
                    <a:srgbClr val="000000"/>
                  </a:solidFill>
                  <a:latin typeface="黑体" panose="02010609060101010101" pitchFamily="49" charset="-122"/>
                  <a:ea typeface="黑体" panose="02010609060101010101" pitchFamily="49" charset="-122"/>
                </a:rPr>
                <a:t>3</a:t>
              </a:r>
              <a:endParaRPr lang="en-US" altLang="zh-CN" sz="2400" dirty="0">
                <a:solidFill>
                  <a:srgbClr val="000000"/>
                </a:solidFill>
                <a:latin typeface="黑体" panose="02010609060101010101" pitchFamily="49" charset="-122"/>
                <a:ea typeface="黑体" panose="02010609060101010101" pitchFamily="49" charset="-122"/>
              </a:endParaRPr>
            </a:p>
          </p:txBody>
        </p:sp>
        <p:sp>
          <p:nvSpPr>
            <p:cNvPr id="109612" name="Oval 44"/>
            <p:cNvSpPr/>
            <p:nvPr/>
          </p:nvSpPr>
          <p:spPr>
            <a:xfrm>
              <a:off x="6364288" y="2014538"/>
              <a:ext cx="549275" cy="555625"/>
            </a:xfrm>
            <a:prstGeom prst="ellipse">
              <a:avLst/>
            </a:prstGeom>
            <a:solidFill>
              <a:srgbClr val="CC9900"/>
            </a:solidFill>
            <a:ln w="28575" cap="flat" cmpd="sng">
              <a:solidFill>
                <a:schemeClr val="tx1"/>
              </a:solidFill>
              <a:prstDash val="solid"/>
              <a:round/>
              <a:headEnd type="none" w="med" len="med"/>
              <a:tailEnd type="none" w="med" len="med"/>
            </a:ln>
          </p:spPr>
          <p:txBody>
            <a:bodyPr lIns="0" tIns="0" rIns="0" bIns="0" anchor="t" anchorCtr="0"/>
            <a:p>
              <a:pPr algn="ctr" eaLnBrk="0" hangingPunct="0"/>
              <a:r>
                <a:rPr lang="en-US" altLang="zh-CN" sz="2400" dirty="0">
                  <a:solidFill>
                    <a:srgbClr val="000000"/>
                  </a:solidFill>
                  <a:latin typeface="黑体" panose="02010609060101010101" pitchFamily="49" charset="-122"/>
                  <a:ea typeface="黑体" panose="02010609060101010101" pitchFamily="49" charset="-122"/>
                </a:rPr>
                <a:t>D</a:t>
              </a:r>
              <a:r>
                <a:rPr lang="en-US" altLang="zh-CN" sz="2400" baseline="-25000" dirty="0">
                  <a:solidFill>
                    <a:srgbClr val="000000"/>
                  </a:solidFill>
                  <a:latin typeface="黑体" panose="02010609060101010101" pitchFamily="49" charset="-122"/>
                  <a:ea typeface="黑体" panose="02010609060101010101" pitchFamily="49" charset="-122"/>
                </a:rPr>
                <a:t>1</a:t>
              </a:r>
              <a:endParaRPr lang="en-US" altLang="zh-CN" sz="2400" dirty="0">
                <a:solidFill>
                  <a:srgbClr val="000000"/>
                </a:solidFill>
                <a:latin typeface="黑体" panose="02010609060101010101" pitchFamily="49" charset="-122"/>
                <a:ea typeface="黑体" panose="02010609060101010101" pitchFamily="49" charset="-122"/>
              </a:endParaRPr>
            </a:p>
          </p:txBody>
        </p:sp>
        <p:sp>
          <p:nvSpPr>
            <p:cNvPr id="56365" name="Oval 45"/>
            <p:cNvSpPr>
              <a:spLocks noChangeArrowheads="1"/>
            </p:cNvSpPr>
            <p:nvPr/>
          </p:nvSpPr>
          <p:spPr bwMode="auto">
            <a:xfrm>
              <a:off x="1143000" y="2649537"/>
              <a:ext cx="549275" cy="557213"/>
            </a:xfrm>
            <a:prstGeom prst="ellipse">
              <a:avLst/>
            </a:prstGeom>
            <a:solidFill>
              <a:schemeClr val="tx2">
                <a:lumMod val="20000"/>
                <a:lumOff val="80000"/>
              </a:schemeClr>
            </a:solidFill>
            <a:ln w="28575">
              <a:solidFill>
                <a:srgbClr val="C00000"/>
              </a:solidFill>
              <a:round/>
            </a:ln>
          </p:spPr>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8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A</a:t>
              </a:r>
              <a:endParaRPr kumimoji="0" lang="en-US" altLang="zh-CN" sz="28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6366" name="Oval 46"/>
            <p:cNvSpPr>
              <a:spLocks noChangeArrowheads="1"/>
            </p:cNvSpPr>
            <p:nvPr/>
          </p:nvSpPr>
          <p:spPr bwMode="auto">
            <a:xfrm>
              <a:off x="2681288" y="1419225"/>
              <a:ext cx="549275" cy="555625"/>
            </a:xfrm>
            <a:prstGeom prst="ellipse">
              <a:avLst/>
            </a:prstGeom>
            <a:solidFill>
              <a:schemeClr val="accent2">
                <a:lumMod val="20000"/>
                <a:lumOff val="80000"/>
              </a:schemeClr>
            </a:solidFill>
            <a:ln w="28575">
              <a:solidFill>
                <a:schemeClr val="tx1"/>
              </a:solidFill>
              <a:round/>
            </a:ln>
          </p:spPr>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B</a:t>
              </a:r>
              <a:r>
                <a:rPr kumimoji="0" lang="en-US" altLang="zh-CN" sz="24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1</a:t>
              </a:r>
              <a:endPar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6367" name="Oval 47"/>
            <p:cNvSpPr>
              <a:spLocks noChangeArrowheads="1"/>
            </p:cNvSpPr>
            <p:nvPr/>
          </p:nvSpPr>
          <p:spPr bwMode="auto">
            <a:xfrm>
              <a:off x="2701925" y="3879850"/>
              <a:ext cx="549275" cy="557212"/>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B</a:t>
              </a:r>
              <a:r>
                <a:rPr kumimoji="0" lang="en-US" altLang="zh-CN" sz="24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3</a:t>
              </a:r>
              <a:endPar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6368" name="Oval 48"/>
            <p:cNvSpPr>
              <a:spLocks noChangeArrowheads="1"/>
            </p:cNvSpPr>
            <p:nvPr/>
          </p:nvSpPr>
          <p:spPr bwMode="auto">
            <a:xfrm>
              <a:off x="2701925" y="2649537"/>
              <a:ext cx="549275" cy="557213"/>
            </a:xfrm>
            <a:prstGeom prst="ellipse">
              <a:avLst/>
            </a:prstGeom>
            <a:solidFill>
              <a:schemeClr val="accent2">
                <a:lumMod val="20000"/>
                <a:lumOff val="80000"/>
              </a:schemeClr>
            </a:solidFill>
            <a:ln w="28575">
              <a:solidFill>
                <a:schemeClr val="tx1"/>
              </a:solidFill>
              <a:round/>
            </a:ln>
          </p:spPr>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B</a:t>
              </a:r>
              <a:r>
                <a:rPr kumimoji="0" lang="en-US" altLang="zh-CN" sz="24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2</a:t>
              </a:r>
              <a:endPar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109617" name="Oval 49"/>
            <p:cNvSpPr/>
            <p:nvPr/>
          </p:nvSpPr>
          <p:spPr>
            <a:xfrm>
              <a:off x="6376988" y="3279775"/>
              <a:ext cx="549275" cy="555625"/>
            </a:xfrm>
            <a:prstGeom prst="ellipse">
              <a:avLst/>
            </a:prstGeom>
            <a:solidFill>
              <a:srgbClr val="CC9900"/>
            </a:solidFill>
            <a:ln w="28575" cap="flat" cmpd="sng">
              <a:solidFill>
                <a:schemeClr val="tx1"/>
              </a:solidFill>
              <a:prstDash val="solid"/>
              <a:round/>
              <a:headEnd type="none" w="med" len="med"/>
              <a:tailEnd type="none" w="med" len="med"/>
            </a:ln>
          </p:spPr>
          <p:txBody>
            <a:bodyPr lIns="0" tIns="0" rIns="0" bIns="0" anchor="t" anchorCtr="0"/>
            <a:p>
              <a:pPr algn="ctr" eaLnBrk="0" hangingPunct="0"/>
              <a:r>
                <a:rPr lang="en-US" altLang="zh-CN" sz="2400" dirty="0">
                  <a:solidFill>
                    <a:srgbClr val="000000"/>
                  </a:solidFill>
                  <a:latin typeface="黑体" panose="02010609060101010101" pitchFamily="49" charset="-122"/>
                  <a:ea typeface="黑体" panose="02010609060101010101" pitchFamily="49" charset="-122"/>
                </a:rPr>
                <a:t>D</a:t>
              </a:r>
              <a:r>
                <a:rPr lang="en-US" altLang="zh-CN" sz="2400" baseline="-25000" dirty="0">
                  <a:solidFill>
                    <a:srgbClr val="000000"/>
                  </a:solidFill>
                  <a:latin typeface="黑体" panose="02010609060101010101" pitchFamily="49" charset="-122"/>
                  <a:ea typeface="黑体" panose="02010609060101010101" pitchFamily="49" charset="-122"/>
                </a:rPr>
                <a:t>2</a:t>
              </a:r>
              <a:endParaRPr lang="en-US" altLang="zh-CN" sz="2400" dirty="0">
                <a:solidFill>
                  <a:srgbClr val="000000"/>
                </a:solidFill>
                <a:latin typeface="黑体" panose="02010609060101010101" pitchFamily="49" charset="-122"/>
                <a:ea typeface="黑体" panose="02010609060101010101" pitchFamily="49" charset="-122"/>
              </a:endParaRPr>
            </a:p>
          </p:txBody>
        </p:sp>
        <p:sp>
          <p:nvSpPr>
            <p:cNvPr id="56370" name="Oval 50"/>
            <p:cNvSpPr>
              <a:spLocks noChangeArrowheads="1"/>
            </p:cNvSpPr>
            <p:nvPr/>
          </p:nvSpPr>
          <p:spPr bwMode="auto">
            <a:xfrm>
              <a:off x="7832725" y="2641600"/>
              <a:ext cx="549275" cy="555625"/>
            </a:xfrm>
            <a:prstGeom prst="ellipse">
              <a:avLst/>
            </a:prstGeom>
            <a:solidFill>
              <a:schemeClr val="tx2">
                <a:lumMod val="20000"/>
                <a:lumOff val="80000"/>
              </a:schemeClr>
            </a:solidFill>
            <a:ln w="28575">
              <a:solidFill>
                <a:srgbClr val="C00000"/>
              </a:solidFill>
              <a:round/>
            </a:ln>
          </p:spPr>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E</a:t>
              </a:r>
              <a:endParaRPr kumimoji="0"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109619" name="Oval 51"/>
            <p:cNvSpPr/>
            <p:nvPr/>
          </p:nvSpPr>
          <p:spPr>
            <a:xfrm>
              <a:off x="4624388" y="2617788"/>
              <a:ext cx="549275" cy="555625"/>
            </a:xfrm>
            <a:prstGeom prst="ellipse">
              <a:avLst/>
            </a:prstGeom>
            <a:solidFill>
              <a:srgbClr val="CCCC00"/>
            </a:solidFill>
            <a:ln w="28575" cap="flat" cmpd="sng">
              <a:solidFill>
                <a:schemeClr val="tx1"/>
              </a:solidFill>
              <a:prstDash val="solid"/>
              <a:round/>
              <a:headEnd type="none" w="med" len="med"/>
              <a:tailEnd type="none" w="med" len="med"/>
            </a:ln>
          </p:spPr>
          <p:txBody>
            <a:bodyPr lIns="0" tIns="0" rIns="0" bIns="0" anchor="t" anchorCtr="0"/>
            <a:p>
              <a:pPr algn="ctr" eaLnBrk="0" hangingPunct="0"/>
              <a:r>
                <a:rPr lang="en-US" altLang="zh-CN" sz="2400" dirty="0">
                  <a:solidFill>
                    <a:srgbClr val="000000"/>
                  </a:solidFill>
                  <a:latin typeface="黑体" panose="02010609060101010101" pitchFamily="49" charset="-122"/>
                  <a:ea typeface="黑体" panose="02010609060101010101" pitchFamily="49" charset="-122"/>
                </a:rPr>
                <a:t>C</a:t>
              </a:r>
              <a:r>
                <a:rPr lang="en-US" altLang="zh-CN" sz="2400" baseline="-25000" dirty="0">
                  <a:solidFill>
                    <a:srgbClr val="000000"/>
                  </a:solidFill>
                  <a:latin typeface="黑体" panose="02010609060101010101" pitchFamily="49" charset="-122"/>
                  <a:ea typeface="黑体" panose="02010609060101010101" pitchFamily="49" charset="-122"/>
                </a:rPr>
                <a:t>2</a:t>
              </a:r>
              <a:endParaRPr lang="en-US" altLang="zh-CN" sz="2400" dirty="0">
                <a:solidFill>
                  <a:srgbClr val="000000"/>
                </a:solidFill>
                <a:latin typeface="黑体" panose="02010609060101010101" pitchFamily="49" charset="-122"/>
                <a:ea typeface="黑体" panose="02010609060101010101" pitchFamily="49" charset="-122"/>
              </a:endParaRPr>
            </a:p>
          </p:txBody>
        </p:sp>
        <p:sp>
          <p:nvSpPr>
            <p:cNvPr id="56372" name="Text Box 52"/>
            <p:cNvSpPr txBox="1">
              <a:spLocks noChangeArrowheads="1"/>
            </p:cNvSpPr>
            <p:nvPr/>
          </p:nvSpPr>
          <p:spPr bwMode="auto">
            <a:xfrm>
              <a:off x="6172200" y="3937000"/>
              <a:ext cx="1223963" cy="400050"/>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4</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(D</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2</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)=2</a:t>
              </a:r>
              <a:endPar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6373" name="Text Box 53"/>
            <p:cNvSpPr txBox="1">
              <a:spLocks noChangeArrowheads="1"/>
            </p:cNvSpPr>
            <p:nvPr/>
          </p:nvSpPr>
          <p:spPr bwMode="auto">
            <a:xfrm>
              <a:off x="7643813" y="2084387"/>
              <a:ext cx="1212850" cy="400050"/>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dirty="0">
                  <a:ln>
                    <a:noFill/>
                  </a:ln>
                  <a:solidFill>
                    <a:srgbClr val="000000"/>
                  </a:solidFill>
                  <a:effectLst/>
                  <a:uLnTx/>
                  <a:uFillTx/>
                  <a:latin typeface="黑体" panose="02010609060101010101" pitchFamily="49" charset="-122"/>
                  <a:ea typeface="黑体" panose="02010609060101010101" pitchFamily="49" charset="-122"/>
                  <a:cs typeface="+mn-cs"/>
                </a:rPr>
                <a:t>5</a:t>
              </a:r>
              <a:r>
                <a:rPr kumimoji="1"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(E)=0</a:t>
              </a:r>
              <a:endParaRPr kumimoji="1"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6374" name="Text Box 54"/>
            <p:cNvSpPr txBox="1">
              <a:spLocks noChangeArrowheads="1"/>
            </p:cNvSpPr>
            <p:nvPr/>
          </p:nvSpPr>
          <p:spPr bwMode="auto">
            <a:xfrm>
              <a:off x="4267200" y="4470400"/>
              <a:ext cx="1371600" cy="400050"/>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3</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(C</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3</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)=12</a:t>
              </a:r>
              <a:endPar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6375" name="Text Box 55"/>
            <p:cNvSpPr txBox="1">
              <a:spLocks noChangeArrowheads="1"/>
            </p:cNvSpPr>
            <p:nvPr/>
          </p:nvSpPr>
          <p:spPr bwMode="auto">
            <a:xfrm>
              <a:off x="6172200" y="1498600"/>
              <a:ext cx="1208088" cy="400050"/>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4</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(D</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1</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)=5</a:t>
              </a:r>
              <a:endPar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839736" name="Text Box 56"/>
            <p:cNvSpPr txBox="1">
              <a:spLocks noChangeArrowheads="1"/>
            </p:cNvSpPr>
            <p:nvPr/>
          </p:nvSpPr>
          <p:spPr bwMode="auto">
            <a:xfrm>
              <a:off x="2286000" y="2082800"/>
              <a:ext cx="1290638" cy="400050"/>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2</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(B</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2</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)=14</a:t>
              </a:r>
              <a:endPar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6377" name="Text Box 57"/>
            <p:cNvSpPr txBox="1">
              <a:spLocks noChangeArrowheads="1"/>
            </p:cNvSpPr>
            <p:nvPr/>
          </p:nvSpPr>
          <p:spPr bwMode="auto">
            <a:xfrm>
              <a:off x="4267200" y="2108200"/>
              <a:ext cx="1143000" cy="406400"/>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3</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(C</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2</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)=7</a:t>
              </a:r>
              <a:endPar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6378" name="Text Box 58"/>
            <p:cNvSpPr txBox="1">
              <a:spLocks noChangeArrowheads="1"/>
            </p:cNvSpPr>
            <p:nvPr/>
          </p:nvSpPr>
          <p:spPr bwMode="auto">
            <a:xfrm>
              <a:off x="4267200" y="1016000"/>
              <a:ext cx="1143000" cy="406400"/>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3</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(C</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1</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)=8</a:t>
              </a:r>
              <a:endPar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6379" name="Text Box 59"/>
            <p:cNvSpPr txBox="1">
              <a:spLocks noChangeArrowheads="1"/>
            </p:cNvSpPr>
            <p:nvPr/>
          </p:nvSpPr>
          <p:spPr bwMode="auto">
            <a:xfrm>
              <a:off x="2286000" y="1016000"/>
              <a:ext cx="1374775" cy="400050"/>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2</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(B</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1</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)=21</a:t>
              </a:r>
              <a:endPar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grpSp>
      <p:sp>
        <p:nvSpPr>
          <p:cNvPr id="109628" name="TextBox 7"/>
          <p:cNvSpPr txBox="1"/>
          <p:nvPr/>
        </p:nvSpPr>
        <p:spPr>
          <a:xfrm>
            <a:off x="285750" y="506413"/>
            <a:ext cx="3500438" cy="522287"/>
          </a:xfrm>
          <a:prstGeom prst="rect">
            <a:avLst/>
          </a:prstGeom>
          <a:noFill/>
          <a:ln w="9525">
            <a:noFill/>
          </a:ln>
        </p:spPr>
        <p:txBody>
          <a:bodyPr anchor="t" anchorCtr="0">
            <a:spAutoFit/>
          </a:bodyPr>
          <a:p>
            <a:pPr eaLnBrk="0" hangingPunct="0"/>
            <a:r>
              <a:rPr lang="zh-CN" altLang="en-US" sz="2800" dirty="0">
                <a:solidFill>
                  <a:schemeClr val="bg1"/>
                </a:solidFill>
                <a:latin typeface="微软雅黑" panose="020B0503020204020204" pitchFamily="34" charset="-122"/>
                <a:ea typeface="微软雅黑" panose="020B0503020204020204" pitchFamily="34" charset="-122"/>
              </a:rPr>
              <a:t>课堂练习</a:t>
            </a:r>
            <a:endParaRPr lang="zh-CN" altLang="zh-CN" sz="28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990600" y="4924425"/>
            <a:ext cx="6172200" cy="1543050"/>
          </a:xfrm>
          <a:prstGeom prst="rect">
            <a:avLst/>
          </a:prstGeom>
          <a:noFill/>
          <a:ln w="9525">
            <a:noFill/>
          </a:ln>
        </p:spPr>
      </p:pic>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10593" name="组合 1"/>
          <p:cNvGrpSpPr/>
          <p:nvPr/>
        </p:nvGrpSpPr>
        <p:grpSpPr>
          <a:xfrm>
            <a:off x="1143000" y="868363"/>
            <a:ext cx="7713663" cy="3932237"/>
            <a:chOff x="1143000" y="947538"/>
            <a:chExt cx="7713663" cy="3931664"/>
          </a:xfrm>
        </p:grpSpPr>
        <p:sp>
          <p:nvSpPr>
            <p:cNvPr id="110594" name="Line 2"/>
            <p:cNvSpPr/>
            <p:nvPr/>
          </p:nvSpPr>
          <p:spPr>
            <a:xfrm flipV="1">
              <a:off x="1612900" y="1816100"/>
              <a:ext cx="1101725" cy="954088"/>
            </a:xfrm>
            <a:prstGeom prst="line">
              <a:avLst/>
            </a:prstGeom>
            <a:ln w="28575" cap="flat" cmpd="sng">
              <a:solidFill>
                <a:srgbClr val="6699FF"/>
              </a:solidFill>
              <a:prstDash val="solid"/>
              <a:round/>
              <a:headEnd type="none" w="med" len="med"/>
              <a:tailEnd type="none" w="med" len="med"/>
            </a:ln>
          </p:spPr>
        </p:sp>
        <p:sp>
          <p:nvSpPr>
            <p:cNvPr id="110595" name="Line 3"/>
            <p:cNvSpPr/>
            <p:nvPr/>
          </p:nvSpPr>
          <p:spPr>
            <a:xfrm flipV="1">
              <a:off x="1692275" y="2927350"/>
              <a:ext cx="1022350" cy="14288"/>
            </a:xfrm>
            <a:prstGeom prst="line">
              <a:avLst/>
            </a:prstGeom>
            <a:ln w="28575" cap="flat" cmpd="sng">
              <a:solidFill>
                <a:srgbClr val="6699FF"/>
              </a:solidFill>
              <a:prstDash val="solid"/>
              <a:round/>
              <a:headEnd type="none" w="med" len="med"/>
              <a:tailEnd type="none" w="med" len="med"/>
            </a:ln>
          </p:spPr>
        </p:sp>
        <p:sp>
          <p:nvSpPr>
            <p:cNvPr id="110596" name="Line 4"/>
            <p:cNvSpPr/>
            <p:nvPr/>
          </p:nvSpPr>
          <p:spPr>
            <a:xfrm>
              <a:off x="3263900" y="2927350"/>
              <a:ext cx="1360488" cy="7938"/>
            </a:xfrm>
            <a:prstGeom prst="line">
              <a:avLst/>
            </a:prstGeom>
            <a:ln w="28575" cap="flat" cmpd="sng">
              <a:solidFill>
                <a:srgbClr val="6699FF"/>
              </a:solidFill>
              <a:prstDash val="solid"/>
              <a:round/>
              <a:headEnd type="none" w="med" len="med"/>
              <a:tailEnd type="none" w="med" len="med"/>
            </a:ln>
          </p:spPr>
        </p:sp>
        <p:sp>
          <p:nvSpPr>
            <p:cNvPr id="110597" name="Line 5"/>
            <p:cNvSpPr/>
            <p:nvPr/>
          </p:nvSpPr>
          <p:spPr>
            <a:xfrm>
              <a:off x="1612900" y="3121025"/>
              <a:ext cx="1101725" cy="919163"/>
            </a:xfrm>
            <a:prstGeom prst="line">
              <a:avLst/>
            </a:prstGeom>
            <a:ln w="28575" cap="flat" cmpd="sng">
              <a:solidFill>
                <a:srgbClr val="6699FF"/>
              </a:solidFill>
              <a:prstDash val="solid"/>
              <a:round/>
              <a:headEnd type="none" w="med" len="med"/>
              <a:tailEnd type="none" w="med" len="med"/>
            </a:ln>
          </p:spPr>
        </p:sp>
        <p:sp>
          <p:nvSpPr>
            <p:cNvPr id="110598" name="Line 6"/>
            <p:cNvSpPr/>
            <p:nvPr/>
          </p:nvSpPr>
          <p:spPr>
            <a:xfrm flipV="1">
              <a:off x="3263900" y="1638300"/>
              <a:ext cx="1333500" cy="19050"/>
            </a:xfrm>
            <a:prstGeom prst="line">
              <a:avLst/>
            </a:prstGeom>
            <a:ln w="28575" cap="flat" cmpd="sng">
              <a:solidFill>
                <a:srgbClr val="6699FF"/>
              </a:solidFill>
              <a:prstDash val="solid"/>
              <a:round/>
              <a:headEnd type="none" w="med" len="med"/>
              <a:tailEnd type="none" w="med" len="med"/>
            </a:ln>
          </p:spPr>
        </p:sp>
        <p:sp>
          <p:nvSpPr>
            <p:cNvPr id="110599" name="Line 7"/>
            <p:cNvSpPr/>
            <p:nvPr/>
          </p:nvSpPr>
          <p:spPr>
            <a:xfrm>
              <a:off x="3263900" y="4198938"/>
              <a:ext cx="1385888" cy="6350"/>
            </a:xfrm>
            <a:prstGeom prst="line">
              <a:avLst/>
            </a:prstGeom>
            <a:ln w="28575" cap="flat" cmpd="sng">
              <a:solidFill>
                <a:schemeClr val="tx1"/>
              </a:solidFill>
              <a:prstDash val="solid"/>
              <a:round/>
              <a:headEnd type="none" w="med" len="med"/>
              <a:tailEnd type="none" w="med" len="med"/>
            </a:ln>
          </p:spPr>
        </p:sp>
        <p:sp>
          <p:nvSpPr>
            <p:cNvPr id="110600" name="Line 8"/>
            <p:cNvSpPr/>
            <p:nvPr/>
          </p:nvSpPr>
          <p:spPr>
            <a:xfrm>
              <a:off x="5173663" y="1663700"/>
              <a:ext cx="1203325" cy="528638"/>
            </a:xfrm>
            <a:prstGeom prst="line">
              <a:avLst/>
            </a:prstGeom>
            <a:ln w="28575" cap="flat" cmpd="sng">
              <a:solidFill>
                <a:srgbClr val="6699FF"/>
              </a:solidFill>
              <a:prstDash val="solid"/>
              <a:round/>
              <a:headEnd type="none" w="med" len="med"/>
              <a:tailEnd type="none" w="med" len="med"/>
            </a:ln>
          </p:spPr>
        </p:sp>
        <p:sp>
          <p:nvSpPr>
            <p:cNvPr id="110601" name="Line 9"/>
            <p:cNvSpPr/>
            <p:nvPr/>
          </p:nvSpPr>
          <p:spPr>
            <a:xfrm>
              <a:off x="6899275" y="2405063"/>
              <a:ext cx="969963" cy="450850"/>
            </a:xfrm>
            <a:prstGeom prst="line">
              <a:avLst/>
            </a:prstGeom>
            <a:ln w="28575" cap="flat" cmpd="sng">
              <a:solidFill>
                <a:srgbClr val="6699FF"/>
              </a:solidFill>
              <a:prstDash val="solid"/>
              <a:round/>
              <a:headEnd type="none" w="med" len="med"/>
              <a:tailEnd type="none" w="med" len="med"/>
            </a:ln>
          </p:spPr>
        </p:sp>
        <p:sp>
          <p:nvSpPr>
            <p:cNvPr id="110602" name="Line 10"/>
            <p:cNvSpPr/>
            <p:nvPr/>
          </p:nvSpPr>
          <p:spPr>
            <a:xfrm flipV="1">
              <a:off x="5173663" y="3676650"/>
              <a:ext cx="1228725" cy="422275"/>
            </a:xfrm>
            <a:prstGeom prst="line">
              <a:avLst/>
            </a:prstGeom>
            <a:ln w="28575" cap="flat" cmpd="sng">
              <a:solidFill>
                <a:srgbClr val="6699FF"/>
              </a:solidFill>
              <a:prstDash val="solid"/>
              <a:round/>
              <a:headEnd type="none" w="med" len="med"/>
              <a:tailEnd type="none" w="med" len="med"/>
            </a:ln>
          </p:spPr>
        </p:sp>
        <p:sp>
          <p:nvSpPr>
            <p:cNvPr id="110603" name="Line 11"/>
            <p:cNvSpPr/>
            <p:nvPr/>
          </p:nvSpPr>
          <p:spPr>
            <a:xfrm flipV="1">
              <a:off x="6899275" y="3067050"/>
              <a:ext cx="995363" cy="396875"/>
            </a:xfrm>
            <a:prstGeom prst="line">
              <a:avLst/>
            </a:prstGeom>
            <a:ln w="28575" cap="flat" cmpd="sng">
              <a:solidFill>
                <a:srgbClr val="6699FF"/>
              </a:solidFill>
              <a:prstDash val="solid"/>
              <a:round/>
              <a:headEnd type="none" w="med" len="med"/>
              <a:tailEnd type="none" w="med" len="med"/>
            </a:ln>
          </p:spPr>
        </p:sp>
        <p:sp>
          <p:nvSpPr>
            <p:cNvPr id="110604" name="Line 12"/>
            <p:cNvSpPr/>
            <p:nvPr/>
          </p:nvSpPr>
          <p:spPr>
            <a:xfrm flipV="1">
              <a:off x="5146675" y="2351088"/>
              <a:ext cx="1230313" cy="425450"/>
            </a:xfrm>
            <a:prstGeom prst="line">
              <a:avLst/>
            </a:prstGeom>
            <a:ln w="28575" cap="flat" cmpd="sng">
              <a:solidFill>
                <a:srgbClr val="6699FF"/>
              </a:solidFill>
              <a:prstDash val="solid"/>
              <a:round/>
              <a:headEnd type="none" w="med" len="med"/>
              <a:tailEnd type="none" w="med" len="med"/>
            </a:ln>
          </p:spPr>
        </p:sp>
        <p:sp>
          <p:nvSpPr>
            <p:cNvPr id="110605" name="Line 13"/>
            <p:cNvSpPr/>
            <p:nvPr/>
          </p:nvSpPr>
          <p:spPr>
            <a:xfrm>
              <a:off x="5121275" y="3040063"/>
              <a:ext cx="1203325" cy="477837"/>
            </a:xfrm>
            <a:prstGeom prst="line">
              <a:avLst/>
            </a:prstGeom>
            <a:ln w="28575" cap="flat" cmpd="sng">
              <a:solidFill>
                <a:srgbClr val="6699FF"/>
              </a:solidFill>
              <a:prstDash val="solid"/>
              <a:round/>
              <a:headEnd type="none" w="med" len="med"/>
              <a:tailEnd type="none" w="med" len="med"/>
            </a:ln>
          </p:spPr>
        </p:sp>
        <p:sp>
          <p:nvSpPr>
            <p:cNvPr id="110606" name="Line 14"/>
            <p:cNvSpPr/>
            <p:nvPr/>
          </p:nvSpPr>
          <p:spPr>
            <a:xfrm>
              <a:off x="3184525" y="1797050"/>
              <a:ext cx="1492250" cy="979488"/>
            </a:xfrm>
            <a:prstGeom prst="line">
              <a:avLst/>
            </a:prstGeom>
            <a:ln w="28575" cap="flat" cmpd="sng">
              <a:solidFill>
                <a:srgbClr val="6699FF"/>
              </a:solidFill>
              <a:prstDash val="solid"/>
              <a:round/>
              <a:headEnd type="none" w="med" len="med"/>
              <a:tailEnd type="none" w="med" len="med"/>
            </a:ln>
          </p:spPr>
        </p:sp>
        <p:sp>
          <p:nvSpPr>
            <p:cNvPr id="110607" name="Line 15"/>
            <p:cNvSpPr/>
            <p:nvPr/>
          </p:nvSpPr>
          <p:spPr>
            <a:xfrm>
              <a:off x="3132138" y="1928813"/>
              <a:ext cx="1544637" cy="2038350"/>
            </a:xfrm>
            <a:prstGeom prst="line">
              <a:avLst/>
            </a:prstGeom>
            <a:ln w="28575" cap="flat" cmpd="sng">
              <a:solidFill>
                <a:srgbClr val="6699FF"/>
              </a:solidFill>
              <a:prstDash val="solid"/>
              <a:round/>
              <a:headEnd type="none" w="med" len="med"/>
              <a:tailEnd type="none" w="med" len="med"/>
            </a:ln>
          </p:spPr>
        </p:sp>
        <p:sp>
          <p:nvSpPr>
            <p:cNvPr id="110608" name="Line 16"/>
            <p:cNvSpPr/>
            <p:nvPr/>
          </p:nvSpPr>
          <p:spPr>
            <a:xfrm flipV="1">
              <a:off x="3184525" y="1797050"/>
              <a:ext cx="1439863" cy="973138"/>
            </a:xfrm>
            <a:prstGeom prst="line">
              <a:avLst/>
            </a:prstGeom>
            <a:ln w="28575" cap="flat" cmpd="sng">
              <a:solidFill>
                <a:srgbClr val="6699FF"/>
              </a:solidFill>
              <a:prstDash val="solid"/>
              <a:round/>
              <a:headEnd type="none" w="med" len="med"/>
              <a:tailEnd type="none" w="med" len="med"/>
            </a:ln>
          </p:spPr>
        </p:sp>
        <p:sp>
          <p:nvSpPr>
            <p:cNvPr id="110609" name="Line 17"/>
            <p:cNvSpPr/>
            <p:nvPr/>
          </p:nvSpPr>
          <p:spPr>
            <a:xfrm>
              <a:off x="3209925" y="3094038"/>
              <a:ext cx="1439863" cy="979487"/>
            </a:xfrm>
            <a:prstGeom prst="line">
              <a:avLst/>
            </a:prstGeom>
            <a:ln w="28575" cap="flat" cmpd="sng">
              <a:solidFill>
                <a:srgbClr val="6699FF"/>
              </a:solidFill>
              <a:prstDash val="solid"/>
              <a:round/>
              <a:headEnd type="none" w="med" len="med"/>
              <a:tailEnd type="none" w="med" len="med"/>
            </a:ln>
          </p:spPr>
        </p:sp>
        <p:sp>
          <p:nvSpPr>
            <p:cNvPr id="110610" name="Line 18"/>
            <p:cNvSpPr/>
            <p:nvPr/>
          </p:nvSpPr>
          <p:spPr>
            <a:xfrm flipV="1">
              <a:off x="3157538" y="1895475"/>
              <a:ext cx="1598612" cy="2019300"/>
            </a:xfrm>
            <a:prstGeom prst="line">
              <a:avLst/>
            </a:prstGeom>
            <a:ln w="28575" cap="flat" cmpd="sng">
              <a:solidFill>
                <a:schemeClr val="tx1"/>
              </a:solidFill>
              <a:prstDash val="solid"/>
              <a:round/>
              <a:headEnd type="none" w="med" len="med"/>
              <a:tailEnd type="none" w="med" len="med"/>
            </a:ln>
          </p:spPr>
        </p:sp>
        <p:sp>
          <p:nvSpPr>
            <p:cNvPr id="110611" name="Line 19"/>
            <p:cNvSpPr/>
            <p:nvPr/>
          </p:nvSpPr>
          <p:spPr>
            <a:xfrm flipV="1">
              <a:off x="3263900" y="3014663"/>
              <a:ext cx="1412875" cy="1025525"/>
            </a:xfrm>
            <a:prstGeom prst="line">
              <a:avLst/>
            </a:prstGeom>
            <a:ln w="28575" cap="flat" cmpd="sng">
              <a:solidFill>
                <a:schemeClr val="tx1"/>
              </a:solidFill>
              <a:prstDash val="solid"/>
              <a:round/>
              <a:headEnd type="none" w="med" len="med"/>
              <a:tailEnd type="none" w="med" len="med"/>
            </a:ln>
          </p:spPr>
        </p:sp>
        <p:sp>
          <p:nvSpPr>
            <p:cNvPr id="110612" name="Line 20"/>
            <p:cNvSpPr/>
            <p:nvPr/>
          </p:nvSpPr>
          <p:spPr>
            <a:xfrm>
              <a:off x="5094288" y="1849438"/>
              <a:ext cx="1387475" cy="1474787"/>
            </a:xfrm>
            <a:prstGeom prst="line">
              <a:avLst/>
            </a:prstGeom>
            <a:ln w="28575" cap="flat" cmpd="sng">
              <a:solidFill>
                <a:srgbClr val="6699FF"/>
              </a:solidFill>
              <a:prstDash val="solid"/>
              <a:round/>
              <a:headEnd type="none" w="med" len="med"/>
              <a:tailEnd type="none" w="med" len="med"/>
            </a:ln>
          </p:spPr>
        </p:sp>
        <p:sp>
          <p:nvSpPr>
            <p:cNvPr id="110613" name="Line 21"/>
            <p:cNvSpPr/>
            <p:nvPr/>
          </p:nvSpPr>
          <p:spPr>
            <a:xfrm flipV="1">
              <a:off x="5121275" y="2509838"/>
              <a:ext cx="1335088" cy="1430337"/>
            </a:xfrm>
            <a:prstGeom prst="line">
              <a:avLst/>
            </a:prstGeom>
            <a:ln w="28575" cap="flat" cmpd="sng">
              <a:solidFill>
                <a:srgbClr val="6699FF"/>
              </a:solidFill>
              <a:prstDash val="solid"/>
              <a:round/>
              <a:headEnd type="none" w="med" len="med"/>
              <a:tailEnd type="none" w="med" len="med"/>
            </a:ln>
          </p:spPr>
        </p:sp>
        <p:sp>
          <p:nvSpPr>
            <p:cNvPr id="110614" name="Text Box 22"/>
            <p:cNvSpPr txBox="1"/>
            <p:nvPr/>
          </p:nvSpPr>
          <p:spPr>
            <a:xfrm>
              <a:off x="1912938" y="2108200"/>
              <a:ext cx="296862"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2</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0615" name="Text Box 23"/>
            <p:cNvSpPr txBox="1"/>
            <p:nvPr/>
          </p:nvSpPr>
          <p:spPr>
            <a:xfrm>
              <a:off x="2006600" y="2720975"/>
              <a:ext cx="296863" cy="301625"/>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5</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0616" name="Text Box 24"/>
            <p:cNvSpPr txBox="1"/>
            <p:nvPr/>
          </p:nvSpPr>
          <p:spPr>
            <a:xfrm>
              <a:off x="1912938" y="3556000"/>
              <a:ext cx="296862"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0617" name="Text Box 25"/>
            <p:cNvSpPr txBox="1"/>
            <p:nvPr/>
          </p:nvSpPr>
          <p:spPr>
            <a:xfrm>
              <a:off x="3429000" y="1422400"/>
              <a:ext cx="296863"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12</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0618" name="Text Box 26"/>
            <p:cNvSpPr txBox="1"/>
            <p:nvPr/>
          </p:nvSpPr>
          <p:spPr>
            <a:xfrm>
              <a:off x="3436938" y="1803400"/>
              <a:ext cx="296862" cy="301625"/>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14</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0619" name="Text Box 27"/>
            <p:cNvSpPr txBox="1"/>
            <p:nvPr/>
          </p:nvSpPr>
          <p:spPr>
            <a:xfrm>
              <a:off x="2971800" y="2108200"/>
              <a:ext cx="296863"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10</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0620" name="Text Box 28"/>
            <p:cNvSpPr txBox="1"/>
            <p:nvPr/>
          </p:nvSpPr>
          <p:spPr>
            <a:xfrm>
              <a:off x="3200400" y="2417763"/>
              <a:ext cx="296863" cy="300037"/>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6</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0621" name="Text Box 29"/>
            <p:cNvSpPr txBox="1"/>
            <p:nvPr/>
          </p:nvSpPr>
          <p:spPr>
            <a:xfrm>
              <a:off x="3411538" y="2717800"/>
              <a:ext cx="296862"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10</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0622" name="Text Box 30"/>
            <p:cNvSpPr txBox="1"/>
            <p:nvPr/>
          </p:nvSpPr>
          <p:spPr>
            <a:xfrm>
              <a:off x="3208338" y="3255963"/>
              <a:ext cx="296862" cy="300037"/>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4</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0623" name="Text Box 31"/>
            <p:cNvSpPr txBox="1"/>
            <p:nvPr/>
          </p:nvSpPr>
          <p:spPr>
            <a:xfrm>
              <a:off x="3124200" y="3508375"/>
              <a:ext cx="296863" cy="300038"/>
            </a:xfrm>
            <a:prstGeom prst="rect">
              <a:avLst/>
            </a:prstGeom>
            <a:noFill/>
            <a:ln w="9525">
              <a:noFill/>
            </a:ln>
          </p:spPr>
          <p:txBody>
            <a:bodyPr lIns="0" tIns="0" rIns="0" bIns="0" anchor="t" anchorCtr="0"/>
            <a:p>
              <a:pPr eaLnBrk="0" hangingPunct="0"/>
              <a:r>
                <a:rPr lang="en-US" altLang="zh-CN" sz="1600" dirty="0">
                  <a:solidFill>
                    <a:srgbClr val="000000"/>
                  </a:solidFill>
                  <a:latin typeface="黑体" panose="02010609060101010101" pitchFamily="49" charset="-122"/>
                  <a:ea typeface="黑体" panose="02010609060101010101" pitchFamily="49" charset="-122"/>
                </a:rPr>
                <a:t>13</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0624" name="Text Box 32"/>
            <p:cNvSpPr txBox="1"/>
            <p:nvPr/>
          </p:nvSpPr>
          <p:spPr>
            <a:xfrm>
              <a:off x="3513138" y="4246563"/>
              <a:ext cx="296862" cy="300037"/>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11</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0625" name="Text Box 33"/>
            <p:cNvSpPr txBox="1"/>
            <p:nvPr/>
          </p:nvSpPr>
          <p:spPr>
            <a:xfrm>
              <a:off x="3513138" y="3860800"/>
              <a:ext cx="296862" cy="301625"/>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12</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0626" name="Text Box 34"/>
            <p:cNvSpPr txBox="1"/>
            <p:nvPr/>
          </p:nvSpPr>
          <p:spPr>
            <a:xfrm>
              <a:off x="5638800" y="1655763"/>
              <a:ext cx="296863" cy="300037"/>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3</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0627" name="Text Box 35"/>
            <p:cNvSpPr txBox="1"/>
            <p:nvPr/>
          </p:nvSpPr>
          <p:spPr>
            <a:xfrm>
              <a:off x="5418138" y="2036763"/>
              <a:ext cx="296862" cy="300037"/>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9</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0628" name="Text Box 36"/>
            <p:cNvSpPr txBox="1"/>
            <p:nvPr/>
          </p:nvSpPr>
          <p:spPr>
            <a:xfrm>
              <a:off x="5278438" y="2413000"/>
              <a:ext cx="296862"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6</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0629" name="Text Box 37"/>
            <p:cNvSpPr txBox="1"/>
            <p:nvPr/>
          </p:nvSpPr>
          <p:spPr>
            <a:xfrm>
              <a:off x="5278438" y="3181350"/>
              <a:ext cx="296862" cy="298450"/>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5</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0630" name="Text Box 38"/>
            <p:cNvSpPr txBox="1"/>
            <p:nvPr/>
          </p:nvSpPr>
          <p:spPr>
            <a:xfrm>
              <a:off x="5418138" y="3535363"/>
              <a:ext cx="296862" cy="300037"/>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8</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0631" name="Text Box 39"/>
            <p:cNvSpPr txBox="1"/>
            <p:nvPr/>
          </p:nvSpPr>
          <p:spPr>
            <a:xfrm>
              <a:off x="5562600" y="3937000"/>
              <a:ext cx="296863" cy="298450"/>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10</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0632" name="Text Box 40"/>
            <p:cNvSpPr txBox="1"/>
            <p:nvPr/>
          </p:nvSpPr>
          <p:spPr>
            <a:xfrm>
              <a:off x="7240588" y="2336800"/>
              <a:ext cx="296862"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5</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0633" name="Text Box 41"/>
            <p:cNvSpPr txBox="1"/>
            <p:nvPr/>
          </p:nvSpPr>
          <p:spPr>
            <a:xfrm>
              <a:off x="7232650" y="3330575"/>
              <a:ext cx="296863" cy="301625"/>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2</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0634" name="Oval 42"/>
            <p:cNvSpPr/>
            <p:nvPr/>
          </p:nvSpPr>
          <p:spPr>
            <a:xfrm>
              <a:off x="4624388" y="1377950"/>
              <a:ext cx="549275" cy="557213"/>
            </a:xfrm>
            <a:prstGeom prst="ellipse">
              <a:avLst/>
            </a:prstGeom>
            <a:solidFill>
              <a:srgbClr val="CCCC00"/>
            </a:solidFill>
            <a:ln w="28575" cap="flat" cmpd="sng">
              <a:solidFill>
                <a:schemeClr val="tx1"/>
              </a:solidFill>
              <a:prstDash val="solid"/>
              <a:round/>
              <a:headEnd type="none" w="med" len="med"/>
              <a:tailEnd type="none" w="med" len="med"/>
            </a:ln>
          </p:spPr>
          <p:txBody>
            <a:bodyPr lIns="0" tIns="0" rIns="0" bIns="0" anchor="t" anchorCtr="0"/>
            <a:p>
              <a:pPr algn="ctr" eaLnBrk="0" hangingPunct="0"/>
              <a:r>
                <a:rPr lang="en-US" altLang="zh-CN" sz="2400" dirty="0">
                  <a:solidFill>
                    <a:srgbClr val="000000"/>
                  </a:solidFill>
                  <a:latin typeface="黑体" panose="02010609060101010101" pitchFamily="49" charset="-122"/>
                  <a:ea typeface="黑体" panose="02010609060101010101" pitchFamily="49" charset="-122"/>
                </a:rPr>
                <a:t>C</a:t>
              </a:r>
              <a:r>
                <a:rPr lang="en-US" altLang="zh-CN" sz="2400" baseline="-25000" dirty="0">
                  <a:solidFill>
                    <a:srgbClr val="000000"/>
                  </a:solidFill>
                  <a:latin typeface="黑体" panose="02010609060101010101" pitchFamily="49" charset="-122"/>
                  <a:ea typeface="黑体" panose="02010609060101010101" pitchFamily="49" charset="-122"/>
                </a:rPr>
                <a:t>1</a:t>
              </a:r>
              <a:endParaRPr lang="en-US" altLang="zh-CN" sz="2400" dirty="0">
                <a:solidFill>
                  <a:srgbClr val="000000"/>
                </a:solidFill>
                <a:latin typeface="黑体" panose="02010609060101010101" pitchFamily="49" charset="-122"/>
                <a:ea typeface="黑体" panose="02010609060101010101" pitchFamily="49" charset="-122"/>
              </a:endParaRPr>
            </a:p>
          </p:txBody>
        </p:sp>
        <p:sp>
          <p:nvSpPr>
            <p:cNvPr id="110635" name="Oval 43"/>
            <p:cNvSpPr/>
            <p:nvPr/>
          </p:nvSpPr>
          <p:spPr>
            <a:xfrm>
              <a:off x="4649788" y="3889375"/>
              <a:ext cx="549275" cy="555625"/>
            </a:xfrm>
            <a:prstGeom prst="ellipse">
              <a:avLst/>
            </a:prstGeom>
            <a:solidFill>
              <a:srgbClr val="CCCC00"/>
            </a:solidFill>
            <a:ln w="28575" cap="flat" cmpd="sng">
              <a:solidFill>
                <a:schemeClr val="tx1"/>
              </a:solidFill>
              <a:prstDash val="solid"/>
              <a:round/>
              <a:headEnd type="none" w="med" len="med"/>
              <a:tailEnd type="none" w="med" len="med"/>
            </a:ln>
          </p:spPr>
          <p:txBody>
            <a:bodyPr lIns="0" tIns="0" rIns="0" bIns="0" anchor="t" anchorCtr="0"/>
            <a:p>
              <a:pPr algn="ctr" eaLnBrk="0" hangingPunct="0"/>
              <a:r>
                <a:rPr lang="en-US" altLang="zh-CN" sz="2400" dirty="0">
                  <a:solidFill>
                    <a:srgbClr val="000000"/>
                  </a:solidFill>
                  <a:latin typeface="黑体" panose="02010609060101010101" pitchFamily="49" charset="-122"/>
                  <a:ea typeface="黑体" panose="02010609060101010101" pitchFamily="49" charset="-122"/>
                </a:rPr>
                <a:t>C</a:t>
              </a:r>
              <a:r>
                <a:rPr lang="en-US" altLang="zh-CN" sz="2400" baseline="-25000" dirty="0">
                  <a:solidFill>
                    <a:srgbClr val="000000"/>
                  </a:solidFill>
                  <a:latin typeface="黑体" panose="02010609060101010101" pitchFamily="49" charset="-122"/>
                  <a:ea typeface="黑体" panose="02010609060101010101" pitchFamily="49" charset="-122"/>
                </a:rPr>
                <a:t>3</a:t>
              </a:r>
              <a:endParaRPr lang="en-US" altLang="zh-CN" sz="2400" dirty="0">
                <a:solidFill>
                  <a:srgbClr val="000000"/>
                </a:solidFill>
                <a:latin typeface="黑体" panose="02010609060101010101" pitchFamily="49" charset="-122"/>
                <a:ea typeface="黑体" panose="02010609060101010101" pitchFamily="49" charset="-122"/>
              </a:endParaRPr>
            </a:p>
          </p:txBody>
        </p:sp>
        <p:sp>
          <p:nvSpPr>
            <p:cNvPr id="110636" name="Oval 44"/>
            <p:cNvSpPr/>
            <p:nvPr/>
          </p:nvSpPr>
          <p:spPr>
            <a:xfrm>
              <a:off x="6364288" y="2014538"/>
              <a:ext cx="549275" cy="555625"/>
            </a:xfrm>
            <a:prstGeom prst="ellipse">
              <a:avLst/>
            </a:prstGeom>
            <a:solidFill>
              <a:srgbClr val="CC9900"/>
            </a:solidFill>
            <a:ln w="28575" cap="flat" cmpd="sng">
              <a:solidFill>
                <a:schemeClr val="tx1"/>
              </a:solidFill>
              <a:prstDash val="solid"/>
              <a:round/>
              <a:headEnd type="none" w="med" len="med"/>
              <a:tailEnd type="none" w="med" len="med"/>
            </a:ln>
          </p:spPr>
          <p:txBody>
            <a:bodyPr lIns="0" tIns="0" rIns="0" bIns="0" anchor="t" anchorCtr="0"/>
            <a:p>
              <a:pPr algn="ctr" eaLnBrk="0" hangingPunct="0"/>
              <a:r>
                <a:rPr lang="en-US" altLang="zh-CN" sz="2400" dirty="0">
                  <a:solidFill>
                    <a:srgbClr val="000000"/>
                  </a:solidFill>
                  <a:latin typeface="黑体" panose="02010609060101010101" pitchFamily="49" charset="-122"/>
                  <a:ea typeface="黑体" panose="02010609060101010101" pitchFamily="49" charset="-122"/>
                </a:rPr>
                <a:t>D</a:t>
              </a:r>
              <a:r>
                <a:rPr lang="en-US" altLang="zh-CN" sz="2400" baseline="-25000" dirty="0">
                  <a:solidFill>
                    <a:srgbClr val="000000"/>
                  </a:solidFill>
                  <a:latin typeface="黑体" panose="02010609060101010101" pitchFamily="49" charset="-122"/>
                  <a:ea typeface="黑体" panose="02010609060101010101" pitchFamily="49" charset="-122"/>
                </a:rPr>
                <a:t>1</a:t>
              </a:r>
              <a:endParaRPr lang="en-US" altLang="zh-CN" sz="2400" dirty="0">
                <a:solidFill>
                  <a:srgbClr val="000000"/>
                </a:solidFill>
                <a:latin typeface="黑体" panose="02010609060101010101" pitchFamily="49" charset="-122"/>
                <a:ea typeface="黑体" panose="02010609060101010101" pitchFamily="49" charset="-122"/>
              </a:endParaRPr>
            </a:p>
          </p:txBody>
        </p:sp>
        <p:sp>
          <p:nvSpPr>
            <p:cNvPr id="57389" name="Oval 45"/>
            <p:cNvSpPr>
              <a:spLocks noChangeArrowheads="1"/>
            </p:cNvSpPr>
            <p:nvPr/>
          </p:nvSpPr>
          <p:spPr bwMode="auto">
            <a:xfrm>
              <a:off x="1143000" y="2649090"/>
              <a:ext cx="549275" cy="557131"/>
            </a:xfrm>
            <a:prstGeom prst="ellipse">
              <a:avLst/>
            </a:prstGeom>
            <a:solidFill>
              <a:schemeClr val="tx2">
                <a:lumMod val="20000"/>
                <a:lumOff val="80000"/>
              </a:schemeClr>
            </a:solidFill>
            <a:ln w="28575">
              <a:solidFill>
                <a:srgbClr val="C00000"/>
              </a:solidFill>
              <a:round/>
            </a:ln>
          </p:spPr>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8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A</a:t>
              </a:r>
              <a:endParaRPr kumimoji="0" lang="en-US" altLang="zh-CN" sz="28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7390" name="Oval 46"/>
            <p:cNvSpPr>
              <a:spLocks noChangeArrowheads="1"/>
            </p:cNvSpPr>
            <p:nvPr/>
          </p:nvSpPr>
          <p:spPr bwMode="auto">
            <a:xfrm>
              <a:off x="2681288" y="1418956"/>
              <a:ext cx="549275" cy="555544"/>
            </a:xfrm>
            <a:prstGeom prst="ellipse">
              <a:avLst/>
            </a:prstGeom>
            <a:solidFill>
              <a:schemeClr val="accent2">
                <a:lumMod val="20000"/>
                <a:lumOff val="80000"/>
              </a:schemeClr>
            </a:solidFill>
            <a:ln w="28575">
              <a:solidFill>
                <a:schemeClr val="tx1"/>
              </a:solidFill>
              <a:round/>
            </a:ln>
          </p:spPr>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B</a:t>
              </a:r>
              <a:r>
                <a:rPr kumimoji="0" lang="en-US" altLang="zh-CN" sz="2400" b="0" i="0" u="none" strike="noStrike" kern="1200" cap="none" spc="0" normalizeH="0" baseline="-25000" noProof="0" dirty="0">
                  <a:ln>
                    <a:noFill/>
                  </a:ln>
                  <a:solidFill>
                    <a:srgbClr val="000000"/>
                  </a:solidFill>
                  <a:effectLst/>
                  <a:uLnTx/>
                  <a:uFillTx/>
                  <a:latin typeface="黑体" panose="02010609060101010101" pitchFamily="49" charset="-122"/>
                  <a:ea typeface="黑体" panose="02010609060101010101" pitchFamily="49" charset="-122"/>
                  <a:cs typeface="+mn-cs"/>
                </a:rPr>
                <a:t>1</a:t>
              </a:r>
              <a:endParaRPr kumimoji="0"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7391" name="Oval 47"/>
            <p:cNvSpPr>
              <a:spLocks noChangeArrowheads="1"/>
            </p:cNvSpPr>
            <p:nvPr/>
          </p:nvSpPr>
          <p:spPr bwMode="auto">
            <a:xfrm>
              <a:off x="2701925" y="3879223"/>
              <a:ext cx="549275" cy="557132"/>
            </a:xfrm>
            <a:prstGeom prst="ellipse">
              <a:avLst/>
            </a:prstGeom>
            <a:solidFill>
              <a:schemeClr val="accent2">
                <a:lumMod val="20000"/>
                <a:lumOff val="80000"/>
              </a:schemeClr>
            </a:solidFill>
            <a:ln w="28575">
              <a:solidFill>
                <a:schemeClr val="tx1"/>
              </a:solidFill>
              <a:round/>
            </a:ln>
          </p:spPr>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B</a:t>
              </a:r>
              <a:r>
                <a:rPr kumimoji="0" lang="en-US" altLang="zh-CN" sz="24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3</a:t>
              </a:r>
              <a:endPar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7392" name="Oval 48"/>
            <p:cNvSpPr>
              <a:spLocks noChangeArrowheads="1"/>
            </p:cNvSpPr>
            <p:nvPr/>
          </p:nvSpPr>
          <p:spPr bwMode="auto">
            <a:xfrm>
              <a:off x="2701925" y="2649090"/>
              <a:ext cx="549275" cy="557131"/>
            </a:xfrm>
            <a:prstGeom prst="ellipse">
              <a:avLst/>
            </a:prstGeom>
            <a:solidFill>
              <a:schemeClr val="accent2">
                <a:lumMod val="20000"/>
                <a:lumOff val="80000"/>
              </a:schemeClr>
            </a:solidFill>
            <a:ln w="28575">
              <a:solidFill>
                <a:schemeClr val="tx1"/>
              </a:solidFill>
              <a:round/>
            </a:ln>
          </p:spPr>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B</a:t>
              </a:r>
              <a:r>
                <a:rPr kumimoji="0" lang="en-US" altLang="zh-CN" sz="24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2</a:t>
              </a:r>
              <a:endPar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110641" name="Oval 49"/>
            <p:cNvSpPr/>
            <p:nvPr/>
          </p:nvSpPr>
          <p:spPr>
            <a:xfrm>
              <a:off x="6376988" y="3279775"/>
              <a:ext cx="549275" cy="555625"/>
            </a:xfrm>
            <a:prstGeom prst="ellipse">
              <a:avLst/>
            </a:prstGeom>
            <a:solidFill>
              <a:srgbClr val="CC9900"/>
            </a:solidFill>
            <a:ln w="28575" cap="flat" cmpd="sng">
              <a:solidFill>
                <a:schemeClr val="tx1"/>
              </a:solidFill>
              <a:prstDash val="solid"/>
              <a:round/>
              <a:headEnd type="none" w="med" len="med"/>
              <a:tailEnd type="none" w="med" len="med"/>
            </a:ln>
          </p:spPr>
          <p:txBody>
            <a:bodyPr lIns="0" tIns="0" rIns="0" bIns="0" anchor="t" anchorCtr="0"/>
            <a:p>
              <a:pPr algn="ctr" eaLnBrk="0" hangingPunct="0"/>
              <a:r>
                <a:rPr lang="en-US" altLang="zh-CN" sz="2400" dirty="0">
                  <a:solidFill>
                    <a:srgbClr val="000000"/>
                  </a:solidFill>
                  <a:latin typeface="黑体" panose="02010609060101010101" pitchFamily="49" charset="-122"/>
                  <a:ea typeface="黑体" panose="02010609060101010101" pitchFamily="49" charset="-122"/>
                </a:rPr>
                <a:t>D</a:t>
              </a:r>
              <a:r>
                <a:rPr lang="en-US" altLang="zh-CN" sz="2400" baseline="-25000" dirty="0">
                  <a:solidFill>
                    <a:srgbClr val="000000"/>
                  </a:solidFill>
                  <a:latin typeface="黑体" panose="02010609060101010101" pitchFamily="49" charset="-122"/>
                  <a:ea typeface="黑体" panose="02010609060101010101" pitchFamily="49" charset="-122"/>
                </a:rPr>
                <a:t>2</a:t>
              </a:r>
              <a:endParaRPr lang="en-US" altLang="zh-CN" sz="2400" dirty="0">
                <a:solidFill>
                  <a:srgbClr val="000000"/>
                </a:solidFill>
                <a:latin typeface="黑体" panose="02010609060101010101" pitchFamily="49" charset="-122"/>
                <a:ea typeface="黑体" panose="02010609060101010101" pitchFamily="49" charset="-122"/>
              </a:endParaRPr>
            </a:p>
          </p:txBody>
        </p:sp>
        <p:sp>
          <p:nvSpPr>
            <p:cNvPr id="57394" name="Oval 50"/>
            <p:cNvSpPr>
              <a:spLocks noChangeArrowheads="1"/>
            </p:cNvSpPr>
            <p:nvPr/>
          </p:nvSpPr>
          <p:spPr bwMode="auto">
            <a:xfrm>
              <a:off x="7832725" y="2641153"/>
              <a:ext cx="549275" cy="555544"/>
            </a:xfrm>
            <a:prstGeom prst="ellipse">
              <a:avLst/>
            </a:prstGeom>
            <a:solidFill>
              <a:schemeClr val="tx2">
                <a:lumMod val="20000"/>
                <a:lumOff val="80000"/>
              </a:schemeClr>
            </a:solidFill>
            <a:ln w="28575">
              <a:solidFill>
                <a:srgbClr val="C00000"/>
              </a:solidFill>
              <a:round/>
            </a:ln>
          </p:spPr>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E</a:t>
              </a:r>
              <a:endPar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110643" name="Oval 51"/>
            <p:cNvSpPr/>
            <p:nvPr/>
          </p:nvSpPr>
          <p:spPr>
            <a:xfrm>
              <a:off x="4624388" y="2617788"/>
              <a:ext cx="549275" cy="555625"/>
            </a:xfrm>
            <a:prstGeom prst="ellipse">
              <a:avLst/>
            </a:prstGeom>
            <a:solidFill>
              <a:srgbClr val="CCCC00"/>
            </a:solidFill>
            <a:ln w="28575" cap="flat" cmpd="sng">
              <a:solidFill>
                <a:schemeClr val="tx1"/>
              </a:solidFill>
              <a:prstDash val="solid"/>
              <a:round/>
              <a:headEnd type="none" w="med" len="med"/>
              <a:tailEnd type="none" w="med" len="med"/>
            </a:ln>
          </p:spPr>
          <p:txBody>
            <a:bodyPr lIns="0" tIns="0" rIns="0" bIns="0" anchor="t" anchorCtr="0"/>
            <a:p>
              <a:pPr algn="ctr" eaLnBrk="0" hangingPunct="0"/>
              <a:r>
                <a:rPr lang="en-US" altLang="zh-CN" sz="2400" dirty="0">
                  <a:solidFill>
                    <a:srgbClr val="000000"/>
                  </a:solidFill>
                  <a:latin typeface="黑体" panose="02010609060101010101" pitchFamily="49" charset="-122"/>
                  <a:ea typeface="黑体" panose="02010609060101010101" pitchFamily="49" charset="-122"/>
                </a:rPr>
                <a:t>C</a:t>
              </a:r>
              <a:r>
                <a:rPr lang="en-US" altLang="zh-CN" sz="2400" baseline="-25000" dirty="0">
                  <a:solidFill>
                    <a:srgbClr val="000000"/>
                  </a:solidFill>
                  <a:latin typeface="黑体" panose="02010609060101010101" pitchFamily="49" charset="-122"/>
                  <a:ea typeface="黑体" panose="02010609060101010101" pitchFamily="49" charset="-122"/>
                </a:rPr>
                <a:t>2</a:t>
              </a:r>
              <a:endParaRPr lang="en-US" altLang="zh-CN" sz="2400" dirty="0">
                <a:solidFill>
                  <a:srgbClr val="000000"/>
                </a:solidFill>
                <a:latin typeface="黑体" panose="02010609060101010101" pitchFamily="49" charset="-122"/>
                <a:ea typeface="黑体" panose="02010609060101010101" pitchFamily="49" charset="-122"/>
              </a:endParaRPr>
            </a:p>
          </p:txBody>
        </p:sp>
        <p:sp>
          <p:nvSpPr>
            <p:cNvPr id="57396" name="Text Box 52"/>
            <p:cNvSpPr txBox="1">
              <a:spLocks noChangeArrowheads="1"/>
            </p:cNvSpPr>
            <p:nvPr/>
          </p:nvSpPr>
          <p:spPr bwMode="auto">
            <a:xfrm>
              <a:off x="6172200" y="3936364"/>
              <a:ext cx="1357313" cy="399992"/>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4</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(D</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2</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)=2</a:t>
              </a:r>
              <a:endPar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7397" name="Text Box 53"/>
            <p:cNvSpPr txBox="1">
              <a:spLocks noChangeArrowheads="1"/>
            </p:cNvSpPr>
            <p:nvPr/>
          </p:nvSpPr>
          <p:spPr bwMode="auto">
            <a:xfrm>
              <a:off x="7643813" y="2084022"/>
              <a:ext cx="1212850" cy="399992"/>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5</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(E)=0</a:t>
              </a:r>
              <a:endPar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7398" name="Text Box 54"/>
            <p:cNvSpPr txBox="1">
              <a:spLocks noChangeArrowheads="1"/>
            </p:cNvSpPr>
            <p:nvPr/>
          </p:nvSpPr>
          <p:spPr bwMode="auto">
            <a:xfrm>
              <a:off x="4267200" y="4479210"/>
              <a:ext cx="1371600" cy="399992"/>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3</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(C</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3</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)=12</a:t>
              </a:r>
              <a:endPar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7399" name="Text Box 55"/>
            <p:cNvSpPr txBox="1">
              <a:spLocks noChangeArrowheads="1"/>
            </p:cNvSpPr>
            <p:nvPr/>
          </p:nvSpPr>
          <p:spPr bwMode="auto">
            <a:xfrm>
              <a:off x="6172200" y="1498320"/>
              <a:ext cx="1223963" cy="399992"/>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4</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(D</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1</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)=5</a:t>
              </a:r>
              <a:endPar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840760" name="Text Box 56"/>
            <p:cNvSpPr txBox="1">
              <a:spLocks noChangeArrowheads="1"/>
            </p:cNvSpPr>
            <p:nvPr/>
          </p:nvSpPr>
          <p:spPr bwMode="auto">
            <a:xfrm>
              <a:off x="2286000" y="4479210"/>
              <a:ext cx="1298575" cy="399992"/>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2</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(B</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3</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)=19</a:t>
              </a:r>
              <a:endPar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7401" name="Text Box 57"/>
            <p:cNvSpPr txBox="1">
              <a:spLocks noChangeArrowheads="1"/>
            </p:cNvSpPr>
            <p:nvPr/>
          </p:nvSpPr>
          <p:spPr bwMode="auto">
            <a:xfrm>
              <a:off x="4267200" y="2107831"/>
              <a:ext cx="1143000" cy="406341"/>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3</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(C</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2</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)=7</a:t>
              </a:r>
              <a:endPar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7402" name="Text Box 58"/>
            <p:cNvSpPr txBox="1">
              <a:spLocks noChangeArrowheads="1"/>
            </p:cNvSpPr>
            <p:nvPr/>
          </p:nvSpPr>
          <p:spPr bwMode="auto">
            <a:xfrm>
              <a:off x="4267200" y="947538"/>
              <a:ext cx="1143000" cy="406341"/>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3</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(C</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1</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)=8</a:t>
              </a:r>
              <a:endPar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7403" name="Text Box 59"/>
            <p:cNvSpPr txBox="1">
              <a:spLocks noChangeArrowheads="1"/>
            </p:cNvSpPr>
            <p:nvPr/>
          </p:nvSpPr>
          <p:spPr bwMode="auto">
            <a:xfrm>
              <a:off x="2286000" y="993568"/>
              <a:ext cx="1374775" cy="399992"/>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dirty="0">
                  <a:ln>
                    <a:noFill/>
                  </a:ln>
                  <a:solidFill>
                    <a:srgbClr val="000000"/>
                  </a:solidFill>
                  <a:effectLst/>
                  <a:uLnTx/>
                  <a:uFillTx/>
                  <a:latin typeface="黑体" panose="02010609060101010101" pitchFamily="49" charset="-122"/>
                  <a:ea typeface="黑体" panose="02010609060101010101" pitchFamily="49" charset="-122"/>
                  <a:cs typeface="+mn-cs"/>
                </a:rPr>
                <a:t>2</a:t>
              </a:r>
              <a:r>
                <a:rPr kumimoji="1"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(B</a:t>
              </a:r>
              <a:r>
                <a:rPr kumimoji="1" lang="en-US" altLang="zh-CN" sz="2000" b="0" i="0" u="none" strike="noStrike" kern="1200" cap="none" spc="0" normalizeH="0" baseline="-25000" noProof="0" dirty="0">
                  <a:ln>
                    <a:noFill/>
                  </a:ln>
                  <a:solidFill>
                    <a:srgbClr val="000000"/>
                  </a:solidFill>
                  <a:effectLst/>
                  <a:uLnTx/>
                  <a:uFillTx/>
                  <a:latin typeface="黑体" panose="02010609060101010101" pitchFamily="49" charset="-122"/>
                  <a:ea typeface="黑体" panose="02010609060101010101" pitchFamily="49" charset="-122"/>
                  <a:cs typeface="+mn-cs"/>
                </a:rPr>
                <a:t>1</a:t>
              </a:r>
              <a:r>
                <a:rPr kumimoji="1"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)=21</a:t>
              </a:r>
              <a:endParaRPr kumimoji="1"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7404" name="Text Box 60"/>
            <p:cNvSpPr txBox="1">
              <a:spLocks noChangeArrowheads="1"/>
            </p:cNvSpPr>
            <p:nvPr/>
          </p:nvSpPr>
          <p:spPr bwMode="auto">
            <a:xfrm>
              <a:off x="2286000" y="2082435"/>
              <a:ext cx="1374775" cy="399992"/>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2</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(B</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2</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)=14</a:t>
              </a:r>
              <a:endPar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grpSp>
      <p:sp>
        <p:nvSpPr>
          <p:cNvPr id="110653" name="TextBox 7"/>
          <p:cNvSpPr txBox="1"/>
          <p:nvPr/>
        </p:nvSpPr>
        <p:spPr>
          <a:xfrm>
            <a:off x="285750" y="506413"/>
            <a:ext cx="3500438" cy="522287"/>
          </a:xfrm>
          <a:prstGeom prst="rect">
            <a:avLst/>
          </a:prstGeom>
          <a:noFill/>
          <a:ln w="9525">
            <a:noFill/>
          </a:ln>
        </p:spPr>
        <p:txBody>
          <a:bodyPr anchor="t" anchorCtr="0">
            <a:spAutoFit/>
          </a:bodyPr>
          <a:p>
            <a:pPr eaLnBrk="0" hangingPunct="0"/>
            <a:r>
              <a:rPr lang="zh-CN" altLang="en-US" sz="2800" dirty="0">
                <a:solidFill>
                  <a:schemeClr val="bg1"/>
                </a:solidFill>
                <a:latin typeface="微软雅黑" panose="020B0503020204020204" pitchFamily="34" charset="-122"/>
                <a:ea typeface="微软雅黑" panose="020B0503020204020204" pitchFamily="34" charset="-122"/>
              </a:rPr>
              <a:t>课堂练习</a:t>
            </a:r>
            <a:endParaRPr lang="zh-CN" altLang="zh-CN" sz="28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874713" y="4922838"/>
            <a:ext cx="6376987" cy="1598612"/>
          </a:xfrm>
          <a:prstGeom prst="rect">
            <a:avLst/>
          </a:prstGeom>
          <a:noFill/>
          <a:ln w="9525">
            <a:noFill/>
          </a:ln>
        </p:spPr>
      </p:pic>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11617" name="组合 1"/>
          <p:cNvGrpSpPr/>
          <p:nvPr/>
        </p:nvGrpSpPr>
        <p:grpSpPr>
          <a:xfrm>
            <a:off x="696913" y="885825"/>
            <a:ext cx="8051800" cy="3930650"/>
            <a:chOff x="696913" y="965200"/>
            <a:chExt cx="8051800" cy="3930650"/>
          </a:xfrm>
        </p:grpSpPr>
        <p:sp>
          <p:nvSpPr>
            <p:cNvPr id="111618" name="Line 2"/>
            <p:cNvSpPr/>
            <p:nvPr/>
          </p:nvSpPr>
          <p:spPr>
            <a:xfrm flipV="1">
              <a:off x="1612900" y="1816100"/>
              <a:ext cx="1101725" cy="954088"/>
            </a:xfrm>
            <a:prstGeom prst="line">
              <a:avLst/>
            </a:prstGeom>
            <a:ln w="28575" cap="flat" cmpd="sng">
              <a:solidFill>
                <a:schemeClr val="tx1"/>
              </a:solidFill>
              <a:prstDash val="solid"/>
              <a:round/>
              <a:headEnd type="none" w="med" len="med"/>
              <a:tailEnd type="none" w="med" len="med"/>
            </a:ln>
          </p:spPr>
        </p:sp>
        <p:sp>
          <p:nvSpPr>
            <p:cNvPr id="111619" name="Line 3"/>
            <p:cNvSpPr/>
            <p:nvPr/>
          </p:nvSpPr>
          <p:spPr>
            <a:xfrm flipV="1">
              <a:off x="1692275" y="2927350"/>
              <a:ext cx="1022350" cy="14288"/>
            </a:xfrm>
            <a:prstGeom prst="line">
              <a:avLst/>
            </a:prstGeom>
            <a:ln w="28575" cap="flat" cmpd="sng">
              <a:solidFill>
                <a:schemeClr val="tx1"/>
              </a:solidFill>
              <a:prstDash val="solid"/>
              <a:round/>
              <a:headEnd type="none" w="med" len="med"/>
              <a:tailEnd type="none" w="med" len="med"/>
            </a:ln>
          </p:spPr>
        </p:sp>
        <p:sp>
          <p:nvSpPr>
            <p:cNvPr id="111620" name="Line 4"/>
            <p:cNvSpPr/>
            <p:nvPr/>
          </p:nvSpPr>
          <p:spPr>
            <a:xfrm>
              <a:off x="3263900" y="2927350"/>
              <a:ext cx="1360488" cy="7938"/>
            </a:xfrm>
            <a:prstGeom prst="line">
              <a:avLst/>
            </a:prstGeom>
            <a:ln w="28575" cap="flat" cmpd="sng">
              <a:solidFill>
                <a:srgbClr val="6699FF"/>
              </a:solidFill>
              <a:prstDash val="solid"/>
              <a:round/>
              <a:headEnd type="none" w="med" len="med"/>
              <a:tailEnd type="none" w="med" len="med"/>
            </a:ln>
          </p:spPr>
        </p:sp>
        <p:sp>
          <p:nvSpPr>
            <p:cNvPr id="111621" name="Line 5"/>
            <p:cNvSpPr/>
            <p:nvPr/>
          </p:nvSpPr>
          <p:spPr>
            <a:xfrm>
              <a:off x="1612900" y="3121025"/>
              <a:ext cx="1101725" cy="919163"/>
            </a:xfrm>
            <a:prstGeom prst="line">
              <a:avLst/>
            </a:prstGeom>
            <a:ln w="28575" cap="flat" cmpd="sng">
              <a:solidFill>
                <a:schemeClr val="tx1"/>
              </a:solidFill>
              <a:prstDash val="solid"/>
              <a:round/>
              <a:headEnd type="none" w="med" len="med"/>
              <a:tailEnd type="none" w="med" len="med"/>
            </a:ln>
          </p:spPr>
        </p:sp>
        <p:sp>
          <p:nvSpPr>
            <p:cNvPr id="111622" name="Line 6"/>
            <p:cNvSpPr/>
            <p:nvPr/>
          </p:nvSpPr>
          <p:spPr>
            <a:xfrm flipV="1">
              <a:off x="3263900" y="1638300"/>
              <a:ext cx="1333500" cy="19050"/>
            </a:xfrm>
            <a:prstGeom prst="line">
              <a:avLst/>
            </a:prstGeom>
            <a:ln w="28575" cap="flat" cmpd="sng">
              <a:solidFill>
                <a:srgbClr val="6699FF"/>
              </a:solidFill>
              <a:prstDash val="solid"/>
              <a:round/>
              <a:headEnd type="none" w="med" len="med"/>
              <a:tailEnd type="none" w="med" len="med"/>
            </a:ln>
          </p:spPr>
        </p:sp>
        <p:sp>
          <p:nvSpPr>
            <p:cNvPr id="111623" name="Line 7"/>
            <p:cNvSpPr/>
            <p:nvPr/>
          </p:nvSpPr>
          <p:spPr>
            <a:xfrm>
              <a:off x="3263900" y="4198938"/>
              <a:ext cx="1385888" cy="6350"/>
            </a:xfrm>
            <a:prstGeom prst="line">
              <a:avLst/>
            </a:prstGeom>
            <a:ln w="28575" cap="flat" cmpd="sng">
              <a:solidFill>
                <a:srgbClr val="6699FF"/>
              </a:solidFill>
              <a:prstDash val="solid"/>
              <a:round/>
              <a:headEnd type="none" w="med" len="med"/>
              <a:tailEnd type="none" w="med" len="med"/>
            </a:ln>
          </p:spPr>
        </p:sp>
        <p:sp>
          <p:nvSpPr>
            <p:cNvPr id="111624" name="Line 8"/>
            <p:cNvSpPr/>
            <p:nvPr/>
          </p:nvSpPr>
          <p:spPr>
            <a:xfrm>
              <a:off x="5173663" y="1663700"/>
              <a:ext cx="1203325" cy="528638"/>
            </a:xfrm>
            <a:prstGeom prst="line">
              <a:avLst/>
            </a:prstGeom>
            <a:ln w="28575" cap="flat" cmpd="sng">
              <a:solidFill>
                <a:srgbClr val="6699FF"/>
              </a:solidFill>
              <a:prstDash val="solid"/>
              <a:round/>
              <a:headEnd type="none" w="med" len="med"/>
              <a:tailEnd type="none" w="med" len="med"/>
            </a:ln>
          </p:spPr>
        </p:sp>
        <p:sp>
          <p:nvSpPr>
            <p:cNvPr id="111625" name="Line 9"/>
            <p:cNvSpPr/>
            <p:nvPr/>
          </p:nvSpPr>
          <p:spPr>
            <a:xfrm>
              <a:off x="6899275" y="2405063"/>
              <a:ext cx="969963" cy="450850"/>
            </a:xfrm>
            <a:prstGeom prst="line">
              <a:avLst/>
            </a:prstGeom>
            <a:ln w="28575" cap="flat" cmpd="sng">
              <a:solidFill>
                <a:srgbClr val="6699FF"/>
              </a:solidFill>
              <a:prstDash val="solid"/>
              <a:round/>
              <a:headEnd type="none" w="med" len="med"/>
              <a:tailEnd type="none" w="med" len="med"/>
            </a:ln>
          </p:spPr>
        </p:sp>
        <p:sp>
          <p:nvSpPr>
            <p:cNvPr id="111626" name="Line 10"/>
            <p:cNvSpPr/>
            <p:nvPr/>
          </p:nvSpPr>
          <p:spPr>
            <a:xfrm flipV="1">
              <a:off x="5173663" y="3676650"/>
              <a:ext cx="1228725" cy="422275"/>
            </a:xfrm>
            <a:prstGeom prst="line">
              <a:avLst/>
            </a:prstGeom>
            <a:ln w="28575" cap="flat" cmpd="sng">
              <a:solidFill>
                <a:srgbClr val="6699FF"/>
              </a:solidFill>
              <a:prstDash val="solid"/>
              <a:round/>
              <a:headEnd type="none" w="med" len="med"/>
              <a:tailEnd type="none" w="med" len="med"/>
            </a:ln>
          </p:spPr>
        </p:sp>
        <p:sp>
          <p:nvSpPr>
            <p:cNvPr id="111627" name="Line 11"/>
            <p:cNvSpPr/>
            <p:nvPr/>
          </p:nvSpPr>
          <p:spPr>
            <a:xfrm flipV="1">
              <a:off x="6899275" y="3067050"/>
              <a:ext cx="995363" cy="396875"/>
            </a:xfrm>
            <a:prstGeom prst="line">
              <a:avLst/>
            </a:prstGeom>
            <a:ln w="28575" cap="flat" cmpd="sng">
              <a:solidFill>
                <a:srgbClr val="6699FF"/>
              </a:solidFill>
              <a:prstDash val="solid"/>
              <a:round/>
              <a:headEnd type="none" w="med" len="med"/>
              <a:tailEnd type="none" w="med" len="med"/>
            </a:ln>
          </p:spPr>
        </p:sp>
        <p:sp>
          <p:nvSpPr>
            <p:cNvPr id="111628" name="Line 12"/>
            <p:cNvSpPr/>
            <p:nvPr/>
          </p:nvSpPr>
          <p:spPr>
            <a:xfrm flipV="1">
              <a:off x="5146675" y="2351088"/>
              <a:ext cx="1230313" cy="425450"/>
            </a:xfrm>
            <a:prstGeom prst="line">
              <a:avLst/>
            </a:prstGeom>
            <a:ln w="28575" cap="flat" cmpd="sng">
              <a:solidFill>
                <a:srgbClr val="6699FF"/>
              </a:solidFill>
              <a:prstDash val="solid"/>
              <a:round/>
              <a:headEnd type="none" w="med" len="med"/>
              <a:tailEnd type="none" w="med" len="med"/>
            </a:ln>
          </p:spPr>
        </p:sp>
        <p:sp>
          <p:nvSpPr>
            <p:cNvPr id="111629" name="Line 13"/>
            <p:cNvSpPr/>
            <p:nvPr/>
          </p:nvSpPr>
          <p:spPr>
            <a:xfrm>
              <a:off x="5121275" y="3040063"/>
              <a:ext cx="1203325" cy="477837"/>
            </a:xfrm>
            <a:prstGeom prst="line">
              <a:avLst/>
            </a:prstGeom>
            <a:ln w="28575" cap="flat" cmpd="sng">
              <a:solidFill>
                <a:srgbClr val="6699FF"/>
              </a:solidFill>
              <a:prstDash val="solid"/>
              <a:round/>
              <a:headEnd type="none" w="med" len="med"/>
              <a:tailEnd type="none" w="med" len="med"/>
            </a:ln>
          </p:spPr>
        </p:sp>
        <p:sp>
          <p:nvSpPr>
            <p:cNvPr id="111630" name="Line 14"/>
            <p:cNvSpPr/>
            <p:nvPr/>
          </p:nvSpPr>
          <p:spPr>
            <a:xfrm>
              <a:off x="3184525" y="1797050"/>
              <a:ext cx="1492250" cy="979488"/>
            </a:xfrm>
            <a:prstGeom prst="line">
              <a:avLst/>
            </a:prstGeom>
            <a:ln w="28575" cap="flat" cmpd="sng">
              <a:solidFill>
                <a:srgbClr val="6699FF"/>
              </a:solidFill>
              <a:prstDash val="solid"/>
              <a:round/>
              <a:headEnd type="none" w="med" len="med"/>
              <a:tailEnd type="none" w="med" len="med"/>
            </a:ln>
          </p:spPr>
        </p:sp>
        <p:sp>
          <p:nvSpPr>
            <p:cNvPr id="111631" name="Line 15"/>
            <p:cNvSpPr/>
            <p:nvPr/>
          </p:nvSpPr>
          <p:spPr>
            <a:xfrm>
              <a:off x="3132138" y="1928813"/>
              <a:ext cx="1544637" cy="2038350"/>
            </a:xfrm>
            <a:prstGeom prst="line">
              <a:avLst/>
            </a:prstGeom>
            <a:ln w="28575" cap="flat" cmpd="sng">
              <a:solidFill>
                <a:srgbClr val="6699FF"/>
              </a:solidFill>
              <a:prstDash val="solid"/>
              <a:round/>
              <a:headEnd type="none" w="med" len="med"/>
              <a:tailEnd type="none" w="med" len="med"/>
            </a:ln>
          </p:spPr>
        </p:sp>
        <p:sp>
          <p:nvSpPr>
            <p:cNvPr id="111632" name="Line 16"/>
            <p:cNvSpPr/>
            <p:nvPr/>
          </p:nvSpPr>
          <p:spPr>
            <a:xfrm flipV="1">
              <a:off x="3184525" y="1797050"/>
              <a:ext cx="1439863" cy="973138"/>
            </a:xfrm>
            <a:prstGeom prst="line">
              <a:avLst/>
            </a:prstGeom>
            <a:ln w="28575" cap="flat" cmpd="sng">
              <a:solidFill>
                <a:srgbClr val="6699FF"/>
              </a:solidFill>
              <a:prstDash val="solid"/>
              <a:round/>
              <a:headEnd type="none" w="med" len="med"/>
              <a:tailEnd type="none" w="med" len="med"/>
            </a:ln>
          </p:spPr>
        </p:sp>
        <p:sp>
          <p:nvSpPr>
            <p:cNvPr id="111633" name="Line 17"/>
            <p:cNvSpPr/>
            <p:nvPr/>
          </p:nvSpPr>
          <p:spPr>
            <a:xfrm>
              <a:off x="3209925" y="3094038"/>
              <a:ext cx="1439863" cy="979487"/>
            </a:xfrm>
            <a:prstGeom prst="line">
              <a:avLst/>
            </a:prstGeom>
            <a:ln w="28575" cap="flat" cmpd="sng">
              <a:solidFill>
                <a:srgbClr val="6699FF"/>
              </a:solidFill>
              <a:prstDash val="solid"/>
              <a:round/>
              <a:headEnd type="none" w="med" len="med"/>
              <a:tailEnd type="none" w="med" len="med"/>
            </a:ln>
          </p:spPr>
        </p:sp>
        <p:sp>
          <p:nvSpPr>
            <p:cNvPr id="111634" name="Line 18"/>
            <p:cNvSpPr/>
            <p:nvPr/>
          </p:nvSpPr>
          <p:spPr>
            <a:xfrm flipV="1">
              <a:off x="3157538" y="1895475"/>
              <a:ext cx="1598612" cy="2019300"/>
            </a:xfrm>
            <a:prstGeom prst="line">
              <a:avLst/>
            </a:prstGeom>
            <a:ln w="28575" cap="flat" cmpd="sng">
              <a:solidFill>
                <a:srgbClr val="6699FF"/>
              </a:solidFill>
              <a:prstDash val="solid"/>
              <a:round/>
              <a:headEnd type="none" w="med" len="med"/>
              <a:tailEnd type="none" w="med" len="med"/>
            </a:ln>
          </p:spPr>
        </p:sp>
        <p:sp>
          <p:nvSpPr>
            <p:cNvPr id="111635" name="Line 19"/>
            <p:cNvSpPr/>
            <p:nvPr/>
          </p:nvSpPr>
          <p:spPr>
            <a:xfrm flipV="1">
              <a:off x="3263900" y="3014663"/>
              <a:ext cx="1412875" cy="1025525"/>
            </a:xfrm>
            <a:prstGeom prst="line">
              <a:avLst/>
            </a:prstGeom>
            <a:ln w="28575" cap="flat" cmpd="sng">
              <a:solidFill>
                <a:srgbClr val="6699FF"/>
              </a:solidFill>
              <a:prstDash val="solid"/>
              <a:round/>
              <a:headEnd type="none" w="med" len="med"/>
              <a:tailEnd type="none" w="med" len="med"/>
            </a:ln>
          </p:spPr>
        </p:sp>
        <p:sp>
          <p:nvSpPr>
            <p:cNvPr id="111636" name="Line 20"/>
            <p:cNvSpPr/>
            <p:nvPr/>
          </p:nvSpPr>
          <p:spPr>
            <a:xfrm>
              <a:off x="5094288" y="1849438"/>
              <a:ext cx="1387475" cy="1474787"/>
            </a:xfrm>
            <a:prstGeom prst="line">
              <a:avLst/>
            </a:prstGeom>
            <a:ln w="28575" cap="flat" cmpd="sng">
              <a:solidFill>
                <a:srgbClr val="6699FF"/>
              </a:solidFill>
              <a:prstDash val="solid"/>
              <a:round/>
              <a:headEnd type="none" w="med" len="med"/>
              <a:tailEnd type="none" w="med" len="med"/>
            </a:ln>
          </p:spPr>
        </p:sp>
        <p:sp>
          <p:nvSpPr>
            <p:cNvPr id="111637" name="Line 21"/>
            <p:cNvSpPr/>
            <p:nvPr/>
          </p:nvSpPr>
          <p:spPr>
            <a:xfrm flipV="1">
              <a:off x="5121275" y="2509838"/>
              <a:ext cx="1335088" cy="1430337"/>
            </a:xfrm>
            <a:prstGeom prst="line">
              <a:avLst/>
            </a:prstGeom>
            <a:ln w="28575" cap="flat" cmpd="sng">
              <a:solidFill>
                <a:srgbClr val="6699FF"/>
              </a:solidFill>
              <a:prstDash val="solid"/>
              <a:round/>
              <a:headEnd type="none" w="med" len="med"/>
              <a:tailEnd type="none" w="med" len="med"/>
            </a:ln>
          </p:spPr>
        </p:sp>
        <p:sp>
          <p:nvSpPr>
            <p:cNvPr id="111638" name="Text Box 22"/>
            <p:cNvSpPr txBox="1"/>
            <p:nvPr/>
          </p:nvSpPr>
          <p:spPr>
            <a:xfrm>
              <a:off x="1912938" y="2108200"/>
              <a:ext cx="296862"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2</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1639" name="Text Box 23"/>
            <p:cNvSpPr txBox="1"/>
            <p:nvPr/>
          </p:nvSpPr>
          <p:spPr>
            <a:xfrm>
              <a:off x="2006600" y="2720975"/>
              <a:ext cx="296863" cy="301625"/>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5</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1640" name="Text Box 24"/>
            <p:cNvSpPr txBox="1"/>
            <p:nvPr/>
          </p:nvSpPr>
          <p:spPr>
            <a:xfrm>
              <a:off x="1912938" y="3556000"/>
              <a:ext cx="296862"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1641" name="Text Box 25"/>
            <p:cNvSpPr txBox="1"/>
            <p:nvPr/>
          </p:nvSpPr>
          <p:spPr>
            <a:xfrm>
              <a:off x="3429000" y="1422400"/>
              <a:ext cx="296863"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12</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1642" name="Text Box 26"/>
            <p:cNvSpPr txBox="1"/>
            <p:nvPr/>
          </p:nvSpPr>
          <p:spPr>
            <a:xfrm>
              <a:off x="3436938" y="1803400"/>
              <a:ext cx="296862" cy="301625"/>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14</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1643" name="Text Box 27"/>
            <p:cNvSpPr txBox="1"/>
            <p:nvPr/>
          </p:nvSpPr>
          <p:spPr>
            <a:xfrm>
              <a:off x="2971800" y="2108200"/>
              <a:ext cx="296863"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10</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1644" name="Text Box 28"/>
            <p:cNvSpPr txBox="1"/>
            <p:nvPr/>
          </p:nvSpPr>
          <p:spPr>
            <a:xfrm>
              <a:off x="3200400" y="2417763"/>
              <a:ext cx="296863" cy="300037"/>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6</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1645" name="Text Box 29"/>
            <p:cNvSpPr txBox="1"/>
            <p:nvPr/>
          </p:nvSpPr>
          <p:spPr>
            <a:xfrm>
              <a:off x="3411538" y="2717800"/>
              <a:ext cx="296862"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10</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1646" name="Text Box 30"/>
            <p:cNvSpPr txBox="1"/>
            <p:nvPr/>
          </p:nvSpPr>
          <p:spPr>
            <a:xfrm>
              <a:off x="3208338" y="3255963"/>
              <a:ext cx="296862" cy="300037"/>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4</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1647" name="Text Box 31"/>
            <p:cNvSpPr txBox="1"/>
            <p:nvPr/>
          </p:nvSpPr>
          <p:spPr>
            <a:xfrm>
              <a:off x="3124200" y="3508375"/>
              <a:ext cx="296863" cy="300038"/>
            </a:xfrm>
            <a:prstGeom prst="rect">
              <a:avLst/>
            </a:prstGeom>
            <a:noFill/>
            <a:ln w="9525">
              <a:noFill/>
            </a:ln>
          </p:spPr>
          <p:txBody>
            <a:bodyPr lIns="0" tIns="0" rIns="0" bIns="0" anchor="t" anchorCtr="0"/>
            <a:p>
              <a:pPr eaLnBrk="0" hangingPunct="0"/>
              <a:r>
                <a:rPr lang="en-US" altLang="zh-CN" sz="1600" dirty="0">
                  <a:solidFill>
                    <a:srgbClr val="000000"/>
                  </a:solidFill>
                  <a:latin typeface="黑体" panose="02010609060101010101" pitchFamily="49" charset="-122"/>
                  <a:ea typeface="黑体" panose="02010609060101010101" pitchFamily="49" charset="-122"/>
                </a:rPr>
                <a:t>13</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1648" name="Text Box 32"/>
            <p:cNvSpPr txBox="1"/>
            <p:nvPr/>
          </p:nvSpPr>
          <p:spPr>
            <a:xfrm>
              <a:off x="3513138" y="4246563"/>
              <a:ext cx="296862" cy="300037"/>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11</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1649" name="Text Box 33"/>
            <p:cNvSpPr txBox="1"/>
            <p:nvPr/>
          </p:nvSpPr>
          <p:spPr>
            <a:xfrm>
              <a:off x="3513138" y="3860800"/>
              <a:ext cx="296862" cy="301625"/>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12</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1650" name="Text Box 34"/>
            <p:cNvSpPr txBox="1"/>
            <p:nvPr/>
          </p:nvSpPr>
          <p:spPr>
            <a:xfrm>
              <a:off x="5638800" y="1655763"/>
              <a:ext cx="296863" cy="300037"/>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3</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1651" name="Text Box 35"/>
            <p:cNvSpPr txBox="1"/>
            <p:nvPr/>
          </p:nvSpPr>
          <p:spPr>
            <a:xfrm>
              <a:off x="5418138" y="2036763"/>
              <a:ext cx="296862" cy="300037"/>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9</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1652" name="Text Box 36"/>
            <p:cNvSpPr txBox="1"/>
            <p:nvPr/>
          </p:nvSpPr>
          <p:spPr>
            <a:xfrm>
              <a:off x="5278438" y="2413000"/>
              <a:ext cx="296862"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6</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1653" name="Text Box 37"/>
            <p:cNvSpPr txBox="1"/>
            <p:nvPr/>
          </p:nvSpPr>
          <p:spPr>
            <a:xfrm>
              <a:off x="5278438" y="3181350"/>
              <a:ext cx="296862" cy="298450"/>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5</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1654" name="Text Box 38"/>
            <p:cNvSpPr txBox="1"/>
            <p:nvPr/>
          </p:nvSpPr>
          <p:spPr>
            <a:xfrm>
              <a:off x="5418138" y="3535363"/>
              <a:ext cx="296862" cy="300037"/>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8</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1655" name="Text Box 39"/>
            <p:cNvSpPr txBox="1"/>
            <p:nvPr/>
          </p:nvSpPr>
          <p:spPr>
            <a:xfrm>
              <a:off x="5562600" y="3937000"/>
              <a:ext cx="296863" cy="298450"/>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10</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1656" name="Text Box 40"/>
            <p:cNvSpPr txBox="1"/>
            <p:nvPr/>
          </p:nvSpPr>
          <p:spPr>
            <a:xfrm>
              <a:off x="7240588" y="2336800"/>
              <a:ext cx="296862"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5</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1657" name="Text Box 41"/>
            <p:cNvSpPr txBox="1"/>
            <p:nvPr/>
          </p:nvSpPr>
          <p:spPr>
            <a:xfrm>
              <a:off x="7232650" y="3330575"/>
              <a:ext cx="296863" cy="301625"/>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2</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1658" name="Oval 42"/>
            <p:cNvSpPr/>
            <p:nvPr/>
          </p:nvSpPr>
          <p:spPr>
            <a:xfrm>
              <a:off x="4624388" y="1377950"/>
              <a:ext cx="549275" cy="557213"/>
            </a:xfrm>
            <a:prstGeom prst="ellipse">
              <a:avLst/>
            </a:prstGeom>
            <a:solidFill>
              <a:srgbClr val="CCCC00"/>
            </a:solidFill>
            <a:ln w="28575" cap="flat" cmpd="sng">
              <a:solidFill>
                <a:schemeClr val="tx1"/>
              </a:solidFill>
              <a:prstDash val="solid"/>
              <a:round/>
              <a:headEnd type="none" w="med" len="med"/>
              <a:tailEnd type="none" w="med" len="med"/>
            </a:ln>
          </p:spPr>
          <p:txBody>
            <a:bodyPr lIns="0" tIns="0" rIns="0" bIns="0" anchor="t" anchorCtr="0"/>
            <a:p>
              <a:pPr algn="ctr" eaLnBrk="0" hangingPunct="0"/>
              <a:r>
                <a:rPr lang="en-US" altLang="zh-CN" sz="2400" dirty="0">
                  <a:solidFill>
                    <a:srgbClr val="000000"/>
                  </a:solidFill>
                  <a:latin typeface="黑体" panose="02010609060101010101" pitchFamily="49" charset="-122"/>
                  <a:ea typeface="黑体" panose="02010609060101010101" pitchFamily="49" charset="-122"/>
                </a:rPr>
                <a:t>C</a:t>
              </a:r>
              <a:r>
                <a:rPr lang="en-US" altLang="zh-CN" sz="2400" baseline="-25000" dirty="0">
                  <a:solidFill>
                    <a:srgbClr val="000000"/>
                  </a:solidFill>
                  <a:latin typeface="黑体" panose="02010609060101010101" pitchFamily="49" charset="-122"/>
                  <a:ea typeface="黑体" panose="02010609060101010101" pitchFamily="49" charset="-122"/>
                </a:rPr>
                <a:t>1</a:t>
              </a:r>
              <a:endParaRPr lang="en-US" altLang="zh-CN" sz="2400" dirty="0">
                <a:solidFill>
                  <a:srgbClr val="000000"/>
                </a:solidFill>
                <a:latin typeface="黑体" panose="02010609060101010101" pitchFamily="49" charset="-122"/>
                <a:ea typeface="黑体" panose="02010609060101010101" pitchFamily="49" charset="-122"/>
              </a:endParaRPr>
            </a:p>
          </p:txBody>
        </p:sp>
        <p:sp>
          <p:nvSpPr>
            <p:cNvPr id="111659" name="Oval 43"/>
            <p:cNvSpPr/>
            <p:nvPr/>
          </p:nvSpPr>
          <p:spPr>
            <a:xfrm>
              <a:off x="4649788" y="3889375"/>
              <a:ext cx="549275" cy="555625"/>
            </a:xfrm>
            <a:prstGeom prst="ellipse">
              <a:avLst/>
            </a:prstGeom>
            <a:solidFill>
              <a:srgbClr val="CCCC00"/>
            </a:solidFill>
            <a:ln w="28575" cap="flat" cmpd="sng">
              <a:solidFill>
                <a:schemeClr val="tx1"/>
              </a:solidFill>
              <a:prstDash val="solid"/>
              <a:round/>
              <a:headEnd type="none" w="med" len="med"/>
              <a:tailEnd type="none" w="med" len="med"/>
            </a:ln>
          </p:spPr>
          <p:txBody>
            <a:bodyPr lIns="0" tIns="0" rIns="0" bIns="0" anchor="t" anchorCtr="0"/>
            <a:p>
              <a:pPr algn="ctr" eaLnBrk="0" hangingPunct="0"/>
              <a:r>
                <a:rPr lang="en-US" altLang="zh-CN" sz="2400" dirty="0">
                  <a:solidFill>
                    <a:srgbClr val="000000"/>
                  </a:solidFill>
                  <a:latin typeface="黑体" panose="02010609060101010101" pitchFamily="49" charset="-122"/>
                  <a:ea typeface="黑体" panose="02010609060101010101" pitchFamily="49" charset="-122"/>
                </a:rPr>
                <a:t>C</a:t>
              </a:r>
              <a:r>
                <a:rPr lang="en-US" altLang="zh-CN" sz="2400" baseline="-25000" dirty="0">
                  <a:solidFill>
                    <a:srgbClr val="000000"/>
                  </a:solidFill>
                  <a:latin typeface="黑体" panose="02010609060101010101" pitchFamily="49" charset="-122"/>
                  <a:ea typeface="黑体" panose="02010609060101010101" pitchFamily="49" charset="-122"/>
                </a:rPr>
                <a:t>3</a:t>
              </a:r>
              <a:endParaRPr lang="en-US" altLang="zh-CN" sz="2400" dirty="0">
                <a:solidFill>
                  <a:srgbClr val="000000"/>
                </a:solidFill>
                <a:latin typeface="黑体" panose="02010609060101010101" pitchFamily="49" charset="-122"/>
                <a:ea typeface="黑体" panose="02010609060101010101" pitchFamily="49" charset="-122"/>
              </a:endParaRPr>
            </a:p>
          </p:txBody>
        </p:sp>
        <p:sp>
          <p:nvSpPr>
            <p:cNvPr id="111660" name="Oval 44"/>
            <p:cNvSpPr/>
            <p:nvPr/>
          </p:nvSpPr>
          <p:spPr>
            <a:xfrm>
              <a:off x="6364288" y="2014538"/>
              <a:ext cx="549275" cy="555625"/>
            </a:xfrm>
            <a:prstGeom prst="ellipse">
              <a:avLst/>
            </a:prstGeom>
            <a:solidFill>
              <a:srgbClr val="CC9900"/>
            </a:solidFill>
            <a:ln w="28575" cap="flat" cmpd="sng">
              <a:solidFill>
                <a:schemeClr val="tx1"/>
              </a:solidFill>
              <a:prstDash val="solid"/>
              <a:round/>
              <a:headEnd type="none" w="med" len="med"/>
              <a:tailEnd type="none" w="med" len="med"/>
            </a:ln>
          </p:spPr>
          <p:txBody>
            <a:bodyPr lIns="0" tIns="0" rIns="0" bIns="0" anchor="t" anchorCtr="0"/>
            <a:p>
              <a:pPr algn="ctr" eaLnBrk="0" hangingPunct="0"/>
              <a:r>
                <a:rPr lang="en-US" altLang="zh-CN" sz="2400" dirty="0">
                  <a:solidFill>
                    <a:srgbClr val="000000"/>
                  </a:solidFill>
                  <a:latin typeface="黑体" panose="02010609060101010101" pitchFamily="49" charset="-122"/>
                  <a:ea typeface="黑体" panose="02010609060101010101" pitchFamily="49" charset="-122"/>
                </a:rPr>
                <a:t>D</a:t>
              </a:r>
              <a:r>
                <a:rPr lang="en-US" altLang="zh-CN" sz="2400" baseline="-25000" dirty="0">
                  <a:solidFill>
                    <a:srgbClr val="000000"/>
                  </a:solidFill>
                  <a:latin typeface="黑体" panose="02010609060101010101" pitchFamily="49" charset="-122"/>
                  <a:ea typeface="黑体" panose="02010609060101010101" pitchFamily="49" charset="-122"/>
                </a:rPr>
                <a:t>1</a:t>
              </a:r>
              <a:endParaRPr lang="en-US" altLang="zh-CN" sz="2400" dirty="0">
                <a:solidFill>
                  <a:srgbClr val="000000"/>
                </a:solidFill>
                <a:latin typeface="黑体" panose="02010609060101010101" pitchFamily="49" charset="-122"/>
                <a:ea typeface="黑体" panose="02010609060101010101" pitchFamily="49" charset="-122"/>
              </a:endParaRPr>
            </a:p>
          </p:txBody>
        </p:sp>
        <p:sp>
          <p:nvSpPr>
            <p:cNvPr id="58413" name="Oval 45"/>
            <p:cNvSpPr>
              <a:spLocks noChangeArrowheads="1"/>
            </p:cNvSpPr>
            <p:nvPr/>
          </p:nvSpPr>
          <p:spPr bwMode="auto">
            <a:xfrm>
              <a:off x="1143000" y="2649538"/>
              <a:ext cx="549275" cy="557212"/>
            </a:xfrm>
            <a:prstGeom prst="ellipse">
              <a:avLst/>
            </a:prstGeom>
            <a:solidFill>
              <a:schemeClr val="tx2">
                <a:lumMod val="20000"/>
                <a:lumOff val="80000"/>
              </a:schemeClr>
            </a:solidFill>
            <a:ln w="28575">
              <a:solidFill>
                <a:srgbClr val="C00000"/>
              </a:solidFill>
              <a:round/>
            </a:ln>
          </p:spPr>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8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A</a:t>
              </a:r>
              <a:endParaRPr kumimoji="0" lang="en-US" altLang="zh-CN" sz="28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8414" name="Oval 46"/>
            <p:cNvSpPr>
              <a:spLocks noChangeArrowheads="1"/>
            </p:cNvSpPr>
            <p:nvPr/>
          </p:nvSpPr>
          <p:spPr bwMode="auto">
            <a:xfrm>
              <a:off x="2681288" y="1419225"/>
              <a:ext cx="549275" cy="555625"/>
            </a:xfrm>
            <a:prstGeom prst="ellipse">
              <a:avLst/>
            </a:prstGeom>
            <a:solidFill>
              <a:schemeClr val="accent2">
                <a:lumMod val="20000"/>
                <a:lumOff val="80000"/>
              </a:schemeClr>
            </a:solidFill>
            <a:ln w="28575">
              <a:solidFill>
                <a:schemeClr val="tx1"/>
              </a:solidFill>
              <a:round/>
            </a:ln>
          </p:spPr>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B</a:t>
              </a:r>
              <a:r>
                <a:rPr kumimoji="0" lang="en-US" altLang="zh-CN" sz="24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1</a:t>
              </a:r>
              <a:endPar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8415" name="Oval 47"/>
            <p:cNvSpPr>
              <a:spLocks noChangeArrowheads="1"/>
            </p:cNvSpPr>
            <p:nvPr/>
          </p:nvSpPr>
          <p:spPr bwMode="auto">
            <a:xfrm>
              <a:off x="2701925" y="3879850"/>
              <a:ext cx="549275" cy="557213"/>
            </a:xfrm>
            <a:prstGeom prst="ellipse">
              <a:avLst/>
            </a:prstGeom>
            <a:solidFill>
              <a:schemeClr val="accent2">
                <a:lumMod val="20000"/>
                <a:lumOff val="80000"/>
              </a:schemeClr>
            </a:solidFill>
            <a:ln w="28575">
              <a:solidFill>
                <a:schemeClr val="tx1"/>
              </a:solidFill>
              <a:round/>
            </a:ln>
          </p:spPr>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B</a:t>
              </a:r>
              <a:r>
                <a:rPr kumimoji="0" lang="en-US" altLang="zh-CN" sz="24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3</a:t>
              </a:r>
              <a:endPar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8416" name="Oval 48"/>
            <p:cNvSpPr>
              <a:spLocks noChangeArrowheads="1"/>
            </p:cNvSpPr>
            <p:nvPr/>
          </p:nvSpPr>
          <p:spPr bwMode="auto">
            <a:xfrm>
              <a:off x="2701925" y="2649538"/>
              <a:ext cx="549275" cy="557212"/>
            </a:xfrm>
            <a:prstGeom prst="ellipse">
              <a:avLst/>
            </a:prstGeom>
            <a:solidFill>
              <a:schemeClr val="accent2">
                <a:lumMod val="20000"/>
                <a:lumOff val="80000"/>
              </a:schemeClr>
            </a:solidFill>
            <a:ln w="28575">
              <a:solidFill>
                <a:schemeClr val="tx1"/>
              </a:solidFill>
              <a:round/>
            </a:ln>
          </p:spPr>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B</a:t>
              </a:r>
              <a:r>
                <a:rPr kumimoji="0" lang="en-US" altLang="zh-CN" sz="24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2</a:t>
              </a:r>
              <a:endPar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111665" name="Oval 49"/>
            <p:cNvSpPr/>
            <p:nvPr/>
          </p:nvSpPr>
          <p:spPr>
            <a:xfrm>
              <a:off x="6376988" y="3279775"/>
              <a:ext cx="549275" cy="555625"/>
            </a:xfrm>
            <a:prstGeom prst="ellipse">
              <a:avLst/>
            </a:prstGeom>
            <a:solidFill>
              <a:srgbClr val="CC9900"/>
            </a:solidFill>
            <a:ln w="28575" cap="flat" cmpd="sng">
              <a:solidFill>
                <a:schemeClr val="tx1"/>
              </a:solidFill>
              <a:prstDash val="solid"/>
              <a:round/>
              <a:headEnd type="none" w="med" len="med"/>
              <a:tailEnd type="none" w="med" len="med"/>
            </a:ln>
          </p:spPr>
          <p:txBody>
            <a:bodyPr lIns="0" tIns="0" rIns="0" bIns="0" anchor="t" anchorCtr="0"/>
            <a:p>
              <a:pPr algn="ctr" eaLnBrk="0" hangingPunct="0"/>
              <a:r>
                <a:rPr lang="en-US" altLang="zh-CN" sz="2400" dirty="0">
                  <a:solidFill>
                    <a:srgbClr val="000000"/>
                  </a:solidFill>
                  <a:latin typeface="黑体" panose="02010609060101010101" pitchFamily="49" charset="-122"/>
                  <a:ea typeface="黑体" panose="02010609060101010101" pitchFamily="49" charset="-122"/>
                </a:rPr>
                <a:t>D</a:t>
              </a:r>
              <a:r>
                <a:rPr lang="en-US" altLang="zh-CN" sz="2400" baseline="-25000" dirty="0">
                  <a:solidFill>
                    <a:srgbClr val="000000"/>
                  </a:solidFill>
                  <a:latin typeface="黑体" panose="02010609060101010101" pitchFamily="49" charset="-122"/>
                  <a:ea typeface="黑体" panose="02010609060101010101" pitchFamily="49" charset="-122"/>
                </a:rPr>
                <a:t>2</a:t>
              </a:r>
              <a:endParaRPr lang="en-US" altLang="zh-CN" sz="2400" dirty="0">
                <a:solidFill>
                  <a:srgbClr val="000000"/>
                </a:solidFill>
                <a:latin typeface="黑体" panose="02010609060101010101" pitchFamily="49" charset="-122"/>
                <a:ea typeface="黑体" panose="02010609060101010101" pitchFamily="49" charset="-122"/>
              </a:endParaRPr>
            </a:p>
          </p:txBody>
        </p:sp>
        <p:sp>
          <p:nvSpPr>
            <p:cNvPr id="58418" name="Oval 50"/>
            <p:cNvSpPr>
              <a:spLocks noChangeArrowheads="1"/>
            </p:cNvSpPr>
            <p:nvPr/>
          </p:nvSpPr>
          <p:spPr bwMode="auto">
            <a:xfrm>
              <a:off x="7832725" y="2641600"/>
              <a:ext cx="549275" cy="555625"/>
            </a:xfrm>
            <a:prstGeom prst="ellipse">
              <a:avLst/>
            </a:prstGeom>
            <a:solidFill>
              <a:schemeClr val="tx2">
                <a:lumMod val="20000"/>
                <a:lumOff val="80000"/>
              </a:schemeClr>
            </a:solidFill>
            <a:ln w="28575">
              <a:solidFill>
                <a:srgbClr val="C00000"/>
              </a:solidFill>
              <a:round/>
            </a:ln>
          </p:spPr>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E</a:t>
              </a:r>
              <a:endParaRPr kumimoji="0"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111667" name="Oval 51"/>
            <p:cNvSpPr/>
            <p:nvPr/>
          </p:nvSpPr>
          <p:spPr>
            <a:xfrm>
              <a:off x="4624388" y="2617788"/>
              <a:ext cx="549275" cy="555625"/>
            </a:xfrm>
            <a:prstGeom prst="ellipse">
              <a:avLst/>
            </a:prstGeom>
            <a:solidFill>
              <a:srgbClr val="CCCC00"/>
            </a:solidFill>
            <a:ln w="28575" cap="flat" cmpd="sng">
              <a:solidFill>
                <a:schemeClr val="tx1"/>
              </a:solidFill>
              <a:prstDash val="solid"/>
              <a:round/>
              <a:headEnd type="none" w="med" len="med"/>
              <a:tailEnd type="none" w="med" len="med"/>
            </a:ln>
          </p:spPr>
          <p:txBody>
            <a:bodyPr lIns="0" tIns="0" rIns="0" bIns="0" anchor="t" anchorCtr="0"/>
            <a:p>
              <a:pPr algn="ctr" eaLnBrk="0" hangingPunct="0"/>
              <a:r>
                <a:rPr lang="en-US" altLang="zh-CN" sz="2400" dirty="0">
                  <a:solidFill>
                    <a:srgbClr val="000000"/>
                  </a:solidFill>
                  <a:latin typeface="黑体" panose="02010609060101010101" pitchFamily="49" charset="-122"/>
                  <a:ea typeface="黑体" panose="02010609060101010101" pitchFamily="49" charset="-122"/>
                </a:rPr>
                <a:t>C</a:t>
              </a:r>
              <a:r>
                <a:rPr lang="en-US" altLang="zh-CN" sz="2400" baseline="-25000" dirty="0">
                  <a:solidFill>
                    <a:srgbClr val="000000"/>
                  </a:solidFill>
                  <a:latin typeface="黑体" panose="02010609060101010101" pitchFamily="49" charset="-122"/>
                  <a:ea typeface="黑体" panose="02010609060101010101" pitchFamily="49" charset="-122"/>
                </a:rPr>
                <a:t>2</a:t>
              </a:r>
              <a:endParaRPr lang="en-US" altLang="zh-CN" sz="2400" dirty="0">
                <a:solidFill>
                  <a:srgbClr val="000000"/>
                </a:solidFill>
                <a:latin typeface="黑体" panose="02010609060101010101" pitchFamily="49" charset="-122"/>
                <a:ea typeface="黑体" panose="02010609060101010101" pitchFamily="49" charset="-122"/>
              </a:endParaRPr>
            </a:p>
          </p:txBody>
        </p:sp>
        <p:sp>
          <p:nvSpPr>
            <p:cNvPr id="58420" name="Text Box 52"/>
            <p:cNvSpPr txBox="1">
              <a:spLocks noChangeArrowheads="1"/>
            </p:cNvSpPr>
            <p:nvPr/>
          </p:nvSpPr>
          <p:spPr bwMode="auto">
            <a:xfrm>
              <a:off x="6172200" y="3937000"/>
              <a:ext cx="1223963" cy="400050"/>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4</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(D</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2</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)=2</a:t>
              </a:r>
              <a:endPar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8421" name="Text Box 53"/>
            <p:cNvSpPr txBox="1">
              <a:spLocks noChangeArrowheads="1"/>
            </p:cNvSpPr>
            <p:nvPr/>
          </p:nvSpPr>
          <p:spPr bwMode="auto">
            <a:xfrm>
              <a:off x="7643813" y="2084388"/>
              <a:ext cx="1104900" cy="400050"/>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dirty="0">
                  <a:ln>
                    <a:noFill/>
                  </a:ln>
                  <a:solidFill>
                    <a:srgbClr val="000000"/>
                  </a:solidFill>
                  <a:effectLst/>
                  <a:uLnTx/>
                  <a:uFillTx/>
                  <a:latin typeface="黑体" panose="02010609060101010101" pitchFamily="49" charset="-122"/>
                  <a:ea typeface="黑体" panose="02010609060101010101" pitchFamily="49" charset="-122"/>
                  <a:cs typeface="+mn-cs"/>
                </a:rPr>
                <a:t>5</a:t>
              </a:r>
              <a:r>
                <a:rPr kumimoji="1"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(E)=0</a:t>
              </a:r>
              <a:endParaRPr kumimoji="1"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8422" name="Text Box 54"/>
            <p:cNvSpPr txBox="1">
              <a:spLocks noChangeArrowheads="1"/>
            </p:cNvSpPr>
            <p:nvPr/>
          </p:nvSpPr>
          <p:spPr bwMode="auto">
            <a:xfrm>
              <a:off x="4267200" y="4495800"/>
              <a:ext cx="1308100" cy="400050"/>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3</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(C</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3</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)=12</a:t>
              </a:r>
              <a:endPar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8423" name="Text Box 55"/>
            <p:cNvSpPr txBox="1">
              <a:spLocks noChangeArrowheads="1"/>
            </p:cNvSpPr>
            <p:nvPr/>
          </p:nvSpPr>
          <p:spPr bwMode="auto">
            <a:xfrm>
              <a:off x="6172200" y="1498600"/>
              <a:ext cx="1208088" cy="400050"/>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4</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(D</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1</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)=5</a:t>
              </a:r>
              <a:endPar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8424" name="Text Box 56"/>
            <p:cNvSpPr txBox="1">
              <a:spLocks noChangeArrowheads="1"/>
            </p:cNvSpPr>
            <p:nvPr/>
          </p:nvSpPr>
          <p:spPr bwMode="auto">
            <a:xfrm>
              <a:off x="2286000" y="4495800"/>
              <a:ext cx="1374775" cy="400050"/>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2</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(B</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3</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)=19</a:t>
              </a:r>
              <a:endPar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8425" name="Text Box 57"/>
            <p:cNvSpPr txBox="1">
              <a:spLocks noChangeArrowheads="1"/>
            </p:cNvSpPr>
            <p:nvPr/>
          </p:nvSpPr>
          <p:spPr bwMode="auto">
            <a:xfrm>
              <a:off x="4267200" y="2108200"/>
              <a:ext cx="1143000" cy="406400"/>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3</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(C</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2</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)=7</a:t>
              </a:r>
              <a:endPar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8426" name="Text Box 58"/>
            <p:cNvSpPr txBox="1">
              <a:spLocks noChangeArrowheads="1"/>
            </p:cNvSpPr>
            <p:nvPr/>
          </p:nvSpPr>
          <p:spPr bwMode="auto">
            <a:xfrm>
              <a:off x="4267200" y="965200"/>
              <a:ext cx="1143000" cy="406400"/>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3</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(C</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1</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)=8</a:t>
              </a:r>
              <a:endPar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841787" name="Text Box 59"/>
            <p:cNvSpPr txBox="1">
              <a:spLocks noChangeArrowheads="1"/>
            </p:cNvSpPr>
            <p:nvPr/>
          </p:nvSpPr>
          <p:spPr bwMode="auto">
            <a:xfrm>
              <a:off x="696913" y="2082800"/>
              <a:ext cx="1216025" cy="400050"/>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1</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(A)=19</a:t>
              </a:r>
              <a:endPar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8428" name="Text Box 60"/>
            <p:cNvSpPr txBox="1">
              <a:spLocks noChangeArrowheads="1"/>
            </p:cNvSpPr>
            <p:nvPr/>
          </p:nvSpPr>
          <p:spPr bwMode="auto">
            <a:xfrm>
              <a:off x="2286000" y="2082800"/>
              <a:ext cx="1374775" cy="400050"/>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2</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(B</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2</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)=14</a:t>
              </a:r>
              <a:endPar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8429" name="Text Box 61"/>
            <p:cNvSpPr txBox="1">
              <a:spLocks noChangeArrowheads="1"/>
            </p:cNvSpPr>
            <p:nvPr/>
          </p:nvSpPr>
          <p:spPr bwMode="auto">
            <a:xfrm>
              <a:off x="2286000" y="965200"/>
              <a:ext cx="1298575" cy="400050"/>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2</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(B</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1</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)=21</a:t>
              </a:r>
              <a:endPar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grpSp>
      <p:sp>
        <p:nvSpPr>
          <p:cNvPr id="111678" name="TextBox 7"/>
          <p:cNvSpPr txBox="1"/>
          <p:nvPr/>
        </p:nvSpPr>
        <p:spPr>
          <a:xfrm>
            <a:off x="285750" y="506413"/>
            <a:ext cx="3500438" cy="522287"/>
          </a:xfrm>
          <a:prstGeom prst="rect">
            <a:avLst/>
          </a:prstGeom>
          <a:noFill/>
          <a:ln w="9525">
            <a:noFill/>
          </a:ln>
        </p:spPr>
        <p:txBody>
          <a:bodyPr anchor="t" anchorCtr="0">
            <a:spAutoFit/>
          </a:bodyPr>
          <a:p>
            <a:pPr eaLnBrk="0" hangingPunct="0"/>
            <a:r>
              <a:rPr lang="zh-CN" altLang="en-US" sz="2800" dirty="0">
                <a:solidFill>
                  <a:schemeClr val="bg1"/>
                </a:solidFill>
                <a:latin typeface="微软雅黑" panose="020B0503020204020204" pitchFamily="34" charset="-122"/>
                <a:ea typeface="微软雅黑" panose="020B0503020204020204" pitchFamily="34" charset="-122"/>
              </a:rPr>
              <a:t>课堂练习</a:t>
            </a:r>
            <a:endParaRPr lang="zh-CN" altLang="zh-CN" sz="2800" dirty="0">
              <a:solidFill>
                <a:schemeClr val="bg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301750" y="5030788"/>
            <a:ext cx="5597525" cy="1462087"/>
          </a:xfrm>
          <a:prstGeom prst="rect">
            <a:avLst/>
          </a:prstGeom>
          <a:noFill/>
          <a:ln w="9525">
            <a:noFill/>
          </a:ln>
        </p:spPr>
      </p:pic>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12641" name="组合 1"/>
          <p:cNvGrpSpPr/>
          <p:nvPr/>
        </p:nvGrpSpPr>
        <p:grpSpPr>
          <a:xfrm>
            <a:off x="696913" y="885825"/>
            <a:ext cx="8123237" cy="3930650"/>
            <a:chOff x="696913" y="965200"/>
            <a:chExt cx="8123237" cy="3930650"/>
          </a:xfrm>
        </p:grpSpPr>
        <p:sp>
          <p:nvSpPr>
            <p:cNvPr id="112642" name="Line 2"/>
            <p:cNvSpPr/>
            <p:nvPr/>
          </p:nvSpPr>
          <p:spPr>
            <a:xfrm flipV="1">
              <a:off x="1612900" y="1816100"/>
              <a:ext cx="1101725" cy="954088"/>
            </a:xfrm>
            <a:prstGeom prst="line">
              <a:avLst/>
            </a:prstGeom>
            <a:ln w="28575" cap="flat" cmpd="sng">
              <a:solidFill>
                <a:srgbClr val="6699FF"/>
              </a:solidFill>
              <a:prstDash val="solid"/>
              <a:round/>
              <a:headEnd type="none" w="med" len="med"/>
              <a:tailEnd type="none" w="med" len="med"/>
            </a:ln>
          </p:spPr>
        </p:sp>
        <p:sp>
          <p:nvSpPr>
            <p:cNvPr id="112643" name="Line 3"/>
            <p:cNvSpPr/>
            <p:nvPr/>
          </p:nvSpPr>
          <p:spPr>
            <a:xfrm flipV="1">
              <a:off x="1692275" y="2927350"/>
              <a:ext cx="1022350" cy="14288"/>
            </a:xfrm>
            <a:prstGeom prst="line">
              <a:avLst/>
            </a:prstGeom>
            <a:ln w="28575" cap="flat" cmpd="sng">
              <a:solidFill>
                <a:schemeClr val="folHlink"/>
              </a:solidFill>
              <a:prstDash val="solid"/>
              <a:round/>
              <a:headEnd type="none" w="med" len="med"/>
              <a:tailEnd type="none" w="med" len="med"/>
            </a:ln>
          </p:spPr>
        </p:sp>
        <p:sp>
          <p:nvSpPr>
            <p:cNvPr id="112644" name="Line 4"/>
            <p:cNvSpPr/>
            <p:nvPr/>
          </p:nvSpPr>
          <p:spPr>
            <a:xfrm>
              <a:off x="3263900" y="2927350"/>
              <a:ext cx="1360488" cy="7938"/>
            </a:xfrm>
            <a:prstGeom prst="line">
              <a:avLst/>
            </a:prstGeom>
            <a:ln w="28575" cap="flat" cmpd="sng">
              <a:solidFill>
                <a:srgbClr val="6699FF"/>
              </a:solidFill>
              <a:prstDash val="solid"/>
              <a:round/>
              <a:headEnd type="none" w="med" len="med"/>
              <a:tailEnd type="none" w="med" len="med"/>
            </a:ln>
          </p:spPr>
        </p:sp>
        <p:sp>
          <p:nvSpPr>
            <p:cNvPr id="112645" name="Line 5"/>
            <p:cNvSpPr/>
            <p:nvPr/>
          </p:nvSpPr>
          <p:spPr>
            <a:xfrm>
              <a:off x="1612900" y="3121025"/>
              <a:ext cx="1101725" cy="919163"/>
            </a:xfrm>
            <a:prstGeom prst="line">
              <a:avLst/>
            </a:prstGeom>
            <a:ln w="28575" cap="flat" cmpd="sng">
              <a:solidFill>
                <a:srgbClr val="6699FF"/>
              </a:solidFill>
              <a:prstDash val="solid"/>
              <a:round/>
              <a:headEnd type="none" w="med" len="med"/>
              <a:tailEnd type="none" w="med" len="med"/>
            </a:ln>
          </p:spPr>
        </p:sp>
        <p:sp>
          <p:nvSpPr>
            <p:cNvPr id="112646" name="Line 6"/>
            <p:cNvSpPr/>
            <p:nvPr/>
          </p:nvSpPr>
          <p:spPr>
            <a:xfrm flipV="1">
              <a:off x="3263900" y="1638300"/>
              <a:ext cx="1333500" cy="19050"/>
            </a:xfrm>
            <a:prstGeom prst="line">
              <a:avLst/>
            </a:prstGeom>
            <a:ln w="28575" cap="flat" cmpd="sng">
              <a:solidFill>
                <a:srgbClr val="6699FF"/>
              </a:solidFill>
              <a:prstDash val="solid"/>
              <a:round/>
              <a:headEnd type="none" w="med" len="med"/>
              <a:tailEnd type="none" w="med" len="med"/>
            </a:ln>
          </p:spPr>
        </p:sp>
        <p:sp>
          <p:nvSpPr>
            <p:cNvPr id="112647" name="Line 7"/>
            <p:cNvSpPr/>
            <p:nvPr/>
          </p:nvSpPr>
          <p:spPr>
            <a:xfrm>
              <a:off x="3263900" y="4198938"/>
              <a:ext cx="1385888" cy="6350"/>
            </a:xfrm>
            <a:prstGeom prst="line">
              <a:avLst/>
            </a:prstGeom>
            <a:ln w="28575" cap="flat" cmpd="sng">
              <a:solidFill>
                <a:srgbClr val="6699FF"/>
              </a:solidFill>
              <a:prstDash val="solid"/>
              <a:round/>
              <a:headEnd type="none" w="med" len="med"/>
              <a:tailEnd type="none" w="med" len="med"/>
            </a:ln>
          </p:spPr>
        </p:sp>
        <p:sp>
          <p:nvSpPr>
            <p:cNvPr id="112648" name="Line 8"/>
            <p:cNvSpPr/>
            <p:nvPr/>
          </p:nvSpPr>
          <p:spPr>
            <a:xfrm>
              <a:off x="5173663" y="1663700"/>
              <a:ext cx="1203325" cy="528638"/>
            </a:xfrm>
            <a:prstGeom prst="line">
              <a:avLst/>
            </a:prstGeom>
            <a:ln w="28575" cap="flat" cmpd="sng">
              <a:solidFill>
                <a:srgbClr val="6699FF"/>
              </a:solidFill>
              <a:prstDash val="solid"/>
              <a:round/>
              <a:headEnd type="none" w="med" len="med"/>
              <a:tailEnd type="none" w="med" len="med"/>
            </a:ln>
          </p:spPr>
        </p:sp>
        <p:sp>
          <p:nvSpPr>
            <p:cNvPr id="112649" name="Line 9"/>
            <p:cNvSpPr/>
            <p:nvPr/>
          </p:nvSpPr>
          <p:spPr>
            <a:xfrm>
              <a:off x="6899275" y="2405063"/>
              <a:ext cx="969963" cy="450850"/>
            </a:xfrm>
            <a:prstGeom prst="line">
              <a:avLst/>
            </a:prstGeom>
            <a:ln w="28575" cap="flat" cmpd="sng">
              <a:solidFill>
                <a:srgbClr val="6699FF"/>
              </a:solidFill>
              <a:prstDash val="solid"/>
              <a:round/>
              <a:headEnd type="none" w="med" len="med"/>
              <a:tailEnd type="none" w="med" len="med"/>
            </a:ln>
          </p:spPr>
        </p:sp>
        <p:sp>
          <p:nvSpPr>
            <p:cNvPr id="112650" name="Line 10"/>
            <p:cNvSpPr/>
            <p:nvPr/>
          </p:nvSpPr>
          <p:spPr>
            <a:xfrm flipV="1">
              <a:off x="5173663" y="3676650"/>
              <a:ext cx="1228725" cy="422275"/>
            </a:xfrm>
            <a:prstGeom prst="line">
              <a:avLst/>
            </a:prstGeom>
            <a:ln w="28575" cap="flat" cmpd="sng">
              <a:solidFill>
                <a:srgbClr val="6699FF"/>
              </a:solidFill>
              <a:prstDash val="solid"/>
              <a:round/>
              <a:headEnd type="none" w="med" len="med"/>
              <a:tailEnd type="none" w="med" len="med"/>
            </a:ln>
          </p:spPr>
        </p:sp>
        <p:sp>
          <p:nvSpPr>
            <p:cNvPr id="112651" name="Line 11"/>
            <p:cNvSpPr/>
            <p:nvPr/>
          </p:nvSpPr>
          <p:spPr>
            <a:xfrm flipV="1">
              <a:off x="6899275" y="3067050"/>
              <a:ext cx="995363" cy="396875"/>
            </a:xfrm>
            <a:prstGeom prst="line">
              <a:avLst/>
            </a:prstGeom>
            <a:ln w="28575" cap="flat" cmpd="sng">
              <a:solidFill>
                <a:srgbClr val="6699FF"/>
              </a:solidFill>
              <a:prstDash val="solid"/>
              <a:round/>
              <a:headEnd type="none" w="med" len="med"/>
              <a:tailEnd type="none" w="med" len="med"/>
            </a:ln>
          </p:spPr>
        </p:sp>
        <p:sp>
          <p:nvSpPr>
            <p:cNvPr id="112652" name="Line 12"/>
            <p:cNvSpPr/>
            <p:nvPr/>
          </p:nvSpPr>
          <p:spPr>
            <a:xfrm flipV="1">
              <a:off x="5146675" y="2351088"/>
              <a:ext cx="1230313" cy="425450"/>
            </a:xfrm>
            <a:prstGeom prst="line">
              <a:avLst/>
            </a:prstGeom>
            <a:ln w="28575" cap="flat" cmpd="sng">
              <a:solidFill>
                <a:srgbClr val="6699FF"/>
              </a:solidFill>
              <a:prstDash val="solid"/>
              <a:round/>
              <a:headEnd type="none" w="med" len="med"/>
              <a:tailEnd type="none" w="med" len="med"/>
            </a:ln>
          </p:spPr>
        </p:sp>
        <p:sp>
          <p:nvSpPr>
            <p:cNvPr id="112653" name="Line 13"/>
            <p:cNvSpPr/>
            <p:nvPr/>
          </p:nvSpPr>
          <p:spPr>
            <a:xfrm>
              <a:off x="5121275" y="3040063"/>
              <a:ext cx="1203325" cy="477837"/>
            </a:xfrm>
            <a:prstGeom prst="line">
              <a:avLst/>
            </a:prstGeom>
            <a:ln w="28575" cap="flat" cmpd="sng">
              <a:solidFill>
                <a:srgbClr val="6699FF"/>
              </a:solidFill>
              <a:prstDash val="solid"/>
              <a:round/>
              <a:headEnd type="none" w="med" len="med"/>
              <a:tailEnd type="none" w="med" len="med"/>
            </a:ln>
          </p:spPr>
        </p:sp>
        <p:sp>
          <p:nvSpPr>
            <p:cNvPr id="112654" name="Line 14"/>
            <p:cNvSpPr/>
            <p:nvPr/>
          </p:nvSpPr>
          <p:spPr>
            <a:xfrm>
              <a:off x="3184525" y="1797050"/>
              <a:ext cx="1492250" cy="979488"/>
            </a:xfrm>
            <a:prstGeom prst="line">
              <a:avLst/>
            </a:prstGeom>
            <a:ln w="28575" cap="flat" cmpd="sng">
              <a:solidFill>
                <a:srgbClr val="6699FF"/>
              </a:solidFill>
              <a:prstDash val="solid"/>
              <a:round/>
              <a:headEnd type="none" w="med" len="med"/>
              <a:tailEnd type="none" w="med" len="med"/>
            </a:ln>
          </p:spPr>
        </p:sp>
        <p:sp>
          <p:nvSpPr>
            <p:cNvPr id="112655" name="Line 15"/>
            <p:cNvSpPr/>
            <p:nvPr/>
          </p:nvSpPr>
          <p:spPr>
            <a:xfrm>
              <a:off x="3132138" y="1928813"/>
              <a:ext cx="1544637" cy="2038350"/>
            </a:xfrm>
            <a:prstGeom prst="line">
              <a:avLst/>
            </a:prstGeom>
            <a:ln w="28575" cap="flat" cmpd="sng">
              <a:solidFill>
                <a:srgbClr val="6699FF"/>
              </a:solidFill>
              <a:prstDash val="solid"/>
              <a:round/>
              <a:headEnd type="none" w="med" len="med"/>
              <a:tailEnd type="none" w="med" len="med"/>
            </a:ln>
          </p:spPr>
        </p:sp>
        <p:sp>
          <p:nvSpPr>
            <p:cNvPr id="112656" name="Line 16"/>
            <p:cNvSpPr/>
            <p:nvPr/>
          </p:nvSpPr>
          <p:spPr>
            <a:xfrm flipV="1">
              <a:off x="3184525" y="1797050"/>
              <a:ext cx="1439863" cy="973138"/>
            </a:xfrm>
            <a:prstGeom prst="line">
              <a:avLst/>
            </a:prstGeom>
            <a:ln w="28575" cap="flat" cmpd="sng">
              <a:solidFill>
                <a:srgbClr val="6699FF"/>
              </a:solidFill>
              <a:prstDash val="solid"/>
              <a:round/>
              <a:headEnd type="none" w="med" len="med"/>
              <a:tailEnd type="none" w="med" len="med"/>
            </a:ln>
          </p:spPr>
        </p:sp>
        <p:sp>
          <p:nvSpPr>
            <p:cNvPr id="112657" name="Line 17"/>
            <p:cNvSpPr/>
            <p:nvPr/>
          </p:nvSpPr>
          <p:spPr>
            <a:xfrm>
              <a:off x="3209925" y="3094038"/>
              <a:ext cx="1439863" cy="979487"/>
            </a:xfrm>
            <a:prstGeom prst="line">
              <a:avLst/>
            </a:prstGeom>
            <a:ln w="28575" cap="flat" cmpd="sng">
              <a:solidFill>
                <a:srgbClr val="6699FF"/>
              </a:solidFill>
              <a:prstDash val="solid"/>
              <a:round/>
              <a:headEnd type="none" w="med" len="med"/>
              <a:tailEnd type="none" w="med" len="med"/>
            </a:ln>
          </p:spPr>
        </p:sp>
        <p:sp>
          <p:nvSpPr>
            <p:cNvPr id="112658" name="Line 18"/>
            <p:cNvSpPr/>
            <p:nvPr/>
          </p:nvSpPr>
          <p:spPr>
            <a:xfrm flipV="1">
              <a:off x="3157538" y="1895475"/>
              <a:ext cx="1598612" cy="2019300"/>
            </a:xfrm>
            <a:prstGeom prst="line">
              <a:avLst/>
            </a:prstGeom>
            <a:ln w="28575" cap="flat" cmpd="sng">
              <a:solidFill>
                <a:srgbClr val="6699FF"/>
              </a:solidFill>
              <a:prstDash val="solid"/>
              <a:round/>
              <a:headEnd type="none" w="med" len="med"/>
              <a:tailEnd type="none" w="med" len="med"/>
            </a:ln>
          </p:spPr>
        </p:sp>
        <p:sp>
          <p:nvSpPr>
            <p:cNvPr id="112659" name="Line 19"/>
            <p:cNvSpPr/>
            <p:nvPr/>
          </p:nvSpPr>
          <p:spPr>
            <a:xfrm flipV="1">
              <a:off x="3263900" y="3014663"/>
              <a:ext cx="1412875" cy="1025525"/>
            </a:xfrm>
            <a:prstGeom prst="line">
              <a:avLst/>
            </a:prstGeom>
            <a:ln w="28575" cap="flat" cmpd="sng">
              <a:solidFill>
                <a:srgbClr val="6699FF"/>
              </a:solidFill>
              <a:prstDash val="solid"/>
              <a:round/>
              <a:headEnd type="none" w="med" len="med"/>
              <a:tailEnd type="none" w="med" len="med"/>
            </a:ln>
          </p:spPr>
        </p:sp>
        <p:sp>
          <p:nvSpPr>
            <p:cNvPr id="112660" name="Line 20"/>
            <p:cNvSpPr/>
            <p:nvPr/>
          </p:nvSpPr>
          <p:spPr>
            <a:xfrm>
              <a:off x="5094288" y="1849438"/>
              <a:ext cx="1387475" cy="1474787"/>
            </a:xfrm>
            <a:prstGeom prst="line">
              <a:avLst/>
            </a:prstGeom>
            <a:ln w="28575" cap="flat" cmpd="sng">
              <a:solidFill>
                <a:srgbClr val="6699FF"/>
              </a:solidFill>
              <a:prstDash val="solid"/>
              <a:round/>
              <a:headEnd type="none" w="med" len="med"/>
              <a:tailEnd type="none" w="med" len="med"/>
            </a:ln>
          </p:spPr>
        </p:sp>
        <p:sp>
          <p:nvSpPr>
            <p:cNvPr id="112661" name="Line 21"/>
            <p:cNvSpPr/>
            <p:nvPr/>
          </p:nvSpPr>
          <p:spPr>
            <a:xfrm flipV="1">
              <a:off x="5121275" y="2509838"/>
              <a:ext cx="1335088" cy="1430337"/>
            </a:xfrm>
            <a:prstGeom prst="line">
              <a:avLst/>
            </a:prstGeom>
            <a:ln w="28575" cap="flat" cmpd="sng">
              <a:solidFill>
                <a:srgbClr val="6699FF"/>
              </a:solidFill>
              <a:prstDash val="solid"/>
              <a:round/>
              <a:headEnd type="none" w="med" len="med"/>
              <a:tailEnd type="none" w="med" len="med"/>
            </a:ln>
          </p:spPr>
        </p:sp>
        <p:sp>
          <p:nvSpPr>
            <p:cNvPr id="112662" name="Text Box 22"/>
            <p:cNvSpPr txBox="1"/>
            <p:nvPr/>
          </p:nvSpPr>
          <p:spPr>
            <a:xfrm>
              <a:off x="1912938" y="2108200"/>
              <a:ext cx="296862"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2</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2663" name="Text Box 23"/>
            <p:cNvSpPr txBox="1"/>
            <p:nvPr/>
          </p:nvSpPr>
          <p:spPr>
            <a:xfrm>
              <a:off x="2006600" y="2720975"/>
              <a:ext cx="296863" cy="301625"/>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5</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2664" name="Text Box 24"/>
            <p:cNvSpPr txBox="1"/>
            <p:nvPr/>
          </p:nvSpPr>
          <p:spPr>
            <a:xfrm>
              <a:off x="1912938" y="3556000"/>
              <a:ext cx="296862"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2665" name="Text Box 25"/>
            <p:cNvSpPr txBox="1"/>
            <p:nvPr/>
          </p:nvSpPr>
          <p:spPr>
            <a:xfrm>
              <a:off x="3429000" y="1422400"/>
              <a:ext cx="296863"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12</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2666" name="Text Box 26"/>
            <p:cNvSpPr txBox="1"/>
            <p:nvPr/>
          </p:nvSpPr>
          <p:spPr>
            <a:xfrm>
              <a:off x="3436938" y="1803400"/>
              <a:ext cx="296862" cy="301625"/>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14</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2667" name="Text Box 27"/>
            <p:cNvSpPr txBox="1"/>
            <p:nvPr/>
          </p:nvSpPr>
          <p:spPr>
            <a:xfrm>
              <a:off x="2971800" y="2108200"/>
              <a:ext cx="296863"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10</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2668" name="Text Box 28"/>
            <p:cNvSpPr txBox="1"/>
            <p:nvPr/>
          </p:nvSpPr>
          <p:spPr>
            <a:xfrm>
              <a:off x="3200400" y="2417763"/>
              <a:ext cx="296863" cy="300037"/>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6</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2669" name="Text Box 29"/>
            <p:cNvSpPr txBox="1"/>
            <p:nvPr/>
          </p:nvSpPr>
          <p:spPr>
            <a:xfrm>
              <a:off x="3411538" y="2717800"/>
              <a:ext cx="296862"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10</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2670" name="Text Box 30"/>
            <p:cNvSpPr txBox="1"/>
            <p:nvPr/>
          </p:nvSpPr>
          <p:spPr>
            <a:xfrm>
              <a:off x="3208338" y="3255963"/>
              <a:ext cx="296862" cy="300037"/>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4</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2671" name="Text Box 31"/>
            <p:cNvSpPr txBox="1"/>
            <p:nvPr/>
          </p:nvSpPr>
          <p:spPr>
            <a:xfrm>
              <a:off x="3124200" y="3508375"/>
              <a:ext cx="296863" cy="300038"/>
            </a:xfrm>
            <a:prstGeom prst="rect">
              <a:avLst/>
            </a:prstGeom>
            <a:noFill/>
            <a:ln w="9525">
              <a:noFill/>
            </a:ln>
          </p:spPr>
          <p:txBody>
            <a:bodyPr lIns="0" tIns="0" rIns="0" bIns="0" anchor="t" anchorCtr="0"/>
            <a:p>
              <a:pPr eaLnBrk="0" hangingPunct="0"/>
              <a:r>
                <a:rPr lang="en-US" altLang="zh-CN" sz="1600" dirty="0">
                  <a:solidFill>
                    <a:srgbClr val="000000"/>
                  </a:solidFill>
                  <a:latin typeface="黑体" panose="02010609060101010101" pitchFamily="49" charset="-122"/>
                  <a:ea typeface="黑体" panose="02010609060101010101" pitchFamily="49" charset="-122"/>
                </a:rPr>
                <a:t>13</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2672" name="Text Box 32"/>
            <p:cNvSpPr txBox="1"/>
            <p:nvPr/>
          </p:nvSpPr>
          <p:spPr>
            <a:xfrm>
              <a:off x="3513138" y="4246563"/>
              <a:ext cx="296862" cy="300037"/>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11</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2673" name="Text Box 33"/>
            <p:cNvSpPr txBox="1"/>
            <p:nvPr/>
          </p:nvSpPr>
          <p:spPr>
            <a:xfrm>
              <a:off x="3513138" y="3860800"/>
              <a:ext cx="296862" cy="301625"/>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12</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2674" name="Text Box 34"/>
            <p:cNvSpPr txBox="1"/>
            <p:nvPr/>
          </p:nvSpPr>
          <p:spPr>
            <a:xfrm>
              <a:off x="5638800" y="1655763"/>
              <a:ext cx="296863" cy="300037"/>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3</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2675" name="Text Box 35"/>
            <p:cNvSpPr txBox="1"/>
            <p:nvPr/>
          </p:nvSpPr>
          <p:spPr>
            <a:xfrm>
              <a:off x="5418138" y="2036763"/>
              <a:ext cx="296862" cy="300037"/>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9</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2676" name="Text Box 36"/>
            <p:cNvSpPr txBox="1"/>
            <p:nvPr/>
          </p:nvSpPr>
          <p:spPr>
            <a:xfrm>
              <a:off x="5278438" y="2413000"/>
              <a:ext cx="296862"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6</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2677" name="Text Box 37"/>
            <p:cNvSpPr txBox="1"/>
            <p:nvPr/>
          </p:nvSpPr>
          <p:spPr>
            <a:xfrm>
              <a:off x="5278438" y="3181350"/>
              <a:ext cx="296862" cy="298450"/>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5</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2678" name="Text Box 38"/>
            <p:cNvSpPr txBox="1"/>
            <p:nvPr/>
          </p:nvSpPr>
          <p:spPr>
            <a:xfrm>
              <a:off x="5418138" y="3535363"/>
              <a:ext cx="296862" cy="300037"/>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8</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2679" name="Text Box 39"/>
            <p:cNvSpPr txBox="1"/>
            <p:nvPr/>
          </p:nvSpPr>
          <p:spPr>
            <a:xfrm>
              <a:off x="5562600" y="3937000"/>
              <a:ext cx="296863" cy="298450"/>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10</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2680" name="Text Box 40"/>
            <p:cNvSpPr txBox="1"/>
            <p:nvPr/>
          </p:nvSpPr>
          <p:spPr>
            <a:xfrm>
              <a:off x="7240588" y="2336800"/>
              <a:ext cx="296862"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5</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2681" name="Text Box 41"/>
            <p:cNvSpPr txBox="1"/>
            <p:nvPr/>
          </p:nvSpPr>
          <p:spPr>
            <a:xfrm>
              <a:off x="7232650" y="3330575"/>
              <a:ext cx="296863" cy="301625"/>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2</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59434" name="Oval 42"/>
            <p:cNvSpPr>
              <a:spLocks noChangeArrowheads="1"/>
            </p:cNvSpPr>
            <p:nvPr/>
          </p:nvSpPr>
          <p:spPr bwMode="auto">
            <a:xfrm>
              <a:off x="4624388" y="1377950"/>
              <a:ext cx="549275" cy="557213"/>
            </a:xfrm>
            <a:prstGeom prst="ellipse">
              <a:avLst/>
            </a:prstGeom>
            <a:solidFill>
              <a:srgbClr val="CCCC00">
                <a:alpha val="50000"/>
              </a:srgbClr>
            </a:solidFill>
            <a:ln w="28575">
              <a:solidFill>
                <a:schemeClr val="accent5">
                  <a:lumMod val="50000"/>
                </a:schemeClr>
              </a:solidFill>
            </a:ln>
          </p:spPr>
          <p:style>
            <a:lnRef idx="0">
              <a:scrgbClr r="0" g="0" b="0"/>
            </a:lnRef>
            <a:fillRef idx="0">
              <a:scrgbClr r="0" g="0" b="0"/>
            </a:fillRef>
            <a:effectRef idx="0">
              <a:scrgbClr r="0" g="0" b="0"/>
            </a:effectRef>
            <a:fontRef idx="minor">
              <a:schemeClr val="lt1"/>
            </a:fontRef>
          </p:style>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C</a:t>
              </a:r>
              <a:r>
                <a:rPr kumimoji="0" lang="en-US" altLang="zh-CN" sz="24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1</a:t>
              </a:r>
              <a:endPar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9435" name="Oval 43"/>
            <p:cNvSpPr>
              <a:spLocks noChangeArrowheads="1"/>
            </p:cNvSpPr>
            <p:nvPr/>
          </p:nvSpPr>
          <p:spPr bwMode="auto">
            <a:xfrm>
              <a:off x="4649788" y="3889375"/>
              <a:ext cx="549275" cy="555625"/>
            </a:xfrm>
            <a:prstGeom prst="ellipse">
              <a:avLst/>
            </a:prstGeom>
            <a:solidFill>
              <a:srgbClr val="CCCC00">
                <a:alpha val="50000"/>
              </a:srgbClr>
            </a:solidFill>
            <a:ln w="28575">
              <a:solidFill>
                <a:schemeClr val="accent5">
                  <a:lumMod val="50000"/>
                </a:schemeClr>
              </a:solidFill>
            </a:ln>
          </p:spPr>
          <p:style>
            <a:lnRef idx="0">
              <a:scrgbClr r="0" g="0" b="0"/>
            </a:lnRef>
            <a:fillRef idx="0">
              <a:scrgbClr r="0" g="0" b="0"/>
            </a:fillRef>
            <a:effectRef idx="0">
              <a:scrgbClr r="0" g="0" b="0"/>
            </a:effectRef>
            <a:fontRef idx="minor">
              <a:schemeClr val="lt1"/>
            </a:fontRef>
          </p:style>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C</a:t>
              </a:r>
              <a:r>
                <a:rPr kumimoji="0" lang="en-US" altLang="zh-CN" sz="24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3</a:t>
              </a:r>
              <a:endPar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112684" name="Oval 44"/>
            <p:cNvSpPr/>
            <p:nvPr/>
          </p:nvSpPr>
          <p:spPr>
            <a:xfrm>
              <a:off x="6364288" y="2014538"/>
              <a:ext cx="549275" cy="555625"/>
            </a:xfrm>
            <a:prstGeom prst="ellipse">
              <a:avLst/>
            </a:prstGeom>
            <a:solidFill>
              <a:srgbClr val="CC9900"/>
            </a:solidFill>
            <a:ln w="28575" cap="flat" cmpd="sng">
              <a:solidFill>
                <a:schemeClr val="tx1"/>
              </a:solidFill>
              <a:prstDash val="solid"/>
              <a:round/>
              <a:headEnd type="none" w="med" len="med"/>
              <a:tailEnd type="none" w="med" len="med"/>
            </a:ln>
          </p:spPr>
          <p:txBody>
            <a:bodyPr lIns="0" tIns="0" rIns="0" bIns="0" anchor="t" anchorCtr="0"/>
            <a:p>
              <a:pPr algn="ctr" eaLnBrk="0" hangingPunct="0"/>
              <a:r>
                <a:rPr lang="en-US" altLang="zh-CN" sz="2400" dirty="0">
                  <a:solidFill>
                    <a:srgbClr val="000000"/>
                  </a:solidFill>
                  <a:latin typeface="黑体" panose="02010609060101010101" pitchFamily="49" charset="-122"/>
                  <a:ea typeface="黑体" panose="02010609060101010101" pitchFamily="49" charset="-122"/>
                </a:rPr>
                <a:t>D</a:t>
              </a:r>
              <a:r>
                <a:rPr lang="en-US" altLang="zh-CN" sz="2400" baseline="-25000" dirty="0">
                  <a:solidFill>
                    <a:srgbClr val="000000"/>
                  </a:solidFill>
                  <a:latin typeface="黑体" panose="02010609060101010101" pitchFamily="49" charset="-122"/>
                  <a:ea typeface="黑体" panose="02010609060101010101" pitchFamily="49" charset="-122"/>
                </a:rPr>
                <a:t>1</a:t>
              </a:r>
              <a:endParaRPr lang="en-US" altLang="zh-CN" sz="2400" dirty="0">
                <a:solidFill>
                  <a:srgbClr val="000000"/>
                </a:solidFill>
                <a:latin typeface="黑体" panose="02010609060101010101" pitchFamily="49" charset="-122"/>
                <a:ea typeface="黑体" panose="02010609060101010101" pitchFamily="49" charset="-122"/>
              </a:endParaRPr>
            </a:p>
          </p:txBody>
        </p:sp>
        <p:sp>
          <p:nvSpPr>
            <p:cNvPr id="59437" name="Oval 45"/>
            <p:cNvSpPr>
              <a:spLocks noChangeArrowheads="1"/>
            </p:cNvSpPr>
            <p:nvPr/>
          </p:nvSpPr>
          <p:spPr bwMode="auto">
            <a:xfrm>
              <a:off x="1143000" y="2649538"/>
              <a:ext cx="549275" cy="557212"/>
            </a:xfrm>
            <a:prstGeom prst="ellipse">
              <a:avLst/>
            </a:prstGeom>
            <a:solidFill>
              <a:schemeClr val="tx2">
                <a:lumMod val="20000"/>
                <a:lumOff val="80000"/>
              </a:schemeClr>
            </a:solidFill>
            <a:ln w="28575">
              <a:solidFill>
                <a:srgbClr val="C00000"/>
              </a:solidFill>
              <a:round/>
            </a:ln>
          </p:spPr>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8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A</a:t>
              </a:r>
              <a:endParaRPr kumimoji="0" lang="en-US" altLang="zh-CN" sz="28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9438" name="Oval 46"/>
            <p:cNvSpPr>
              <a:spLocks noChangeArrowheads="1"/>
            </p:cNvSpPr>
            <p:nvPr/>
          </p:nvSpPr>
          <p:spPr bwMode="auto">
            <a:xfrm>
              <a:off x="2681288" y="1419225"/>
              <a:ext cx="549275" cy="555625"/>
            </a:xfrm>
            <a:prstGeom prst="ellipse">
              <a:avLst/>
            </a:prstGeom>
            <a:solidFill>
              <a:schemeClr val="accent2">
                <a:lumMod val="20000"/>
                <a:lumOff val="80000"/>
                <a:alpha val="50000"/>
              </a:schemeClr>
            </a:solidFill>
            <a:ln w="28575">
              <a:solidFill>
                <a:schemeClr val="tx1">
                  <a:lumMod val="75000"/>
                </a:schemeClr>
              </a:solidFill>
            </a:ln>
          </p:spPr>
          <p:style>
            <a:lnRef idx="0">
              <a:scrgbClr r="0" g="0" b="0"/>
            </a:lnRef>
            <a:fillRef idx="0">
              <a:scrgbClr r="0" g="0" b="0"/>
            </a:fillRef>
            <a:effectRef idx="0">
              <a:scrgbClr r="0" g="0" b="0"/>
            </a:effectRef>
            <a:fontRef idx="minor">
              <a:schemeClr val="lt1"/>
            </a:fontRef>
          </p:style>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B</a:t>
              </a:r>
              <a:r>
                <a:rPr kumimoji="0" lang="en-US" altLang="zh-CN" sz="24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1</a:t>
              </a:r>
              <a:endPar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9439" name="Oval 47"/>
            <p:cNvSpPr>
              <a:spLocks noChangeArrowheads="1"/>
            </p:cNvSpPr>
            <p:nvPr/>
          </p:nvSpPr>
          <p:spPr bwMode="auto">
            <a:xfrm>
              <a:off x="2701925" y="3879850"/>
              <a:ext cx="549275" cy="557213"/>
            </a:xfrm>
            <a:prstGeom prst="ellipse">
              <a:avLst/>
            </a:prstGeom>
            <a:solidFill>
              <a:schemeClr val="accent2">
                <a:lumMod val="20000"/>
                <a:lumOff val="80000"/>
                <a:alpha val="50000"/>
              </a:schemeClr>
            </a:solidFill>
            <a:ln w="28575">
              <a:solidFill>
                <a:schemeClr val="tx1">
                  <a:lumMod val="75000"/>
                </a:schemeClr>
              </a:solidFill>
            </a:ln>
          </p:spPr>
          <p:style>
            <a:lnRef idx="0">
              <a:scrgbClr r="0" g="0" b="0"/>
            </a:lnRef>
            <a:fillRef idx="0">
              <a:scrgbClr r="0" g="0" b="0"/>
            </a:fillRef>
            <a:effectRef idx="0">
              <a:scrgbClr r="0" g="0" b="0"/>
            </a:effectRef>
            <a:fontRef idx="minor">
              <a:schemeClr val="lt1"/>
            </a:fontRef>
          </p:style>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B</a:t>
              </a:r>
              <a:r>
                <a:rPr kumimoji="0" lang="en-US" altLang="zh-CN" sz="24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3</a:t>
              </a:r>
              <a:endPar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9440" name="Oval 48"/>
            <p:cNvSpPr>
              <a:spLocks noChangeArrowheads="1"/>
            </p:cNvSpPr>
            <p:nvPr/>
          </p:nvSpPr>
          <p:spPr bwMode="auto">
            <a:xfrm>
              <a:off x="2701925" y="2649538"/>
              <a:ext cx="549275" cy="557212"/>
            </a:xfrm>
            <a:prstGeom prst="ellipse">
              <a:avLst/>
            </a:prstGeom>
            <a:solidFill>
              <a:schemeClr val="accent2">
                <a:lumMod val="20000"/>
                <a:lumOff val="80000"/>
                <a:alpha val="50000"/>
              </a:schemeClr>
            </a:solidFill>
            <a:ln w="28575">
              <a:solidFill>
                <a:schemeClr val="tx1">
                  <a:lumMod val="75000"/>
                </a:schemeClr>
              </a:solidFill>
            </a:ln>
          </p:spPr>
          <p:style>
            <a:lnRef idx="0">
              <a:scrgbClr r="0" g="0" b="0"/>
            </a:lnRef>
            <a:fillRef idx="0">
              <a:scrgbClr r="0" g="0" b="0"/>
            </a:fillRef>
            <a:effectRef idx="0">
              <a:scrgbClr r="0" g="0" b="0"/>
            </a:effectRef>
            <a:fontRef idx="minor">
              <a:schemeClr val="lt1"/>
            </a:fontRef>
          </p:style>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B</a:t>
              </a:r>
              <a:r>
                <a:rPr kumimoji="0" lang="en-US" altLang="zh-CN" sz="24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2</a:t>
              </a:r>
              <a:endPar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112689" name="Oval 49"/>
            <p:cNvSpPr/>
            <p:nvPr/>
          </p:nvSpPr>
          <p:spPr>
            <a:xfrm>
              <a:off x="6376988" y="3279775"/>
              <a:ext cx="549275" cy="555625"/>
            </a:xfrm>
            <a:prstGeom prst="ellipse">
              <a:avLst/>
            </a:prstGeom>
            <a:solidFill>
              <a:srgbClr val="CC9900"/>
            </a:solidFill>
            <a:ln w="28575" cap="flat" cmpd="sng">
              <a:solidFill>
                <a:schemeClr val="tx1"/>
              </a:solidFill>
              <a:prstDash val="solid"/>
              <a:round/>
              <a:headEnd type="none" w="med" len="med"/>
              <a:tailEnd type="none" w="med" len="med"/>
            </a:ln>
          </p:spPr>
          <p:txBody>
            <a:bodyPr lIns="0" tIns="0" rIns="0" bIns="0" anchor="t" anchorCtr="0"/>
            <a:p>
              <a:pPr algn="ctr" eaLnBrk="0" hangingPunct="0"/>
              <a:r>
                <a:rPr lang="en-US" altLang="zh-CN" sz="2400" dirty="0">
                  <a:solidFill>
                    <a:srgbClr val="000000"/>
                  </a:solidFill>
                  <a:latin typeface="黑体" panose="02010609060101010101" pitchFamily="49" charset="-122"/>
                  <a:ea typeface="黑体" panose="02010609060101010101" pitchFamily="49" charset="-122"/>
                </a:rPr>
                <a:t>D</a:t>
              </a:r>
              <a:r>
                <a:rPr lang="en-US" altLang="zh-CN" sz="2400" baseline="-25000" dirty="0">
                  <a:solidFill>
                    <a:srgbClr val="000000"/>
                  </a:solidFill>
                  <a:latin typeface="黑体" panose="02010609060101010101" pitchFamily="49" charset="-122"/>
                  <a:ea typeface="黑体" panose="02010609060101010101" pitchFamily="49" charset="-122"/>
                </a:rPr>
                <a:t>2</a:t>
              </a:r>
              <a:endParaRPr lang="en-US" altLang="zh-CN" sz="2400" dirty="0">
                <a:solidFill>
                  <a:srgbClr val="000000"/>
                </a:solidFill>
                <a:latin typeface="黑体" panose="02010609060101010101" pitchFamily="49" charset="-122"/>
                <a:ea typeface="黑体" panose="02010609060101010101" pitchFamily="49" charset="-122"/>
              </a:endParaRPr>
            </a:p>
          </p:txBody>
        </p:sp>
        <p:sp>
          <p:nvSpPr>
            <p:cNvPr id="59442" name="Oval 50"/>
            <p:cNvSpPr>
              <a:spLocks noChangeArrowheads="1"/>
            </p:cNvSpPr>
            <p:nvPr/>
          </p:nvSpPr>
          <p:spPr bwMode="auto">
            <a:xfrm>
              <a:off x="7832725" y="2641600"/>
              <a:ext cx="549275" cy="555625"/>
            </a:xfrm>
            <a:prstGeom prst="ellipse">
              <a:avLst/>
            </a:prstGeom>
            <a:solidFill>
              <a:schemeClr val="tx2">
                <a:lumMod val="20000"/>
                <a:lumOff val="80000"/>
              </a:schemeClr>
            </a:solidFill>
            <a:ln w="28575">
              <a:solidFill>
                <a:srgbClr val="C00000"/>
              </a:solidFill>
              <a:round/>
            </a:ln>
          </p:spPr>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E</a:t>
              </a:r>
              <a:endParaRPr kumimoji="0"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9443" name="Oval 51"/>
            <p:cNvSpPr>
              <a:spLocks noChangeArrowheads="1"/>
            </p:cNvSpPr>
            <p:nvPr/>
          </p:nvSpPr>
          <p:spPr bwMode="auto">
            <a:xfrm>
              <a:off x="4624388" y="2617788"/>
              <a:ext cx="549275" cy="555625"/>
            </a:xfrm>
            <a:prstGeom prst="ellipse">
              <a:avLst/>
            </a:prstGeom>
            <a:solidFill>
              <a:srgbClr val="CCCC00">
                <a:alpha val="50000"/>
              </a:srgbClr>
            </a:solidFill>
            <a:ln w="28575">
              <a:solidFill>
                <a:schemeClr val="accent5">
                  <a:lumMod val="50000"/>
                </a:schemeClr>
              </a:solidFill>
            </a:ln>
          </p:spPr>
          <p:style>
            <a:lnRef idx="0">
              <a:scrgbClr r="0" g="0" b="0"/>
            </a:lnRef>
            <a:fillRef idx="0">
              <a:scrgbClr r="0" g="0" b="0"/>
            </a:fillRef>
            <a:effectRef idx="0">
              <a:scrgbClr r="0" g="0" b="0"/>
            </a:effectRef>
            <a:fontRef idx="minor">
              <a:schemeClr val="lt1"/>
            </a:fontRef>
          </p:style>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C</a:t>
              </a:r>
              <a:r>
                <a:rPr kumimoji="0" lang="en-US" altLang="zh-CN" sz="24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2</a:t>
              </a:r>
              <a:endPar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9444" name="Text Box 52"/>
            <p:cNvSpPr txBox="1">
              <a:spLocks noChangeArrowheads="1"/>
            </p:cNvSpPr>
            <p:nvPr/>
          </p:nvSpPr>
          <p:spPr bwMode="auto">
            <a:xfrm>
              <a:off x="6172200" y="3937000"/>
              <a:ext cx="1357313" cy="400050"/>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dirty="0">
                  <a:ln>
                    <a:noFill/>
                  </a:ln>
                  <a:solidFill>
                    <a:srgbClr val="000000"/>
                  </a:solidFill>
                  <a:effectLst/>
                  <a:uLnTx/>
                  <a:uFillTx/>
                  <a:latin typeface="黑体" panose="02010609060101010101" pitchFamily="49" charset="-122"/>
                  <a:ea typeface="黑体" panose="02010609060101010101" pitchFamily="49" charset="-122"/>
                  <a:cs typeface="+mn-cs"/>
                </a:rPr>
                <a:t>4</a:t>
              </a:r>
              <a:r>
                <a:rPr kumimoji="1"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(D</a:t>
              </a:r>
              <a:r>
                <a:rPr kumimoji="1" lang="en-US" altLang="zh-CN" sz="2000" b="0" i="0" u="none" strike="noStrike" kern="1200" cap="none" spc="0" normalizeH="0" baseline="-25000" noProof="0" dirty="0">
                  <a:ln>
                    <a:noFill/>
                  </a:ln>
                  <a:solidFill>
                    <a:srgbClr val="000000"/>
                  </a:solidFill>
                  <a:effectLst/>
                  <a:uLnTx/>
                  <a:uFillTx/>
                  <a:latin typeface="黑体" panose="02010609060101010101" pitchFamily="49" charset="-122"/>
                  <a:ea typeface="黑体" panose="02010609060101010101" pitchFamily="49" charset="-122"/>
                  <a:cs typeface="+mn-cs"/>
                </a:rPr>
                <a:t>2</a:t>
              </a:r>
              <a:r>
                <a:rPr kumimoji="1"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)=2</a:t>
              </a:r>
              <a:endParaRPr kumimoji="1"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9445" name="Text Box 53"/>
            <p:cNvSpPr txBox="1">
              <a:spLocks noChangeArrowheads="1"/>
            </p:cNvSpPr>
            <p:nvPr/>
          </p:nvSpPr>
          <p:spPr bwMode="auto">
            <a:xfrm>
              <a:off x="7643813" y="2084388"/>
              <a:ext cx="1176337" cy="400050"/>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5</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(E)=0</a:t>
              </a:r>
              <a:endPar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9446" name="Text Box 54"/>
            <p:cNvSpPr txBox="1">
              <a:spLocks noChangeArrowheads="1"/>
            </p:cNvSpPr>
            <p:nvPr/>
          </p:nvSpPr>
          <p:spPr bwMode="auto">
            <a:xfrm>
              <a:off x="4267200" y="4495800"/>
              <a:ext cx="1371600" cy="400050"/>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dirty="0">
                  <a:ln>
                    <a:noFill/>
                  </a:ln>
                  <a:solidFill>
                    <a:srgbClr val="000000"/>
                  </a:solidFill>
                  <a:effectLst/>
                  <a:uLnTx/>
                  <a:uFillTx/>
                  <a:latin typeface="黑体" panose="02010609060101010101" pitchFamily="49" charset="-122"/>
                  <a:ea typeface="黑体" panose="02010609060101010101" pitchFamily="49" charset="-122"/>
                  <a:cs typeface="+mn-cs"/>
                </a:rPr>
                <a:t>3</a:t>
              </a:r>
              <a:r>
                <a:rPr kumimoji="1"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(C</a:t>
              </a:r>
              <a:r>
                <a:rPr kumimoji="1" lang="en-US" altLang="zh-CN" sz="2000" b="0" i="0" u="none" strike="noStrike" kern="1200" cap="none" spc="0" normalizeH="0" baseline="-25000" noProof="0" dirty="0">
                  <a:ln>
                    <a:noFill/>
                  </a:ln>
                  <a:solidFill>
                    <a:srgbClr val="000000"/>
                  </a:solidFill>
                  <a:effectLst/>
                  <a:uLnTx/>
                  <a:uFillTx/>
                  <a:latin typeface="黑体" panose="02010609060101010101" pitchFamily="49" charset="-122"/>
                  <a:ea typeface="黑体" panose="02010609060101010101" pitchFamily="49" charset="-122"/>
                  <a:cs typeface="+mn-cs"/>
                </a:rPr>
                <a:t>3</a:t>
              </a:r>
              <a:r>
                <a:rPr kumimoji="1"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)=12</a:t>
              </a:r>
              <a:endParaRPr kumimoji="1"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9447" name="Text Box 55"/>
            <p:cNvSpPr txBox="1">
              <a:spLocks noChangeArrowheads="1"/>
            </p:cNvSpPr>
            <p:nvPr/>
          </p:nvSpPr>
          <p:spPr bwMode="auto">
            <a:xfrm>
              <a:off x="6172200" y="1498600"/>
              <a:ext cx="1223963" cy="400050"/>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4</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(D</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1</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)=5</a:t>
              </a:r>
              <a:endPar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9448" name="Text Box 56"/>
            <p:cNvSpPr txBox="1">
              <a:spLocks noChangeArrowheads="1"/>
            </p:cNvSpPr>
            <p:nvPr/>
          </p:nvSpPr>
          <p:spPr bwMode="auto">
            <a:xfrm>
              <a:off x="2286000" y="4495800"/>
              <a:ext cx="1374775" cy="400050"/>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dirty="0">
                  <a:ln>
                    <a:noFill/>
                  </a:ln>
                  <a:solidFill>
                    <a:srgbClr val="000000"/>
                  </a:solidFill>
                  <a:effectLst/>
                  <a:uLnTx/>
                  <a:uFillTx/>
                  <a:latin typeface="黑体" panose="02010609060101010101" pitchFamily="49" charset="-122"/>
                  <a:ea typeface="黑体" panose="02010609060101010101" pitchFamily="49" charset="-122"/>
                  <a:cs typeface="+mn-cs"/>
                </a:rPr>
                <a:t>2</a:t>
              </a:r>
              <a:r>
                <a:rPr kumimoji="1"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(B</a:t>
              </a:r>
              <a:r>
                <a:rPr kumimoji="1" lang="en-US" altLang="zh-CN" sz="2000" b="0" i="0" u="none" strike="noStrike" kern="1200" cap="none" spc="0" normalizeH="0" baseline="-25000" noProof="0" dirty="0">
                  <a:ln>
                    <a:noFill/>
                  </a:ln>
                  <a:solidFill>
                    <a:srgbClr val="000000"/>
                  </a:solidFill>
                  <a:effectLst/>
                  <a:uLnTx/>
                  <a:uFillTx/>
                  <a:latin typeface="黑体" panose="02010609060101010101" pitchFamily="49" charset="-122"/>
                  <a:ea typeface="黑体" panose="02010609060101010101" pitchFamily="49" charset="-122"/>
                  <a:cs typeface="+mn-cs"/>
                </a:rPr>
                <a:t>3</a:t>
              </a:r>
              <a:r>
                <a:rPr kumimoji="1"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)=19</a:t>
              </a:r>
              <a:endParaRPr kumimoji="1"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9449" name="Text Box 57"/>
            <p:cNvSpPr txBox="1">
              <a:spLocks noChangeArrowheads="1"/>
            </p:cNvSpPr>
            <p:nvPr/>
          </p:nvSpPr>
          <p:spPr bwMode="auto">
            <a:xfrm>
              <a:off x="4267200" y="2108200"/>
              <a:ext cx="1143000" cy="406400"/>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3</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(C</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2</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)=7</a:t>
              </a:r>
              <a:endPar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9450" name="Text Box 58"/>
            <p:cNvSpPr txBox="1">
              <a:spLocks noChangeArrowheads="1"/>
            </p:cNvSpPr>
            <p:nvPr/>
          </p:nvSpPr>
          <p:spPr bwMode="auto">
            <a:xfrm>
              <a:off x="4267200" y="965200"/>
              <a:ext cx="1143000" cy="406400"/>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3</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(C</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1</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)=8</a:t>
              </a:r>
              <a:endPar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9451" name="Text Box 59"/>
            <p:cNvSpPr txBox="1">
              <a:spLocks noChangeArrowheads="1"/>
            </p:cNvSpPr>
            <p:nvPr/>
          </p:nvSpPr>
          <p:spPr bwMode="auto">
            <a:xfrm>
              <a:off x="696913" y="2082800"/>
              <a:ext cx="1216025" cy="400050"/>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1</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(A)=19</a:t>
              </a:r>
              <a:endPar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9452" name="Text Box 60"/>
            <p:cNvSpPr txBox="1">
              <a:spLocks noChangeArrowheads="1"/>
            </p:cNvSpPr>
            <p:nvPr/>
          </p:nvSpPr>
          <p:spPr bwMode="auto">
            <a:xfrm>
              <a:off x="2286000" y="2082800"/>
              <a:ext cx="1374775" cy="400050"/>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2</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(B</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2</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)=14</a:t>
              </a:r>
              <a:endPar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59453" name="Text Box 61"/>
            <p:cNvSpPr txBox="1">
              <a:spLocks noChangeArrowheads="1"/>
            </p:cNvSpPr>
            <p:nvPr/>
          </p:nvSpPr>
          <p:spPr bwMode="auto">
            <a:xfrm>
              <a:off x="2286000" y="965200"/>
              <a:ext cx="1374775" cy="400050"/>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2</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(B</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1</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)=21</a:t>
              </a:r>
              <a:endPar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grpSp>
      <p:sp>
        <p:nvSpPr>
          <p:cNvPr id="112702" name="Text Box 62"/>
          <p:cNvSpPr txBox="1"/>
          <p:nvPr/>
        </p:nvSpPr>
        <p:spPr>
          <a:xfrm>
            <a:off x="609600" y="4953000"/>
            <a:ext cx="8534400" cy="400050"/>
          </a:xfrm>
          <a:prstGeom prst="rect">
            <a:avLst/>
          </a:prstGeom>
          <a:noFill/>
          <a:ln w="9525">
            <a:noFill/>
          </a:ln>
        </p:spPr>
        <p:txBody>
          <a:bodyPr anchor="t" anchorCtr="0">
            <a:spAutoFit/>
          </a:bodyPr>
          <a:p>
            <a:pPr>
              <a:spcBef>
                <a:spcPct val="50000"/>
              </a:spcBef>
            </a:pPr>
            <a:r>
              <a:rPr lang="zh-CN" altLang="en-US" sz="2000" u="sng" dirty="0">
                <a:solidFill>
                  <a:srgbClr val="000000"/>
                </a:solidFill>
                <a:latin typeface="Consolas" panose="020B0609020204030204" pitchFamily="49" charset="0"/>
                <a:ea typeface="黑体" panose="02010609060101010101" pitchFamily="49" charset="-122"/>
              </a:rPr>
              <a:t>状态   最优决策    状态   最优决策   状态</a:t>
            </a:r>
            <a:r>
              <a:rPr lang="en-US" altLang="zh-CN" sz="2000" u="sng" dirty="0">
                <a:solidFill>
                  <a:srgbClr val="000000"/>
                </a:solidFill>
                <a:latin typeface="Consolas" panose="020B0609020204030204" pitchFamily="49" charset="0"/>
                <a:ea typeface="黑体" panose="02010609060101010101" pitchFamily="49" charset="-122"/>
              </a:rPr>
              <a:t>…</a:t>
            </a:r>
            <a:endParaRPr lang="zh-CN" altLang="en-US" sz="2000" u="sng" dirty="0">
              <a:solidFill>
                <a:srgbClr val="000000"/>
              </a:solidFill>
              <a:latin typeface="Consolas" panose="020B0609020204030204" pitchFamily="49" charset="0"/>
              <a:ea typeface="黑体" panose="02010609060101010101" pitchFamily="49" charset="-122"/>
            </a:endParaRPr>
          </a:p>
        </p:txBody>
      </p:sp>
      <p:sp>
        <p:nvSpPr>
          <p:cNvPr id="112703" name="Text Box 63"/>
          <p:cNvSpPr txBox="1"/>
          <p:nvPr/>
        </p:nvSpPr>
        <p:spPr>
          <a:xfrm>
            <a:off x="762000" y="5410200"/>
            <a:ext cx="8382000" cy="396875"/>
          </a:xfrm>
          <a:prstGeom prst="rect">
            <a:avLst/>
          </a:prstGeom>
          <a:noFill/>
          <a:ln w="9525">
            <a:noFill/>
          </a:ln>
        </p:spPr>
        <p:txBody>
          <a:bodyPr anchor="t" anchorCtr="0">
            <a:spAutoFit/>
          </a:bodyPr>
          <a:p>
            <a:pPr>
              <a:spcBef>
                <a:spcPct val="50000"/>
              </a:spcBef>
            </a:pPr>
            <a:r>
              <a:rPr lang="en-US" altLang="zh-CN" sz="2000" dirty="0">
                <a:solidFill>
                  <a:srgbClr val="000000"/>
                </a:solidFill>
                <a:latin typeface="Consolas" panose="020B0609020204030204" pitchFamily="49" charset="0"/>
                <a:ea typeface="黑体" panose="02010609060101010101" pitchFamily="49" charset="-122"/>
              </a:rPr>
              <a:t>A    </a:t>
            </a:r>
            <a:r>
              <a:rPr lang="zh-CN" altLang="en-US" sz="2000" dirty="0">
                <a:solidFill>
                  <a:srgbClr val="000000"/>
                </a:solidFill>
                <a:latin typeface="Consolas" panose="020B0609020204030204" pitchFamily="49" charset="0"/>
                <a:ea typeface="黑体" panose="02010609060101010101" pitchFamily="49" charset="-122"/>
              </a:rPr>
              <a:t>（ </a:t>
            </a:r>
            <a:r>
              <a:rPr lang="en-US" altLang="zh-CN" sz="2000" dirty="0">
                <a:solidFill>
                  <a:srgbClr val="000000"/>
                </a:solidFill>
                <a:latin typeface="Consolas" panose="020B0609020204030204" pitchFamily="49" charset="0"/>
                <a:ea typeface="黑体" panose="02010609060101010101" pitchFamily="49" charset="-122"/>
              </a:rPr>
              <a:t>A</a:t>
            </a:r>
            <a:r>
              <a:rPr lang="zh-CN" altLang="en-US" sz="2000" dirty="0">
                <a:solidFill>
                  <a:srgbClr val="000000"/>
                </a:solidFill>
                <a:latin typeface="Consolas" panose="020B0609020204030204" pitchFamily="49" charset="0"/>
                <a:ea typeface="黑体" panose="02010609060101010101" pitchFamily="49" charset="-122"/>
              </a:rPr>
              <a:t>，</a:t>
            </a:r>
            <a:r>
              <a:rPr lang="en-US" altLang="zh-CN" sz="2000" dirty="0">
                <a:solidFill>
                  <a:srgbClr val="000000"/>
                </a:solidFill>
                <a:latin typeface="Consolas" panose="020B0609020204030204" pitchFamily="49" charset="0"/>
                <a:ea typeface="黑体" panose="02010609060101010101" pitchFamily="49" charset="-122"/>
              </a:rPr>
              <a:t>B</a:t>
            </a:r>
            <a:r>
              <a:rPr lang="en-US" altLang="zh-CN" sz="2000" baseline="-25000" dirty="0">
                <a:solidFill>
                  <a:srgbClr val="000000"/>
                </a:solidFill>
                <a:latin typeface="Consolas" panose="020B0609020204030204" pitchFamily="49" charset="0"/>
                <a:ea typeface="黑体" panose="02010609060101010101" pitchFamily="49" charset="-122"/>
              </a:rPr>
              <a:t>2</a:t>
            </a:r>
            <a:r>
              <a:rPr lang="zh-CN" altLang="en-US" sz="2000" dirty="0">
                <a:solidFill>
                  <a:srgbClr val="000000"/>
                </a:solidFill>
                <a:latin typeface="Consolas" panose="020B0609020204030204" pitchFamily="49" charset="0"/>
                <a:ea typeface="黑体" panose="02010609060101010101" pitchFamily="49" charset="-122"/>
              </a:rPr>
              <a:t>）    </a:t>
            </a:r>
            <a:r>
              <a:rPr lang="en-US" altLang="zh-CN" sz="2000" dirty="0">
                <a:solidFill>
                  <a:srgbClr val="000000"/>
                </a:solidFill>
                <a:latin typeface="Consolas" panose="020B0609020204030204" pitchFamily="49" charset="0"/>
                <a:ea typeface="黑体" panose="02010609060101010101" pitchFamily="49" charset="-122"/>
              </a:rPr>
              <a:t>B</a:t>
            </a:r>
            <a:r>
              <a:rPr lang="en-US" altLang="zh-CN" sz="2000" baseline="-25000" dirty="0">
                <a:solidFill>
                  <a:srgbClr val="000000"/>
                </a:solidFill>
                <a:latin typeface="Consolas" panose="020B0609020204030204" pitchFamily="49" charset="0"/>
                <a:ea typeface="黑体" panose="02010609060101010101" pitchFamily="49" charset="-122"/>
              </a:rPr>
              <a:t>2</a:t>
            </a:r>
            <a:endParaRPr lang="en-US" altLang="zh-CN" sz="2000" dirty="0">
              <a:solidFill>
                <a:srgbClr val="000000"/>
              </a:solidFill>
              <a:latin typeface="Consolas" panose="020B0609020204030204" pitchFamily="49" charset="0"/>
              <a:ea typeface="黑体" panose="02010609060101010101" pitchFamily="49" charset="-122"/>
            </a:endParaRPr>
          </a:p>
        </p:txBody>
      </p:sp>
      <p:sp>
        <p:nvSpPr>
          <p:cNvPr id="112704" name="TextBox 7"/>
          <p:cNvSpPr txBox="1"/>
          <p:nvPr/>
        </p:nvSpPr>
        <p:spPr>
          <a:xfrm>
            <a:off x="285750" y="506413"/>
            <a:ext cx="3500438" cy="522287"/>
          </a:xfrm>
          <a:prstGeom prst="rect">
            <a:avLst/>
          </a:prstGeom>
          <a:noFill/>
          <a:ln w="9525">
            <a:noFill/>
          </a:ln>
        </p:spPr>
        <p:txBody>
          <a:bodyPr anchor="t" anchorCtr="0">
            <a:spAutoFit/>
          </a:bodyPr>
          <a:p>
            <a:pPr eaLnBrk="0" hangingPunct="0"/>
            <a:r>
              <a:rPr lang="zh-CN" altLang="en-US" sz="2800" dirty="0">
                <a:solidFill>
                  <a:schemeClr val="bg1"/>
                </a:solidFill>
                <a:latin typeface="微软雅黑" panose="020B0503020204020204" pitchFamily="34" charset="-122"/>
                <a:ea typeface="微软雅黑" panose="020B0503020204020204" pitchFamily="34" charset="-122"/>
              </a:rPr>
              <a:t>课堂练习</a:t>
            </a:r>
            <a:endParaRPr lang="zh-CN" altLang="zh-CN"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zoom/>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13665" name="组合 1"/>
          <p:cNvGrpSpPr/>
          <p:nvPr/>
        </p:nvGrpSpPr>
        <p:grpSpPr>
          <a:xfrm>
            <a:off x="696913" y="838200"/>
            <a:ext cx="8051800" cy="3956050"/>
            <a:chOff x="696914" y="974725"/>
            <a:chExt cx="8051799" cy="3956050"/>
          </a:xfrm>
        </p:grpSpPr>
        <p:sp>
          <p:nvSpPr>
            <p:cNvPr id="113666" name="Line 2"/>
            <p:cNvSpPr/>
            <p:nvPr/>
          </p:nvSpPr>
          <p:spPr>
            <a:xfrm flipV="1">
              <a:off x="1612900" y="1876425"/>
              <a:ext cx="1101725" cy="954088"/>
            </a:xfrm>
            <a:prstGeom prst="line">
              <a:avLst/>
            </a:prstGeom>
            <a:ln w="28575" cap="flat" cmpd="sng">
              <a:solidFill>
                <a:srgbClr val="6699FF"/>
              </a:solidFill>
              <a:prstDash val="solid"/>
              <a:round/>
              <a:headEnd type="none" w="med" len="med"/>
              <a:tailEnd type="none" w="med" len="med"/>
            </a:ln>
          </p:spPr>
        </p:sp>
        <p:sp>
          <p:nvSpPr>
            <p:cNvPr id="113667" name="Line 3"/>
            <p:cNvSpPr/>
            <p:nvPr/>
          </p:nvSpPr>
          <p:spPr>
            <a:xfrm flipV="1">
              <a:off x="1692275" y="2987675"/>
              <a:ext cx="1022350" cy="14288"/>
            </a:xfrm>
            <a:prstGeom prst="line">
              <a:avLst/>
            </a:prstGeom>
            <a:ln w="28575" cap="flat" cmpd="sng">
              <a:solidFill>
                <a:schemeClr val="folHlink"/>
              </a:solidFill>
              <a:prstDash val="solid"/>
              <a:round/>
              <a:headEnd type="none" w="med" len="med"/>
              <a:tailEnd type="none" w="med" len="med"/>
            </a:ln>
          </p:spPr>
        </p:sp>
        <p:sp>
          <p:nvSpPr>
            <p:cNvPr id="113668" name="Line 4"/>
            <p:cNvSpPr/>
            <p:nvPr/>
          </p:nvSpPr>
          <p:spPr>
            <a:xfrm>
              <a:off x="3263900" y="2987675"/>
              <a:ext cx="1360488" cy="7938"/>
            </a:xfrm>
            <a:prstGeom prst="line">
              <a:avLst/>
            </a:prstGeom>
            <a:ln w="28575" cap="flat" cmpd="sng">
              <a:solidFill>
                <a:srgbClr val="6699FF"/>
              </a:solidFill>
              <a:prstDash val="solid"/>
              <a:round/>
              <a:headEnd type="none" w="med" len="med"/>
              <a:tailEnd type="none" w="med" len="med"/>
            </a:ln>
          </p:spPr>
        </p:sp>
        <p:sp>
          <p:nvSpPr>
            <p:cNvPr id="113669" name="Line 5"/>
            <p:cNvSpPr/>
            <p:nvPr/>
          </p:nvSpPr>
          <p:spPr>
            <a:xfrm>
              <a:off x="1612900" y="3181350"/>
              <a:ext cx="1101725" cy="919163"/>
            </a:xfrm>
            <a:prstGeom prst="line">
              <a:avLst/>
            </a:prstGeom>
            <a:ln w="28575" cap="flat" cmpd="sng">
              <a:solidFill>
                <a:srgbClr val="6699FF"/>
              </a:solidFill>
              <a:prstDash val="solid"/>
              <a:round/>
              <a:headEnd type="none" w="med" len="med"/>
              <a:tailEnd type="none" w="med" len="med"/>
            </a:ln>
          </p:spPr>
        </p:sp>
        <p:sp>
          <p:nvSpPr>
            <p:cNvPr id="113670" name="Line 6"/>
            <p:cNvSpPr/>
            <p:nvPr/>
          </p:nvSpPr>
          <p:spPr>
            <a:xfrm flipV="1">
              <a:off x="3263900" y="1698625"/>
              <a:ext cx="1333500" cy="19050"/>
            </a:xfrm>
            <a:prstGeom prst="line">
              <a:avLst/>
            </a:prstGeom>
            <a:ln w="28575" cap="flat" cmpd="sng">
              <a:solidFill>
                <a:srgbClr val="6699FF"/>
              </a:solidFill>
              <a:prstDash val="solid"/>
              <a:round/>
              <a:headEnd type="none" w="med" len="med"/>
              <a:tailEnd type="none" w="med" len="med"/>
            </a:ln>
          </p:spPr>
        </p:sp>
        <p:sp>
          <p:nvSpPr>
            <p:cNvPr id="113671" name="Line 7"/>
            <p:cNvSpPr/>
            <p:nvPr/>
          </p:nvSpPr>
          <p:spPr>
            <a:xfrm>
              <a:off x="3263900" y="4259263"/>
              <a:ext cx="1385888" cy="6350"/>
            </a:xfrm>
            <a:prstGeom prst="line">
              <a:avLst/>
            </a:prstGeom>
            <a:ln w="28575" cap="flat" cmpd="sng">
              <a:solidFill>
                <a:srgbClr val="6699FF"/>
              </a:solidFill>
              <a:prstDash val="solid"/>
              <a:round/>
              <a:headEnd type="none" w="med" len="med"/>
              <a:tailEnd type="none" w="med" len="med"/>
            </a:ln>
          </p:spPr>
        </p:sp>
        <p:sp>
          <p:nvSpPr>
            <p:cNvPr id="113672" name="Line 8"/>
            <p:cNvSpPr/>
            <p:nvPr/>
          </p:nvSpPr>
          <p:spPr>
            <a:xfrm>
              <a:off x="5173663" y="1724025"/>
              <a:ext cx="1203325" cy="528638"/>
            </a:xfrm>
            <a:prstGeom prst="line">
              <a:avLst/>
            </a:prstGeom>
            <a:ln w="28575" cap="flat" cmpd="sng">
              <a:solidFill>
                <a:srgbClr val="6699FF"/>
              </a:solidFill>
              <a:prstDash val="solid"/>
              <a:round/>
              <a:headEnd type="none" w="med" len="med"/>
              <a:tailEnd type="none" w="med" len="med"/>
            </a:ln>
          </p:spPr>
        </p:sp>
        <p:sp>
          <p:nvSpPr>
            <p:cNvPr id="113673" name="Line 9"/>
            <p:cNvSpPr/>
            <p:nvPr/>
          </p:nvSpPr>
          <p:spPr>
            <a:xfrm>
              <a:off x="6899275" y="2465388"/>
              <a:ext cx="969963" cy="450850"/>
            </a:xfrm>
            <a:prstGeom prst="line">
              <a:avLst/>
            </a:prstGeom>
            <a:ln w="28575" cap="flat" cmpd="sng">
              <a:solidFill>
                <a:srgbClr val="6699FF"/>
              </a:solidFill>
              <a:prstDash val="solid"/>
              <a:round/>
              <a:headEnd type="none" w="med" len="med"/>
              <a:tailEnd type="none" w="med" len="med"/>
            </a:ln>
          </p:spPr>
        </p:sp>
        <p:sp>
          <p:nvSpPr>
            <p:cNvPr id="113674" name="Line 10"/>
            <p:cNvSpPr/>
            <p:nvPr/>
          </p:nvSpPr>
          <p:spPr>
            <a:xfrm flipV="1">
              <a:off x="5173663" y="3736975"/>
              <a:ext cx="1228725" cy="422275"/>
            </a:xfrm>
            <a:prstGeom prst="line">
              <a:avLst/>
            </a:prstGeom>
            <a:ln w="28575" cap="flat" cmpd="sng">
              <a:solidFill>
                <a:srgbClr val="6699FF"/>
              </a:solidFill>
              <a:prstDash val="solid"/>
              <a:round/>
              <a:headEnd type="none" w="med" len="med"/>
              <a:tailEnd type="none" w="med" len="med"/>
            </a:ln>
          </p:spPr>
        </p:sp>
        <p:sp>
          <p:nvSpPr>
            <p:cNvPr id="113675" name="Line 11"/>
            <p:cNvSpPr/>
            <p:nvPr/>
          </p:nvSpPr>
          <p:spPr>
            <a:xfrm flipV="1">
              <a:off x="6899275" y="3127375"/>
              <a:ext cx="995363" cy="396875"/>
            </a:xfrm>
            <a:prstGeom prst="line">
              <a:avLst/>
            </a:prstGeom>
            <a:ln w="28575" cap="flat" cmpd="sng">
              <a:solidFill>
                <a:srgbClr val="6699FF"/>
              </a:solidFill>
              <a:prstDash val="solid"/>
              <a:round/>
              <a:headEnd type="none" w="med" len="med"/>
              <a:tailEnd type="none" w="med" len="med"/>
            </a:ln>
          </p:spPr>
        </p:sp>
        <p:sp>
          <p:nvSpPr>
            <p:cNvPr id="113676" name="Line 12"/>
            <p:cNvSpPr/>
            <p:nvPr/>
          </p:nvSpPr>
          <p:spPr>
            <a:xfrm flipV="1">
              <a:off x="5146675" y="2411413"/>
              <a:ext cx="1230313" cy="425450"/>
            </a:xfrm>
            <a:prstGeom prst="line">
              <a:avLst/>
            </a:prstGeom>
            <a:ln w="28575" cap="flat" cmpd="sng">
              <a:solidFill>
                <a:srgbClr val="6699FF"/>
              </a:solidFill>
              <a:prstDash val="solid"/>
              <a:round/>
              <a:headEnd type="none" w="med" len="med"/>
              <a:tailEnd type="none" w="med" len="med"/>
            </a:ln>
          </p:spPr>
        </p:sp>
        <p:sp>
          <p:nvSpPr>
            <p:cNvPr id="113677" name="Line 13"/>
            <p:cNvSpPr/>
            <p:nvPr/>
          </p:nvSpPr>
          <p:spPr>
            <a:xfrm>
              <a:off x="5121275" y="3100388"/>
              <a:ext cx="1203325" cy="477837"/>
            </a:xfrm>
            <a:prstGeom prst="line">
              <a:avLst/>
            </a:prstGeom>
            <a:ln w="28575" cap="flat" cmpd="sng">
              <a:solidFill>
                <a:srgbClr val="6699FF"/>
              </a:solidFill>
              <a:prstDash val="solid"/>
              <a:round/>
              <a:headEnd type="none" w="med" len="med"/>
              <a:tailEnd type="none" w="med" len="med"/>
            </a:ln>
          </p:spPr>
        </p:sp>
        <p:sp>
          <p:nvSpPr>
            <p:cNvPr id="113678" name="Line 14"/>
            <p:cNvSpPr/>
            <p:nvPr/>
          </p:nvSpPr>
          <p:spPr>
            <a:xfrm>
              <a:off x="3184525" y="1857375"/>
              <a:ext cx="1492250" cy="979488"/>
            </a:xfrm>
            <a:prstGeom prst="line">
              <a:avLst/>
            </a:prstGeom>
            <a:ln w="28575" cap="flat" cmpd="sng">
              <a:solidFill>
                <a:srgbClr val="6699FF"/>
              </a:solidFill>
              <a:prstDash val="solid"/>
              <a:round/>
              <a:headEnd type="none" w="med" len="med"/>
              <a:tailEnd type="none" w="med" len="med"/>
            </a:ln>
          </p:spPr>
        </p:sp>
        <p:sp>
          <p:nvSpPr>
            <p:cNvPr id="113679" name="Line 15"/>
            <p:cNvSpPr/>
            <p:nvPr/>
          </p:nvSpPr>
          <p:spPr>
            <a:xfrm>
              <a:off x="3132138" y="1989138"/>
              <a:ext cx="1544637" cy="2038350"/>
            </a:xfrm>
            <a:prstGeom prst="line">
              <a:avLst/>
            </a:prstGeom>
            <a:ln w="28575" cap="flat" cmpd="sng">
              <a:solidFill>
                <a:srgbClr val="6699FF"/>
              </a:solidFill>
              <a:prstDash val="solid"/>
              <a:round/>
              <a:headEnd type="none" w="med" len="med"/>
              <a:tailEnd type="none" w="med" len="med"/>
            </a:ln>
          </p:spPr>
        </p:sp>
        <p:sp>
          <p:nvSpPr>
            <p:cNvPr id="113680" name="Line 16"/>
            <p:cNvSpPr/>
            <p:nvPr/>
          </p:nvSpPr>
          <p:spPr>
            <a:xfrm flipV="1">
              <a:off x="3184525" y="1857375"/>
              <a:ext cx="1439863" cy="973138"/>
            </a:xfrm>
            <a:prstGeom prst="line">
              <a:avLst/>
            </a:prstGeom>
            <a:ln w="28575" cap="flat" cmpd="sng">
              <a:solidFill>
                <a:schemeClr val="folHlink"/>
              </a:solidFill>
              <a:prstDash val="solid"/>
              <a:round/>
              <a:headEnd type="none" w="med" len="med"/>
              <a:tailEnd type="none" w="med" len="med"/>
            </a:ln>
          </p:spPr>
        </p:sp>
        <p:sp>
          <p:nvSpPr>
            <p:cNvPr id="113681" name="Line 17"/>
            <p:cNvSpPr/>
            <p:nvPr/>
          </p:nvSpPr>
          <p:spPr>
            <a:xfrm>
              <a:off x="3209925" y="3154363"/>
              <a:ext cx="1439863" cy="979487"/>
            </a:xfrm>
            <a:prstGeom prst="line">
              <a:avLst/>
            </a:prstGeom>
            <a:ln w="28575" cap="flat" cmpd="sng">
              <a:solidFill>
                <a:srgbClr val="6699FF"/>
              </a:solidFill>
              <a:prstDash val="solid"/>
              <a:round/>
              <a:headEnd type="none" w="med" len="med"/>
              <a:tailEnd type="none" w="med" len="med"/>
            </a:ln>
          </p:spPr>
        </p:sp>
        <p:sp>
          <p:nvSpPr>
            <p:cNvPr id="113682" name="Line 18"/>
            <p:cNvSpPr/>
            <p:nvPr/>
          </p:nvSpPr>
          <p:spPr>
            <a:xfrm flipV="1">
              <a:off x="3157538" y="1955800"/>
              <a:ext cx="1598612" cy="2019300"/>
            </a:xfrm>
            <a:prstGeom prst="line">
              <a:avLst/>
            </a:prstGeom>
            <a:ln w="28575" cap="flat" cmpd="sng">
              <a:solidFill>
                <a:srgbClr val="6699FF"/>
              </a:solidFill>
              <a:prstDash val="solid"/>
              <a:round/>
              <a:headEnd type="none" w="med" len="med"/>
              <a:tailEnd type="none" w="med" len="med"/>
            </a:ln>
          </p:spPr>
        </p:sp>
        <p:sp>
          <p:nvSpPr>
            <p:cNvPr id="113683" name="Line 19"/>
            <p:cNvSpPr/>
            <p:nvPr/>
          </p:nvSpPr>
          <p:spPr>
            <a:xfrm flipV="1">
              <a:off x="3263900" y="3074988"/>
              <a:ext cx="1412875" cy="1025525"/>
            </a:xfrm>
            <a:prstGeom prst="line">
              <a:avLst/>
            </a:prstGeom>
            <a:ln w="28575" cap="flat" cmpd="sng">
              <a:solidFill>
                <a:srgbClr val="6699FF"/>
              </a:solidFill>
              <a:prstDash val="solid"/>
              <a:round/>
              <a:headEnd type="none" w="med" len="med"/>
              <a:tailEnd type="none" w="med" len="med"/>
            </a:ln>
          </p:spPr>
        </p:sp>
        <p:sp>
          <p:nvSpPr>
            <p:cNvPr id="113684" name="Line 20"/>
            <p:cNvSpPr/>
            <p:nvPr/>
          </p:nvSpPr>
          <p:spPr>
            <a:xfrm>
              <a:off x="5094288" y="1909763"/>
              <a:ext cx="1387475" cy="1474787"/>
            </a:xfrm>
            <a:prstGeom prst="line">
              <a:avLst/>
            </a:prstGeom>
            <a:ln w="28575" cap="flat" cmpd="sng">
              <a:solidFill>
                <a:srgbClr val="6699FF"/>
              </a:solidFill>
              <a:prstDash val="solid"/>
              <a:round/>
              <a:headEnd type="none" w="med" len="med"/>
              <a:tailEnd type="none" w="med" len="med"/>
            </a:ln>
          </p:spPr>
        </p:sp>
        <p:sp>
          <p:nvSpPr>
            <p:cNvPr id="113685" name="Line 21"/>
            <p:cNvSpPr/>
            <p:nvPr/>
          </p:nvSpPr>
          <p:spPr>
            <a:xfrm flipV="1">
              <a:off x="5121275" y="2570163"/>
              <a:ext cx="1335088" cy="1430337"/>
            </a:xfrm>
            <a:prstGeom prst="line">
              <a:avLst/>
            </a:prstGeom>
            <a:ln w="28575" cap="flat" cmpd="sng">
              <a:solidFill>
                <a:srgbClr val="6699FF"/>
              </a:solidFill>
              <a:prstDash val="solid"/>
              <a:round/>
              <a:headEnd type="none" w="med" len="med"/>
              <a:tailEnd type="none" w="med" len="med"/>
            </a:ln>
          </p:spPr>
        </p:sp>
        <p:sp>
          <p:nvSpPr>
            <p:cNvPr id="113686" name="Text Box 22"/>
            <p:cNvSpPr txBox="1"/>
            <p:nvPr/>
          </p:nvSpPr>
          <p:spPr>
            <a:xfrm>
              <a:off x="1912938" y="2168525"/>
              <a:ext cx="296862"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2</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3687" name="Text Box 23"/>
            <p:cNvSpPr txBox="1"/>
            <p:nvPr/>
          </p:nvSpPr>
          <p:spPr>
            <a:xfrm>
              <a:off x="2006600" y="2781300"/>
              <a:ext cx="296863" cy="301625"/>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5</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3688" name="Text Box 24"/>
            <p:cNvSpPr txBox="1"/>
            <p:nvPr/>
          </p:nvSpPr>
          <p:spPr>
            <a:xfrm>
              <a:off x="1912938" y="3616325"/>
              <a:ext cx="296862"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3689" name="Text Box 25"/>
            <p:cNvSpPr txBox="1"/>
            <p:nvPr/>
          </p:nvSpPr>
          <p:spPr>
            <a:xfrm>
              <a:off x="3429000" y="1482725"/>
              <a:ext cx="296863"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12</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3690" name="Text Box 26"/>
            <p:cNvSpPr txBox="1"/>
            <p:nvPr/>
          </p:nvSpPr>
          <p:spPr>
            <a:xfrm>
              <a:off x="3436938" y="1863725"/>
              <a:ext cx="296862" cy="301625"/>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14</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3691" name="Text Box 27"/>
            <p:cNvSpPr txBox="1"/>
            <p:nvPr/>
          </p:nvSpPr>
          <p:spPr>
            <a:xfrm>
              <a:off x="2971800" y="2168525"/>
              <a:ext cx="296863"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10</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3692" name="Text Box 28"/>
            <p:cNvSpPr txBox="1"/>
            <p:nvPr/>
          </p:nvSpPr>
          <p:spPr>
            <a:xfrm>
              <a:off x="3200400" y="2478088"/>
              <a:ext cx="296863" cy="300037"/>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6</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3693" name="Text Box 29"/>
            <p:cNvSpPr txBox="1"/>
            <p:nvPr/>
          </p:nvSpPr>
          <p:spPr>
            <a:xfrm>
              <a:off x="3411538" y="2778125"/>
              <a:ext cx="296862"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10</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3694" name="Text Box 30"/>
            <p:cNvSpPr txBox="1"/>
            <p:nvPr/>
          </p:nvSpPr>
          <p:spPr>
            <a:xfrm>
              <a:off x="3208338" y="3316288"/>
              <a:ext cx="296862" cy="300037"/>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4</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3695" name="Text Box 31"/>
            <p:cNvSpPr txBox="1"/>
            <p:nvPr/>
          </p:nvSpPr>
          <p:spPr>
            <a:xfrm>
              <a:off x="3124200" y="3568700"/>
              <a:ext cx="296863" cy="300038"/>
            </a:xfrm>
            <a:prstGeom prst="rect">
              <a:avLst/>
            </a:prstGeom>
            <a:noFill/>
            <a:ln w="9525">
              <a:noFill/>
            </a:ln>
          </p:spPr>
          <p:txBody>
            <a:bodyPr lIns="0" tIns="0" rIns="0" bIns="0" anchor="t" anchorCtr="0"/>
            <a:p>
              <a:pPr eaLnBrk="0" hangingPunct="0"/>
              <a:r>
                <a:rPr lang="en-US" altLang="zh-CN" sz="1600" dirty="0">
                  <a:solidFill>
                    <a:srgbClr val="000000"/>
                  </a:solidFill>
                  <a:latin typeface="黑体" panose="02010609060101010101" pitchFamily="49" charset="-122"/>
                  <a:ea typeface="黑体" panose="02010609060101010101" pitchFamily="49" charset="-122"/>
                </a:rPr>
                <a:t>13</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3696" name="Text Box 32"/>
            <p:cNvSpPr txBox="1"/>
            <p:nvPr/>
          </p:nvSpPr>
          <p:spPr>
            <a:xfrm>
              <a:off x="3513138" y="4306888"/>
              <a:ext cx="296862" cy="300037"/>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11</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3697" name="Text Box 33"/>
            <p:cNvSpPr txBox="1"/>
            <p:nvPr/>
          </p:nvSpPr>
          <p:spPr>
            <a:xfrm>
              <a:off x="3513138" y="3921125"/>
              <a:ext cx="296862" cy="301625"/>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12</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3698" name="Text Box 34"/>
            <p:cNvSpPr txBox="1"/>
            <p:nvPr/>
          </p:nvSpPr>
          <p:spPr>
            <a:xfrm>
              <a:off x="5638800" y="1716088"/>
              <a:ext cx="296863" cy="300037"/>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3</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3699" name="Text Box 35"/>
            <p:cNvSpPr txBox="1"/>
            <p:nvPr/>
          </p:nvSpPr>
          <p:spPr>
            <a:xfrm>
              <a:off x="5418138" y="2097088"/>
              <a:ext cx="296862" cy="300037"/>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9</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3700" name="Text Box 36"/>
            <p:cNvSpPr txBox="1"/>
            <p:nvPr/>
          </p:nvSpPr>
          <p:spPr>
            <a:xfrm>
              <a:off x="5278438" y="2473325"/>
              <a:ext cx="296862"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6</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3701" name="Text Box 37"/>
            <p:cNvSpPr txBox="1"/>
            <p:nvPr/>
          </p:nvSpPr>
          <p:spPr>
            <a:xfrm>
              <a:off x="5278438" y="3241675"/>
              <a:ext cx="296862" cy="298450"/>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5</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3702" name="Text Box 38"/>
            <p:cNvSpPr txBox="1"/>
            <p:nvPr/>
          </p:nvSpPr>
          <p:spPr>
            <a:xfrm>
              <a:off x="5418138" y="3595688"/>
              <a:ext cx="296862" cy="300037"/>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8</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3703" name="Text Box 39"/>
            <p:cNvSpPr txBox="1"/>
            <p:nvPr/>
          </p:nvSpPr>
          <p:spPr>
            <a:xfrm>
              <a:off x="5562600" y="3997325"/>
              <a:ext cx="296863" cy="298450"/>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10</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3704" name="Text Box 40"/>
            <p:cNvSpPr txBox="1"/>
            <p:nvPr/>
          </p:nvSpPr>
          <p:spPr>
            <a:xfrm>
              <a:off x="7240588" y="2397125"/>
              <a:ext cx="296862"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5</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3705" name="Text Box 41"/>
            <p:cNvSpPr txBox="1"/>
            <p:nvPr/>
          </p:nvSpPr>
          <p:spPr>
            <a:xfrm>
              <a:off x="7232650" y="3390900"/>
              <a:ext cx="296863" cy="301625"/>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2</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60458" name="Oval 42"/>
            <p:cNvSpPr>
              <a:spLocks noChangeArrowheads="1"/>
            </p:cNvSpPr>
            <p:nvPr/>
          </p:nvSpPr>
          <p:spPr bwMode="auto">
            <a:xfrm>
              <a:off x="4624389" y="1438275"/>
              <a:ext cx="549275" cy="557213"/>
            </a:xfrm>
            <a:prstGeom prst="ellipse">
              <a:avLst/>
            </a:prstGeom>
            <a:solidFill>
              <a:srgbClr val="CCCC00">
                <a:alpha val="50000"/>
              </a:srgbClr>
            </a:solidFill>
            <a:ln w="28575">
              <a:solidFill>
                <a:schemeClr val="tx1">
                  <a:lumMod val="75000"/>
                </a:schemeClr>
              </a:solidFill>
            </a:ln>
          </p:spPr>
          <p:style>
            <a:lnRef idx="0">
              <a:scrgbClr r="0" g="0" b="0"/>
            </a:lnRef>
            <a:fillRef idx="0">
              <a:scrgbClr r="0" g="0" b="0"/>
            </a:fillRef>
            <a:effectRef idx="0">
              <a:scrgbClr r="0" g="0" b="0"/>
            </a:effectRef>
            <a:fontRef idx="minor">
              <a:schemeClr val="lt1"/>
            </a:fontRef>
          </p:style>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C</a:t>
              </a:r>
              <a:r>
                <a:rPr kumimoji="0" lang="en-US" altLang="zh-CN" sz="24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1</a:t>
              </a:r>
              <a:endPar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60459" name="Oval 43"/>
            <p:cNvSpPr>
              <a:spLocks noChangeArrowheads="1"/>
            </p:cNvSpPr>
            <p:nvPr/>
          </p:nvSpPr>
          <p:spPr bwMode="auto">
            <a:xfrm>
              <a:off x="4649789" y="3949700"/>
              <a:ext cx="549275" cy="555625"/>
            </a:xfrm>
            <a:prstGeom prst="ellipse">
              <a:avLst/>
            </a:prstGeom>
            <a:solidFill>
              <a:srgbClr val="CCCC00">
                <a:alpha val="50000"/>
              </a:srgbClr>
            </a:solidFill>
            <a:ln w="28575">
              <a:solidFill>
                <a:schemeClr val="tx1">
                  <a:lumMod val="75000"/>
                </a:schemeClr>
              </a:solidFill>
            </a:ln>
          </p:spPr>
          <p:style>
            <a:lnRef idx="0">
              <a:scrgbClr r="0" g="0" b="0"/>
            </a:lnRef>
            <a:fillRef idx="0">
              <a:scrgbClr r="0" g="0" b="0"/>
            </a:fillRef>
            <a:effectRef idx="0">
              <a:scrgbClr r="0" g="0" b="0"/>
            </a:effectRef>
            <a:fontRef idx="minor">
              <a:schemeClr val="lt1"/>
            </a:fontRef>
          </p:style>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C</a:t>
              </a:r>
              <a:r>
                <a:rPr kumimoji="0" lang="en-US" altLang="zh-CN" sz="24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3</a:t>
              </a:r>
              <a:endPar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113708" name="Oval 44"/>
            <p:cNvSpPr/>
            <p:nvPr/>
          </p:nvSpPr>
          <p:spPr>
            <a:xfrm>
              <a:off x="6364288" y="2074863"/>
              <a:ext cx="549275" cy="555625"/>
            </a:xfrm>
            <a:prstGeom prst="ellipse">
              <a:avLst/>
            </a:prstGeom>
            <a:solidFill>
              <a:srgbClr val="CC9900"/>
            </a:solidFill>
            <a:ln w="28575" cap="flat" cmpd="sng">
              <a:solidFill>
                <a:schemeClr val="tx1"/>
              </a:solidFill>
              <a:prstDash val="solid"/>
              <a:round/>
              <a:headEnd type="none" w="med" len="med"/>
              <a:tailEnd type="none" w="med" len="med"/>
            </a:ln>
          </p:spPr>
          <p:txBody>
            <a:bodyPr lIns="0" tIns="0" rIns="0" bIns="0" anchor="t" anchorCtr="0"/>
            <a:p>
              <a:pPr algn="ctr" eaLnBrk="0" hangingPunct="0"/>
              <a:r>
                <a:rPr lang="en-US" altLang="zh-CN" sz="2400" dirty="0">
                  <a:solidFill>
                    <a:srgbClr val="000000"/>
                  </a:solidFill>
                  <a:latin typeface="黑体" panose="02010609060101010101" pitchFamily="49" charset="-122"/>
                  <a:ea typeface="黑体" panose="02010609060101010101" pitchFamily="49" charset="-122"/>
                </a:rPr>
                <a:t>D</a:t>
              </a:r>
              <a:r>
                <a:rPr lang="en-US" altLang="zh-CN" sz="2400" baseline="-25000" dirty="0">
                  <a:solidFill>
                    <a:srgbClr val="000000"/>
                  </a:solidFill>
                  <a:latin typeface="黑体" panose="02010609060101010101" pitchFamily="49" charset="-122"/>
                  <a:ea typeface="黑体" panose="02010609060101010101" pitchFamily="49" charset="-122"/>
                </a:rPr>
                <a:t>1</a:t>
              </a:r>
              <a:endParaRPr lang="en-US" altLang="zh-CN" sz="2400" dirty="0">
                <a:solidFill>
                  <a:srgbClr val="000000"/>
                </a:solidFill>
                <a:latin typeface="黑体" panose="02010609060101010101" pitchFamily="49" charset="-122"/>
                <a:ea typeface="黑体" panose="02010609060101010101" pitchFamily="49" charset="-122"/>
              </a:endParaRPr>
            </a:p>
          </p:txBody>
        </p:sp>
        <p:sp>
          <p:nvSpPr>
            <p:cNvPr id="60461" name="Oval 45"/>
            <p:cNvSpPr>
              <a:spLocks noChangeArrowheads="1"/>
            </p:cNvSpPr>
            <p:nvPr/>
          </p:nvSpPr>
          <p:spPr bwMode="auto">
            <a:xfrm>
              <a:off x="1143001" y="2709863"/>
              <a:ext cx="549275" cy="557212"/>
            </a:xfrm>
            <a:prstGeom prst="ellipse">
              <a:avLst/>
            </a:prstGeom>
            <a:solidFill>
              <a:schemeClr val="tx2">
                <a:lumMod val="20000"/>
                <a:lumOff val="80000"/>
              </a:schemeClr>
            </a:solidFill>
            <a:ln w="28575">
              <a:solidFill>
                <a:srgbClr val="C00000"/>
              </a:solidFill>
              <a:round/>
            </a:ln>
          </p:spPr>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8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A</a:t>
              </a:r>
              <a:endParaRPr kumimoji="0" lang="en-US" altLang="zh-CN" sz="28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60462" name="Oval 46"/>
            <p:cNvSpPr>
              <a:spLocks noChangeArrowheads="1"/>
            </p:cNvSpPr>
            <p:nvPr/>
          </p:nvSpPr>
          <p:spPr bwMode="auto">
            <a:xfrm>
              <a:off x="2681289" y="1479550"/>
              <a:ext cx="549275" cy="555625"/>
            </a:xfrm>
            <a:prstGeom prst="ellipse">
              <a:avLst/>
            </a:prstGeom>
            <a:solidFill>
              <a:schemeClr val="accent2">
                <a:lumMod val="20000"/>
                <a:lumOff val="80000"/>
                <a:alpha val="50000"/>
              </a:schemeClr>
            </a:solidFill>
            <a:ln w="28575">
              <a:solidFill>
                <a:schemeClr val="tx1">
                  <a:lumMod val="75000"/>
                </a:schemeClr>
              </a:solidFill>
            </a:ln>
          </p:spPr>
          <p:style>
            <a:lnRef idx="0">
              <a:scrgbClr r="0" g="0" b="0"/>
            </a:lnRef>
            <a:fillRef idx="0">
              <a:scrgbClr r="0" g="0" b="0"/>
            </a:fillRef>
            <a:effectRef idx="0">
              <a:scrgbClr r="0" g="0" b="0"/>
            </a:effectRef>
            <a:fontRef idx="minor">
              <a:schemeClr val="lt1"/>
            </a:fontRef>
          </p:style>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B</a:t>
              </a:r>
              <a:r>
                <a:rPr kumimoji="0" lang="en-US" altLang="zh-CN" sz="2400" b="0" i="0" u="none" strike="noStrike" kern="1200" cap="none" spc="0" normalizeH="0" baseline="-25000" noProof="0" dirty="0">
                  <a:ln>
                    <a:noFill/>
                  </a:ln>
                  <a:solidFill>
                    <a:srgbClr val="000000"/>
                  </a:solidFill>
                  <a:effectLst/>
                  <a:uLnTx/>
                  <a:uFillTx/>
                  <a:latin typeface="黑体" panose="02010609060101010101" pitchFamily="49" charset="-122"/>
                  <a:ea typeface="黑体" panose="02010609060101010101" pitchFamily="49" charset="-122"/>
                  <a:cs typeface="+mn-cs"/>
                </a:rPr>
                <a:t>1</a:t>
              </a:r>
              <a:endParaRPr kumimoji="0"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60463" name="Oval 47"/>
            <p:cNvSpPr>
              <a:spLocks noChangeArrowheads="1"/>
            </p:cNvSpPr>
            <p:nvPr/>
          </p:nvSpPr>
          <p:spPr bwMode="auto">
            <a:xfrm>
              <a:off x="2701926" y="3940175"/>
              <a:ext cx="549275" cy="557213"/>
            </a:xfrm>
            <a:prstGeom prst="ellipse">
              <a:avLst/>
            </a:prstGeom>
            <a:solidFill>
              <a:schemeClr val="accent2">
                <a:lumMod val="20000"/>
                <a:lumOff val="80000"/>
                <a:alpha val="50000"/>
              </a:schemeClr>
            </a:solidFill>
            <a:ln w="28575">
              <a:solidFill>
                <a:schemeClr val="tx1">
                  <a:lumMod val="75000"/>
                </a:schemeClr>
              </a:solidFill>
            </a:ln>
          </p:spPr>
          <p:style>
            <a:lnRef idx="0">
              <a:scrgbClr r="0" g="0" b="0"/>
            </a:lnRef>
            <a:fillRef idx="0">
              <a:scrgbClr r="0" g="0" b="0"/>
            </a:fillRef>
            <a:effectRef idx="0">
              <a:scrgbClr r="0" g="0" b="0"/>
            </a:effectRef>
            <a:fontRef idx="minor">
              <a:schemeClr val="lt1"/>
            </a:fontRef>
          </p:style>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B</a:t>
              </a:r>
              <a:r>
                <a:rPr kumimoji="0" lang="en-US" altLang="zh-CN" sz="24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3</a:t>
              </a:r>
              <a:endPar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60464" name="Oval 48"/>
            <p:cNvSpPr>
              <a:spLocks noChangeArrowheads="1"/>
            </p:cNvSpPr>
            <p:nvPr/>
          </p:nvSpPr>
          <p:spPr bwMode="auto">
            <a:xfrm>
              <a:off x="2701926" y="2709863"/>
              <a:ext cx="549275" cy="557212"/>
            </a:xfrm>
            <a:prstGeom prst="ellipse">
              <a:avLst/>
            </a:prstGeom>
            <a:solidFill>
              <a:schemeClr val="accent2">
                <a:lumMod val="20000"/>
                <a:lumOff val="80000"/>
                <a:alpha val="50000"/>
              </a:schemeClr>
            </a:solidFill>
            <a:ln w="28575">
              <a:solidFill>
                <a:schemeClr val="tx1">
                  <a:lumMod val="75000"/>
                </a:schemeClr>
              </a:solidFill>
            </a:ln>
          </p:spPr>
          <p:style>
            <a:lnRef idx="0">
              <a:scrgbClr r="0" g="0" b="0"/>
            </a:lnRef>
            <a:fillRef idx="0">
              <a:scrgbClr r="0" g="0" b="0"/>
            </a:fillRef>
            <a:effectRef idx="0">
              <a:scrgbClr r="0" g="0" b="0"/>
            </a:effectRef>
            <a:fontRef idx="minor">
              <a:schemeClr val="lt1"/>
            </a:fontRef>
          </p:style>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B</a:t>
              </a:r>
              <a:r>
                <a:rPr kumimoji="0" lang="en-US" altLang="zh-CN" sz="24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2</a:t>
              </a:r>
              <a:endPar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113713" name="Oval 49"/>
            <p:cNvSpPr/>
            <p:nvPr/>
          </p:nvSpPr>
          <p:spPr>
            <a:xfrm>
              <a:off x="6376988" y="3340100"/>
              <a:ext cx="549275" cy="555625"/>
            </a:xfrm>
            <a:prstGeom prst="ellipse">
              <a:avLst/>
            </a:prstGeom>
            <a:solidFill>
              <a:srgbClr val="CC9900"/>
            </a:solidFill>
            <a:ln w="28575" cap="flat" cmpd="sng">
              <a:solidFill>
                <a:schemeClr val="tx1"/>
              </a:solidFill>
              <a:prstDash val="solid"/>
              <a:round/>
              <a:headEnd type="none" w="med" len="med"/>
              <a:tailEnd type="none" w="med" len="med"/>
            </a:ln>
          </p:spPr>
          <p:txBody>
            <a:bodyPr lIns="0" tIns="0" rIns="0" bIns="0" anchor="t" anchorCtr="0"/>
            <a:p>
              <a:pPr algn="ctr" eaLnBrk="0" hangingPunct="0"/>
              <a:r>
                <a:rPr lang="en-US" altLang="zh-CN" sz="2400" dirty="0">
                  <a:solidFill>
                    <a:srgbClr val="000000"/>
                  </a:solidFill>
                  <a:latin typeface="黑体" panose="02010609060101010101" pitchFamily="49" charset="-122"/>
                  <a:ea typeface="黑体" panose="02010609060101010101" pitchFamily="49" charset="-122"/>
                </a:rPr>
                <a:t>D</a:t>
              </a:r>
              <a:r>
                <a:rPr lang="en-US" altLang="zh-CN" sz="2400" baseline="-25000" dirty="0">
                  <a:solidFill>
                    <a:srgbClr val="000000"/>
                  </a:solidFill>
                  <a:latin typeface="黑体" panose="02010609060101010101" pitchFamily="49" charset="-122"/>
                  <a:ea typeface="黑体" panose="02010609060101010101" pitchFamily="49" charset="-122"/>
                </a:rPr>
                <a:t>2</a:t>
              </a:r>
              <a:endParaRPr lang="en-US" altLang="zh-CN" sz="2400" dirty="0">
                <a:solidFill>
                  <a:srgbClr val="000000"/>
                </a:solidFill>
                <a:latin typeface="黑体" panose="02010609060101010101" pitchFamily="49" charset="-122"/>
                <a:ea typeface="黑体" panose="02010609060101010101" pitchFamily="49" charset="-122"/>
              </a:endParaRPr>
            </a:p>
          </p:txBody>
        </p:sp>
        <p:sp>
          <p:nvSpPr>
            <p:cNvPr id="60466" name="Oval 50"/>
            <p:cNvSpPr>
              <a:spLocks noChangeArrowheads="1"/>
            </p:cNvSpPr>
            <p:nvPr/>
          </p:nvSpPr>
          <p:spPr bwMode="auto">
            <a:xfrm>
              <a:off x="7832725" y="2701925"/>
              <a:ext cx="549275" cy="555625"/>
            </a:xfrm>
            <a:prstGeom prst="ellipse">
              <a:avLst/>
            </a:prstGeom>
            <a:solidFill>
              <a:schemeClr val="tx2">
                <a:lumMod val="20000"/>
                <a:lumOff val="80000"/>
              </a:schemeClr>
            </a:solidFill>
            <a:ln w="28575">
              <a:solidFill>
                <a:srgbClr val="C00000"/>
              </a:solidFill>
              <a:round/>
            </a:ln>
          </p:spPr>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E</a:t>
              </a:r>
              <a:endPar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60467" name="Oval 51"/>
            <p:cNvSpPr>
              <a:spLocks noChangeArrowheads="1"/>
            </p:cNvSpPr>
            <p:nvPr/>
          </p:nvSpPr>
          <p:spPr bwMode="auto">
            <a:xfrm>
              <a:off x="4624389" y="2678113"/>
              <a:ext cx="549275" cy="555625"/>
            </a:xfrm>
            <a:prstGeom prst="ellipse">
              <a:avLst/>
            </a:prstGeom>
            <a:solidFill>
              <a:srgbClr val="CCCC00">
                <a:alpha val="50000"/>
              </a:srgbClr>
            </a:solidFill>
            <a:ln w="28575">
              <a:solidFill>
                <a:schemeClr val="tx1">
                  <a:lumMod val="75000"/>
                </a:schemeClr>
              </a:solidFill>
            </a:ln>
          </p:spPr>
          <p:style>
            <a:lnRef idx="0">
              <a:scrgbClr r="0" g="0" b="0"/>
            </a:lnRef>
            <a:fillRef idx="0">
              <a:scrgbClr r="0" g="0" b="0"/>
            </a:fillRef>
            <a:effectRef idx="0">
              <a:scrgbClr r="0" g="0" b="0"/>
            </a:effectRef>
            <a:fontRef idx="minor">
              <a:schemeClr val="lt1"/>
            </a:fontRef>
          </p:style>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C</a:t>
              </a:r>
              <a:r>
                <a:rPr kumimoji="0" lang="en-US" altLang="zh-CN" sz="24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2</a:t>
              </a:r>
              <a:endPar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60468" name="Text Box 52"/>
            <p:cNvSpPr txBox="1">
              <a:spLocks noChangeArrowheads="1"/>
            </p:cNvSpPr>
            <p:nvPr/>
          </p:nvSpPr>
          <p:spPr bwMode="auto">
            <a:xfrm>
              <a:off x="6172200" y="3997325"/>
              <a:ext cx="1208088" cy="400050"/>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4</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(D</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2</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)=2</a:t>
              </a:r>
              <a:endPar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60469" name="Text Box 53"/>
            <p:cNvSpPr txBox="1">
              <a:spLocks noChangeArrowheads="1"/>
            </p:cNvSpPr>
            <p:nvPr/>
          </p:nvSpPr>
          <p:spPr bwMode="auto">
            <a:xfrm>
              <a:off x="7643813" y="2144713"/>
              <a:ext cx="1104900" cy="400050"/>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dirty="0">
                  <a:ln>
                    <a:noFill/>
                  </a:ln>
                  <a:solidFill>
                    <a:srgbClr val="000000"/>
                  </a:solidFill>
                  <a:effectLst/>
                  <a:uLnTx/>
                  <a:uFillTx/>
                  <a:latin typeface="黑体" panose="02010609060101010101" pitchFamily="49" charset="-122"/>
                  <a:ea typeface="黑体" panose="02010609060101010101" pitchFamily="49" charset="-122"/>
                  <a:cs typeface="+mn-cs"/>
                </a:rPr>
                <a:t>5</a:t>
              </a:r>
              <a:r>
                <a:rPr kumimoji="1"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(E)=0</a:t>
              </a:r>
              <a:endParaRPr kumimoji="1"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60470" name="Text Box 54"/>
            <p:cNvSpPr txBox="1">
              <a:spLocks noChangeArrowheads="1"/>
            </p:cNvSpPr>
            <p:nvPr/>
          </p:nvSpPr>
          <p:spPr bwMode="auto">
            <a:xfrm>
              <a:off x="4419601" y="4530725"/>
              <a:ext cx="1366838" cy="400050"/>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3</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(C</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3</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)=12</a:t>
              </a:r>
              <a:endPar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60471" name="Text Box 55"/>
            <p:cNvSpPr txBox="1">
              <a:spLocks noChangeArrowheads="1"/>
            </p:cNvSpPr>
            <p:nvPr/>
          </p:nvSpPr>
          <p:spPr bwMode="auto">
            <a:xfrm>
              <a:off x="6172200" y="1558925"/>
              <a:ext cx="1208088" cy="400050"/>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4</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(D</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1</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)=5</a:t>
              </a:r>
              <a:endPar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60472" name="Text Box 56"/>
            <p:cNvSpPr txBox="1">
              <a:spLocks noChangeArrowheads="1"/>
            </p:cNvSpPr>
            <p:nvPr/>
          </p:nvSpPr>
          <p:spPr bwMode="auto">
            <a:xfrm>
              <a:off x="2286001" y="4530725"/>
              <a:ext cx="1374775" cy="400050"/>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2</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(B</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3</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)=19</a:t>
              </a:r>
              <a:endPar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60473" name="Text Box 57"/>
            <p:cNvSpPr txBox="1">
              <a:spLocks noChangeArrowheads="1"/>
            </p:cNvSpPr>
            <p:nvPr/>
          </p:nvSpPr>
          <p:spPr bwMode="auto">
            <a:xfrm>
              <a:off x="4267201" y="2168525"/>
              <a:ext cx="1143000" cy="406400"/>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3</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(C</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2</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)=7</a:t>
              </a:r>
              <a:endPar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60474" name="Text Box 58"/>
            <p:cNvSpPr txBox="1">
              <a:spLocks noChangeArrowheads="1"/>
            </p:cNvSpPr>
            <p:nvPr/>
          </p:nvSpPr>
          <p:spPr bwMode="auto">
            <a:xfrm>
              <a:off x="4267201" y="974725"/>
              <a:ext cx="1143000" cy="406400"/>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3</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(C</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1</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)=8</a:t>
              </a:r>
              <a:endPar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60475" name="Text Box 59"/>
            <p:cNvSpPr txBox="1">
              <a:spLocks noChangeArrowheads="1"/>
            </p:cNvSpPr>
            <p:nvPr/>
          </p:nvSpPr>
          <p:spPr bwMode="auto">
            <a:xfrm>
              <a:off x="696914" y="2143125"/>
              <a:ext cx="1171575" cy="400050"/>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1</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(A)=19</a:t>
              </a:r>
              <a:endPar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60476" name="Text Box 60"/>
            <p:cNvSpPr txBox="1">
              <a:spLocks noChangeArrowheads="1"/>
            </p:cNvSpPr>
            <p:nvPr/>
          </p:nvSpPr>
          <p:spPr bwMode="auto">
            <a:xfrm>
              <a:off x="2286001" y="2143125"/>
              <a:ext cx="1374775" cy="400050"/>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2</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(B</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2</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)=14</a:t>
              </a:r>
              <a:endPar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60477" name="Text Box 61"/>
            <p:cNvSpPr txBox="1">
              <a:spLocks noChangeArrowheads="1"/>
            </p:cNvSpPr>
            <p:nvPr/>
          </p:nvSpPr>
          <p:spPr bwMode="auto">
            <a:xfrm>
              <a:off x="2286001" y="1050925"/>
              <a:ext cx="1298575" cy="400050"/>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2</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(B</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1</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)=21</a:t>
              </a:r>
              <a:endPar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grpSp>
      <p:sp>
        <p:nvSpPr>
          <p:cNvPr id="113726" name="Text Box 62"/>
          <p:cNvSpPr txBox="1"/>
          <p:nvPr/>
        </p:nvSpPr>
        <p:spPr>
          <a:xfrm>
            <a:off x="609600" y="5013325"/>
            <a:ext cx="8534400" cy="400050"/>
          </a:xfrm>
          <a:prstGeom prst="rect">
            <a:avLst/>
          </a:prstGeom>
          <a:noFill/>
          <a:ln w="9525">
            <a:noFill/>
          </a:ln>
        </p:spPr>
        <p:txBody>
          <a:bodyPr anchor="t" anchorCtr="0">
            <a:spAutoFit/>
          </a:bodyPr>
          <a:p>
            <a:pPr>
              <a:spcBef>
                <a:spcPct val="50000"/>
              </a:spcBef>
            </a:pPr>
            <a:r>
              <a:rPr lang="zh-CN" altLang="en-US" sz="2000" u="sng" dirty="0">
                <a:solidFill>
                  <a:srgbClr val="000000"/>
                </a:solidFill>
                <a:latin typeface="Consolas" panose="020B0609020204030204" pitchFamily="49" charset="0"/>
                <a:ea typeface="黑体" panose="02010609060101010101" pitchFamily="49" charset="-122"/>
              </a:rPr>
              <a:t>状态  最优决策    状态    最优决策    状态 最优决策 状态 </a:t>
            </a:r>
            <a:endParaRPr lang="zh-CN" altLang="en-US" sz="2000" u="sng" dirty="0">
              <a:solidFill>
                <a:srgbClr val="000000"/>
              </a:solidFill>
              <a:latin typeface="Consolas" panose="020B0609020204030204" pitchFamily="49" charset="0"/>
              <a:ea typeface="黑体" panose="02010609060101010101" pitchFamily="49" charset="-122"/>
            </a:endParaRPr>
          </a:p>
        </p:txBody>
      </p:sp>
      <p:sp>
        <p:nvSpPr>
          <p:cNvPr id="113727" name="Text Box 63"/>
          <p:cNvSpPr txBox="1"/>
          <p:nvPr/>
        </p:nvSpPr>
        <p:spPr>
          <a:xfrm>
            <a:off x="762000" y="5410200"/>
            <a:ext cx="8382000" cy="396875"/>
          </a:xfrm>
          <a:prstGeom prst="rect">
            <a:avLst/>
          </a:prstGeom>
          <a:noFill/>
          <a:ln w="9525">
            <a:noFill/>
          </a:ln>
        </p:spPr>
        <p:txBody>
          <a:bodyPr anchor="t" anchorCtr="0">
            <a:spAutoFit/>
          </a:bodyPr>
          <a:p>
            <a:pPr>
              <a:spcBef>
                <a:spcPct val="50000"/>
              </a:spcBef>
            </a:pPr>
            <a:r>
              <a:rPr lang="en-US" altLang="zh-CN" sz="2000" dirty="0">
                <a:solidFill>
                  <a:srgbClr val="000000"/>
                </a:solidFill>
                <a:latin typeface="Consolas" panose="020B0609020204030204" pitchFamily="49" charset="0"/>
                <a:ea typeface="黑体" panose="02010609060101010101" pitchFamily="49" charset="-122"/>
              </a:rPr>
              <a:t>A   </a:t>
            </a:r>
            <a:r>
              <a:rPr lang="zh-CN" altLang="en-US" sz="2000" dirty="0">
                <a:solidFill>
                  <a:srgbClr val="000000"/>
                </a:solidFill>
                <a:latin typeface="Consolas" panose="020B0609020204030204" pitchFamily="49" charset="0"/>
                <a:ea typeface="黑体" panose="02010609060101010101" pitchFamily="49" charset="-122"/>
              </a:rPr>
              <a:t>（ </a:t>
            </a:r>
            <a:r>
              <a:rPr lang="en-US" altLang="zh-CN" sz="2000" dirty="0">
                <a:solidFill>
                  <a:srgbClr val="000000"/>
                </a:solidFill>
                <a:latin typeface="Consolas" panose="020B0609020204030204" pitchFamily="49" charset="0"/>
                <a:ea typeface="黑体" panose="02010609060101010101" pitchFamily="49" charset="-122"/>
              </a:rPr>
              <a:t>A</a:t>
            </a:r>
            <a:r>
              <a:rPr lang="zh-CN" altLang="en-US" sz="2000" dirty="0">
                <a:solidFill>
                  <a:srgbClr val="000000"/>
                </a:solidFill>
                <a:latin typeface="Consolas" panose="020B0609020204030204" pitchFamily="49" charset="0"/>
                <a:ea typeface="黑体" panose="02010609060101010101" pitchFamily="49" charset="-122"/>
              </a:rPr>
              <a:t>，</a:t>
            </a:r>
            <a:r>
              <a:rPr lang="en-US" altLang="zh-CN" sz="2000" dirty="0">
                <a:solidFill>
                  <a:srgbClr val="000000"/>
                </a:solidFill>
                <a:latin typeface="Consolas" panose="020B0609020204030204" pitchFamily="49" charset="0"/>
                <a:ea typeface="黑体" panose="02010609060101010101" pitchFamily="49" charset="-122"/>
              </a:rPr>
              <a:t>B</a:t>
            </a:r>
            <a:r>
              <a:rPr lang="en-US" altLang="zh-CN" sz="2000" baseline="-25000" dirty="0">
                <a:solidFill>
                  <a:srgbClr val="000000"/>
                </a:solidFill>
                <a:latin typeface="Consolas" panose="020B0609020204030204" pitchFamily="49" charset="0"/>
                <a:ea typeface="黑体" panose="02010609060101010101" pitchFamily="49" charset="-122"/>
              </a:rPr>
              <a:t>2</a:t>
            </a:r>
            <a:r>
              <a:rPr lang="zh-CN" altLang="en-US" sz="2000" dirty="0">
                <a:solidFill>
                  <a:srgbClr val="000000"/>
                </a:solidFill>
                <a:latin typeface="Consolas" panose="020B0609020204030204" pitchFamily="49" charset="0"/>
                <a:ea typeface="黑体" panose="02010609060101010101" pitchFamily="49" charset="-122"/>
              </a:rPr>
              <a:t>）    </a:t>
            </a:r>
            <a:r>
              <a:rPr lang="en-US" altLang="zh-CN" sz="2000" dirty="0">
                <a:solidFill>
                  <a:srgbClr val="000000"/>
                </a:solidFill>
                <a:latin typeface="Consolas" panose="020B0609020204030204" pitchFamily="49" charset="0"/>
                <a:ea typeface="黑体" panose="02010609060101010101" pitchFamily="49" charset="-122"/>
              </a:rPr>
              <a:t>B</a:t>
            </a:r>
            <a:r>
              <a:rPr lang="en-US" altLang="zh-CN" sz="2000" baseline="-25000" dirty="0">
                <a:solidFill>
                  <a:srgbClr val="000000"/>
                </a:solidFill>
                <a:latin typeface="Consolas" panose="020B0609020204030204" pitchFamily="49" charset="0"/>
                <a:ea typeface="黑体" panose="02010609060101010101" pitchFamily="49" charset="-122"/>
              </a:rPr>
              <a:t>2       </a:t>
            </a:r>
            <a:r>
              <a:rPr lang="zh-CN" altLang="en-US" sz="2000" dirty="0">
                <a:solidFill>
                  <a:srgbClr val="000000"/>
                </a:solidFill>
                <a:latin typeface="Consolas" panose="020B0609020204030204" pitchFamily="49" charset="0"/>
                <a:ea typeface="黑体" panose="02010609060101010101" pitchFamily="49" charset="-122"/>
              </a:rPr>
              <a:t>（</a:t>
            </a:r>
            <a:r>
              <a:rPr lang="en-US" altLang="zh-CN" sz="2000" dirty="0">
                <a:solidFill>
                  <a:srgbClr val="000000"/>
                </a:solidFill>
                <a:latin typeface="Consolas" panose="020B0609020204030204" pitchFamily="49" charset="0"/>
                <a:ea typeface="黑体" panose="02010609060101010101" pitchFamily="49" charset="-122"/>
              </a:rPr>
              <a:t>B</a:t>
            </a:r>
            <a:r>
              <a:rPr lang="en-US" altLang="zh-CN" sz="2000" baseline="-25000" dirty="0">
                <a:solidFill>
                  <a:srgbClr val="000000"/>
                </a:solidFill>
                <a:latin typeface="Consolas" panose="020B0609020204030204" pitchFamily="49" charset="0"/>
                <a:ea typeface="黑体" panose="02010609060101010101" pitchFamily="49" charset="-122"/>
              </a:rPr>
              <a:t>2</a:t>
            </a:r>
            <a:r>
              <a:rPr lang="zh-CN" altLang="en-US" sz="2000" dirty="0">
                <a:solidFill>
                  <a:srgbClr val="000000"/>
                </a:solidFill>
                <a:latin typeface="Consolas" panose="020B0609020204030204" pitchFamily="49" charset="0"/>
                <a:ea typeface="黑体" panose="02010609060101010101" pitchFamily="49" charset="-122"/>
              </a:rPr>
              <a:t>，</a:t>
            </a:r>
            <a:r>
              <a:rPr lang="en-US" altLang="zh-CN" sz="2000" dirty="0">
                <a:solidFill>
                  <a:srgbClr val="000000"/>
                </a:solidFill>
                <a:latin typeface="Consolas" panose="020B0609020204030204" pitchFamily="49" charset="0"/>
                <a:ea typeface="黑体" panose="02010609060101010101" pitchFamily="49" charset="-122"/>
              </a:rPr>
              <a:t>C</a:t>
            </a:r>
            <a:r>
              <a:rPr lang="en-US" altLang="zh-CN" sz="2000" baseline="-25000" dirty="0">
                <a:solidFill>
                  <a:srgbClr val="000000"/>
                </a:solidFill>
                <a:latin typeface="Consolas" panose="020B0609020204030204" pitchFamily="49" charset="0"/>
                <a:ea typeface="黑体" panose="02010609060101010101" pitchFamily="49" charset="-122"/>
              </a:rPr>
              <a:t>1</a:t>
            </a:r>
            <a:r>
              <a:rPr lang="zh-CN" altLang="en-US" sz="2000" dirty="0">
                <a:solidFill>
                  <a:srgbClr val="000000"/>
                </a:solidFill>
                <a:latin typeface="Consolas" panose="020B0609020204030204" pitchFamily="49" charset="0"/>
                <a:ea typeface="黑体" panose="02010609060101010101" pitchFamily="49" charset="-122"/>
              </a:rPr>
              <a:t>）    </a:t>
            </a:r>
            <a:r>
              <a:rPr lang="en-US" altLang="zh-CN" sz="2000" dirty="0">
                <a:solidFill>
                  <a:srgbClr val="000000"/>
                </a:solidFill>
                <a:latin typeface="Consolas" panose="020B0609020204030204" pitchFamily="49" charset="0"/>
                <a:ea typeface="黑体" panose="02010609060101010101" pitchFamily="49" charset="-122"/>
              </a:rPr>
              <a:t>C</a:t>
            </a:r>
            <a:r>
              <a:rPr lang="en-US" altLang="zh-CN" sz="2000" baseline="-25000" dirty="0">
                <a:solidFill>
                  <a:srgbClr val="000000"/>
                </a:solidFill>
                <a:latin typeface="Consolas" panose="020B0609020204030204" pitchFamily="49" charset="0"/>
                <a:ea typeface="黑体" panose="02010609060101010101" pitchFamily="49" charset="-122"/>
              </a:rPr>
              <a:t>1</a:t>
            </a:r>
            <a:endParaRPr lang="en-US" altLang="zh-CN" sz="2000" dirty="0">
              <a:solidFill>
                <a:srgbClr val="000000"/>
              </a:solidFill>
              <a:latin typeface="Consolas" panose="020B0609020204030204" pitchFamily="49" charset="0"/>
              <a:ea typeface="黑体" panose="02010609060101010101" pitchFamily="49" charset="-122"/>
            </a:endParaRPr>
          </a:p>
        </p:txBody>
      </p:sp>
      <p:sp>
        <p:nvSpPr>
          <p:cNvPr id="113728" name="TextBox 7"/>
          <p:cNvSpPr txBox="1"/>
          <p:nvPr/>
        </p:nvSpPr>
        <p:spPr>
          <a:xfrm>
            <a:off x="285750" y="506413"/>
            <a:ext cx="3500438" cy="522287"/>
          </a:xfrm>
          <a:prstGeom prst="rect">
            <a:avLst/>
          </a:prstGeom>
          <a:noFill/>
          <a:ln w="9525">
            <a:noFill/>
          </a:ln>
        </p:spPr>
        <p:txBody>
          <a:bodyPr anchor="t" anchorCtr="0">
            <a:spAutoFit/>
          </a:bodyPr>
          <a:p>
            <a:pPr eaLnBrk="0" hangingPunct="0"/>
            <a:r>
              <a:rPr lang="zh-CN" altLang="en-US" sz="2800" dirty="0">
                <a:solidFill>
                  <a:schemeClr val="bg1"/>
                </a:solidFill>
                <a:latin typeface="微软雅黑" panose="020B0503020204020204" pitchFamily="34" charset="-122"/>
                <a:ea typeface="微软雅黑" panose="020B0503020204020204" pitchFamily="34" charset="-122"/>
              </a:rPr>
              <a:t>课堂练习</a:t>
            </a:r>
            <a:endParaRPr lang="zh-CN" altLang="zh-CN"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zoom/>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14689" name="组合 1"/>
          <p:cNvGrpSpPr/>
          <p:nvPr/>
        </p:nvGrpSpPr>
        <p:grpSpPr>
          <a:xfrm>
            <a:off x="696913" y="885825"/>
            <a:ext cx="8088312" cy="3981450"/>
            <a:chOff x="696913" y="965200"/>
            <a:chExt cx="8088312" cy="3981450"/>
          </a:xfrm>
        </p:grpSpPr>
        <p:sp>
          <p:nvSpPr>
            <p:cNvPr id="114690" name="Line 2"/>
            <p:cNvSpPr/>
            <p:nvPr/>
          </p:nvSpPr>
          <p:spPr>
            <a:xfrm flipV="1">
              <a:off x="1612900" y="1816100"/>
              <a:ext cx="1101725" cy="954088"/>
            </a:xfrm>
            <a:prstGeom prst="line">
              <a:avLst/>
            </a:prstGeom>
            <a:ln w="28575" cap="flat" cmpd="sng">
              <a:solidFill>
                <a:srgbClr val="6699FF"/>
              </a:solidFill>
              <a:prstDash val="solid"/>
              <a:round/>
              <a:headEnd type="none" w="med" len="med"/>
              <a:tailEnd type="none" w="med" len="med"/>
            </a:ln>
          </p:spPr>
        </p:sp>
        <p:sp>
          <p:nvSpPr>
            <p:cNvPr id="114691" name="Line 3"/>
            <p:cNvSpPr/>
            <p:nvPr/>
          </p:nvSpPr>
          <p:spPr>
            <a:xfrm flipV="1">
              <a:off x="1692275" y="2927350"/>
              <a:ext cx="1022350" cy="14288"/>
            </a:xfrm>
            <a:prstGeom prst="line">
              <a:avLst/>
            </a:prstGeom>
            <a:ln w="28575" cap="flat" cmpd="sng">
              <a:solidFill>
                <a:schemeClr val="folHlink"/>
              </a:solidFill>
              <a:prstDash val="solid"/>
              <a:round/>
              <a:headEnd type="none" w="med" len="med"/>
              <a:tailEnd type="none" w="med" len="med"/>
            </a:ln>
          </p:spPr>
        </p:sp>
        <p:sp>
          <p:nvSpPr>
            <p:cNvPr id="114692" name="Line 4"/>
            <p:cNvSpPr/>
            <p:nvPr/>
          </p:nvSpPr>
          <p:spPr>
            <a:xfrm>
              <a:off x="3263900" y="2927350"/>
              <a:ext cx="1360488" cy="7938"/>
            </a:xfrm>
            <a:prstGeom prst="line">
              <a:avLst/>
            </a:prstGeom>
            <a:ln w="28575" cap="flat" cmpd="sng">
              <a:solidFill>
                <a:srgbClr val="6699FF"/>
              </a:solidFill>
              <a:prstDash val="solid"/>
              <a:round/>
              <a:headEnd type="none" w="med" len="med"/>
              <a:tailEnd type="none" w="med" len="med"/>
            </a:ln>
          </p:spPr>
        </p:sp>
        <p:sp>
          <p:nvSpPr>
            <p:cNvPr id="114693" name="Line 5"/>
            <p:cNvSpPr/>
            <p:nvPr/>
          </p:nvSpPr>
          <p:spPr>
            <a:xfrm>
              <a:off x="1612900" y="3121025"/>
              <a:ext cx="1101725" cy="919163"/>
            </a:xfrm>
            <a:prstGeom prst="line">
              <a:avLst/>
            </a:prstGeom>
            <a:ln w="28575" cap="flat" cmpd="sng">
              <a:solidFill>
                <a:srgbClr val="6699FF"/>
              </a:solidFill>
              <a:prstDash val="solid"/>
              <a:round/>
              <a:headEnd type="none" w="med" len="med"/>
              <a:tailEnd type="none" w="med" len="med"/>
            </a:ln>
          </p:spPr>
        </p:sp>
        <p:sp>
          <p:nvSpPr>
            <p:cNvPr id="114694" name="Line 6"/>
            <p:cNvSpPr/>
            <p:nvPr/>
          </p:nvSpPr>
          <p:spPr>
            <a:xfrm flipV="1">
              <a:off x="3263900" y="1638300"/>
              <a:ext cx="1333500" cy="19050"/>
            </a:xfrm>
            <a:prstGeom prst="line">
              <a:avLst/>
            </a:prstGeom>
            <a:ln w="28575" cap="flat" cmpd="sng">
              <a:solidFill>
                <a:srgbClr val="6699FF"/>
              </a:solidFill>
              <a:prstDash val="solid"/>
              <a:round/>
              <a:headEnd type="none" w="med" len="med"/>
              <a:tailEnd type="none" w="med" len="med"/>
            </a:ln>
          </p:spPr>
        </p:sp>
        <p:sp>
          <p:nvSpPr>
            <p:cNvPr id="114695" name="Line 7"/>
            <p:cNvSpPr/>
            <p:nvPr/>
          </p:nvSpPr>
          <p:spPr>
            <a:xfrm>
              <a:off x="3263900" y="4198938"/>
              <a:ext cx="1385888" cy="6350"/>
            </a:xfrm>
            <a:prstGeom prst="line">
              <a:avLst/>
            </a:prstGeom>
            <a:ln w="28575" cap="flat" cmpd="sng">
              <a:solidFill>
                <a:srgbClr val="6699FF"/>
              </a:solidFill>
              <a:prstDash val="solid"/>
              <a:round/>
              <a:headEnd type="none" w="med" len="med"/>
              <a:tailEnd type="none" w="med" len="med"/>
            </a:ln>
          </p:spPr>
        </p:sp>
        <p:sp>
          <p:nvSpPr>
            <p:cNvPr id="114696" name="Line 8"/>
            <p:cNvSpPr/>
            <p:nvPr/>
          </p:nvSpPr>
          <p:spPr>
            <a:xfrm>
              <a:off x="5173663" y="1663700"/>
              <a:ext cx="1203325" cy="528638"/>
            </a:xfrm>
            <a:prstGeom prst="line">
              <a:avLst/>
            </a:prstGeom>
            <a:ln w="28575" cap="flat" cmpd="sng">
              <a:solidFill>
                <a:schemeClr val="folHlink"/>
              </a:solidFill>
              <a:prstDash val="solid"/>
              <a:round/>
              <a:headEnd type="none" w="med" len="med"/>
              <a:tailEnd type="none" w="med" len="med"/>
            </a:ln>
          </p:spPr>
        </p:sp>
        <p:sp>
          <p:nvSpPr>
            <p:cNvPr id="114697" name="Line 9"/>
            <p:cNvSpPr/>
            <p:nvPr/>
          </p:nvSpPr>
          <p:spPr>
            <a:xfrm>
              <a:off x="6899275" y="2405063"/>
              <a:ext cx="969963" cy="450850"/>
            </a:xfrm>
            <a:prstGeom prst="line">
              <a:avLst/>
            </a:prstGeom>
            <a:ln w="28575" cap="flat" cmpd="sng">
              <a:solidFill>
                <a:srgbClr val="6699FF"/>
              </a:solidFill>
              <a:prstDash val="solid"/>
              <a:round/>
              <a:headEnd type="none" w="med" len="med"/>
              <a:tailEnd type="none" w="med" len="med"/>
            </a:ln>
          </p:spPr>
        </p:sp>
        <p:sp>
          <p:nvSpPr>
            <p:cNvPr id="114698" name="Line 10"/>
            <p:cNvSpPr/>
            <p:nvPr/>
          </p:nvSpPr>
          <p:spPr>
            <a:xfrm flipV="1">
              <a:off x="5173663" y="3676650"/>
              <a:ext cx="1228725" cy="422275"/>
            </a:xfrm>
            <a:prstGeom prst="line">
              <a:avLst/>
            </a:prstGeom>
            <a:ln w="28575" cap="flat" cmpd="sng">
              <a:solidFill>
                <a:srgbClr val="6699FF"/>
              </a:solidFill>
              <a:prstDash val="solid"/>
              <a:round/>
              <a:headEnd type="none" w="med" len="med"/>
              <a:tailEnd type="none" w="med" len="med"/>
            </a:ln>
          </p:spPr>
        </p:sp>
        <p:sp>
          <p:nvSpPr>
            <p:cNvPr id="114699" name="Line 11"/>
            <p:cNvSpPr/>
            <p:nvPr/>
          </p:nvSpPr>
          <p:spPr>
            <a:xfrm flipV="1">
              <a:off x="6899275" y="3067050"/>
              <a:ext cx="995363" cy="396875"/>
            </a:xfrm>
            <a:prstGeom prst="line">
              <a:avLst/>
            </a:prstGeom>
            <a:ln w="28575" cap="flat" cmpd="sng">
              <a:solidFill>
                <a:srgbClr val="6699FF"/>
              </a:solidFill>
              <a:prstDash val="solid"/>
              <a:round/>
              <a:headEnd type="none" w="med" len="med"/>
              <a:tailEnd type="none" w="med" len="med"/>
            </a:ln>
          </p:spPr>
        </p:sp>
        <p:sp>
          <p:nvSpPr>
            <p:cNvPr id="114700" name="Line 12"/>
            <p:cNvSpPr/>
            <p:nvPr/>
          </p:nvSpPr>
          <p:spPr>
            <a:xfrm flipV="1">
              <a:off x="5146675" y="2351088"/>
              <a:ext cx="1230313" cy="425450"/>
            </a:xfrm>
            <a:prstGeom prst="line">
              <a:avLst/>
            </a:prstGeom>
            <a:ln w="28575" cap="flat" cmpd="sng">
              <a:solidFill>
                <a:srgbClr val="6699FF"/>
              </a:solidFill>
              <a:prstDash val="solid"/>
              <a:round/>
              <a:headEnd type="none" w="med" len="med"/>
              <a:tailEnd type="none" w="med" len="med"/>
            </a:ln>
          </p:spPr>
        </p:sp>
        <p:sp>
          <p:nvSpPr>
            <p:cNvPr id="114701" name="Line 13"/>
            <p:cNvSpPr/>
            <p:nvPr/>
          </p:nvSpPr>
          <p:spPr>
            <a:xfrm>
              <a:off x="5121275" y="3040063"/>
              <a:ext cx="1203325" cy="477837"/>
            </a:xfrm>
            <a:prstGeom prst="line">
              <a:avLst/>
            </a:prstGeom>
            <a:ln w="28575" cap="flat" cmpd="sng">
              <a:solidFill>
                <a:srgbClr val="6699FF"/>
              </a:solidFill>
              <a:prstDash val="solid"/>
              <a:round/>
              <a:headEnd type="none" w="med" len="med"/>
              <a:tailEnd type="none" w="med" len="med"/>
            </a:ln>
          </p:spPr>
        </p:sp>
        <p:sp>
          <p:nvSpPr>
            <p:cNvPr id="114702" name="Line 14"/>
            <p:cNvSpPr/>
            <p:nvPr/>
          </p:nvSpPr>
          <p:spPr>
            <a:xfrm>
              <a:off x="3184525" y="1797050"/>
              <a:ext cx="1492250" cy="979488"/>
            </a:xfrm>
            <a:prstGeom prst="line">
              <a:avLst/>
            </a:prstGeom>
            <a:ln w="28575" cap="flat" cmpd="sng">
              <a:solidFill>
                <a:srgbClr val="6699FF"/>
              </a:solidFill>
              <a:prstDash val="solid"/>
              <a:round/>
              <a:headEnd type="none" w="med" len="med"/>
              <a:tailEnd type="none" w="med" len="med"/>
            </a:ln>
          </p:spPr>
        </p:sp>
        <p:sp>
          <p:nvSpPr>
            <p:cNvPr id="114703" name="Line 15"/>
            <p:cNvSpPr/>
            <p:nvPr/>
          </p:nvSpPr>
          <p:spPr>
            <a:xfrm>
              <a:off x="3132138" y="1928813"/>
              <a:ext cx="1544637" cy="2038350"/>
            </a:xfrm>
            <a:prstGeom prst="line">
              <a:avLst/>
            </a:prstGeom>
            <a:ln w="28575" cap="flat" cmpd="sng">
              <a:solidFill>
                <a:srgbClr val="6699FF"/>
              </a:solidFill>
              <a:prstDash val="solid"/>
              <a:round/>
              <a:headEnd type="none" w="med" len="med"/>
              <a:tailEnd type="none" w="med" len="med"/>
            </a:ln>
          </p:spPr>
        </p:sp>
        <p:sp>
          <p:nvSpPr>
            <p:cNvPr id="114704" name="Line 16"/>
            <p:cNvSpPr/>
            <p:nvPr/>
          </p:nvSpPr>
          <p:spPr>
            <a:xfrm flipV="1">
              <a:off x="3184525" y="1797050"/>
              <a:ext cx="1439863" cy="973138"/>
            </a:xfrm>
            <a:prstGeom prst="line">
              <a:avLst/>
            </a:prstGeom>
            <a:ln w="28575" cap="flat" cmpd="sng">
              <a:solidFill>
                <a:schemeClr val="folHlink"/>
              </a:solidFill>
              <a:prstDash val="solid"/>
              <a:round/>
              <a:headEnd type="none" w="med" len="med"/>
              <a:tailEnd type="none" w="med" len="med"/>
            </a:ln>
          </p:spPr>
        </p:sp>
        <p:sp>
          <p:nvSpPr>
            <p:cNvPr id="114705" name="Line 17"/>
            <p:cNvSpPr/>
            <p:nvPr/>
          </p:nvSpPr>
          <p:spPr>
            <a:xfrm>
              <a:off x="3209925" y="3094038"/>
              <a:ext cx="1439863" cy="979487"/>
            </a:xfrm>
            <a:prstGeom prst="line">
              <a:avLst/>
            </a:prstGeom>
            <a:ln w="28575" cap="flat" cmpd="sng">
              <a:solidFill>
                <a:srgbClr val="6699FF"/>
              </a:solidFill>
              <a:prstDash val="solid"/>
              <a:round/>
              <a:headEnd type="none" w="med" len="med"/>
              <a:tailEnd type="none" w="med" len="med"/>
            </a:ln>
          </p:spPr>
        </p:sp>
        <p:sp>
          <p:nvSpPr>
            <p:cNvPr id="114706" name="Line 18"/>
            <p:cNvSpPr/>
            <p:nvPr/>
          </p:nvSpPr>
          <p:spPr>
            <a:xfrm flipV="1">
              <a:off x="3157538" y="1895475"/>
              <a:ext cx="1598612" cy="2019300"/>
            </a:xfrm>
            <a:prstGeom prst="line">
              <a:avLst/>
            </a:prstGeom>
            <a:ln w="28575" cap="flat" cmpd="sng">
              <a:solidFill>
                <a:srgbClr val="6699FF"/>
              </a:solidFill>
              <a:prstDash val="solid"/>
              <a:round/>
              <a:headEnd type="none" w="med" len="med"/>
              <a:tailEnd type="none" w="med" len="med"/>
            </a:ln>
          </p:spPr>
        </p:sp>
        <p:sp>
          <p:nvSpPr>
            <p:cNvPr id="114707" name="Line 19"/>
            <p:cNvSpPr/>
            <p:nvPr/>
          </p:nvSpPr>
          <p:spPr>
            <a:xfrm flipV="1">
              <a:off x="3263900" y="3014663"/>
              <a:ext cx="1412875" cy="1025525"/>
            </a:xfrm>
            <a:prstGeom prst="line">
              <a:avLst/>
            </a:prstGeom>
            <a:ln w="28575" cap="flat" cmpd="sng">
              <a:solidFill>
                <a:srgbClr val="6699FF"/>
              </a:solidFill>
              <a:prstDash val="solid"/>
              <a:round/>
              <a:headEnd type="none" w="med" len="med"/>
              <a:tailEnd type="none" w="med" len="med"/>
            </a:ln>
          </p:spPr>
        </p:sp>
        <p:sp>
          <p:nvSpPr>
            <p:cNvPr id="114708" name="Line 20"/>
            <p:cNvSpPr/>
            <p:nvPr/>
          </p:nvSpPr>
          <p:spPr>
            <a:xfrm>
              <a:off x="5094288" y="1849438"/>
              <a:ext cx="1387475" cy="1474787"/>
            </a:xfrm>
            <a:prstGeom prst="line">
              <a:avLst/>
            </a:prstGeom>
            <a:ln w="28575" cap="flat" cmpd="sng">
              <a:solidFill>
                <a:srgbClr val="6699FF"/>
              </a:solidFill>
              <a:prstDash val="solid"/>
              <a:round/>
              <a:headEnd type="none" w="med" len="med"/>
              <a:tailEnd type="none" w="med" len="med"/>
            </a:ln>
          </p:spPr>
        </p:sp>
        <p:sp>
          <p:nvSpPr>
            <p:cNvPr id="114709" name="Line 21"/>
            <p:cNvSpPr/>
            <p:nvPr/>
          </p:nvSpPr>
          <p:spPr>
            <a:xfrm flipV="1">
              <a:off x="5121275" y="2509838"/>
              <a:ext cx="1335088" cy="1430337"/>
            </a:xfrm>
            <a:prstGeom prst="line">
              <a:avLst/>
            </a:prstGeom>
            <a:ln w="28575" cap="flat" cmpd="sng">
              <a:solidFill>
                <a:srgbClr val="6699FF"/>
              </a:solidFill>
              <a:prstDash val="solid"/>
              <a:round/>
              <a:headEnd type="none" w="med" len="med"/>
              <a:tailEnd type="none" w="med" len="med"/>
            </a:ln>
          </p:spPr>
        </p:sp>
        <p:sp>
          <p:nvSpPr>
            <p:cNvPr id="114710" name="Text Box 22"/>
            <p:cNvSpPr txBox="1"/>
            <p:nvPr/>
          </p:nvSpPr>
          <p:spPr>
            <a:xfrm>
              <a:off x="1912938" y="2108200"/>
              <a:ext cx="296862"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2</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4711" name="Text Box 23"/>
            <p:cNvSpPr txBox="1"/>
            <p:nvPr/>
          </p:nvSpPr>
          <p:spPr>
            <a:xfrm>
              <a:off x="2006600" y="2720975"/>
              <a:ext cx="296863" cy="301625"/>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5</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4712" name="Text Box 24"/>
            <p:cNvSpPr txBox="1"/>
            <p:nvPr/>
          </p:nvSpPr>
          <p:spPr>
            <a:xfrm>
              <a:off x="1912938" y="3556000"/>
              <a:ext cx="296862"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4713" name="Text Box 25"/>
            <p:cNvSpPr txBox="1"/>
            <p:nvPr/>
          </p:nvSpPr>
          <p:spPr>
            <a:xfrm>
              <a:off x="3429000" y="1422400"/>
              <a:ext cx="296863"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12</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4714" name="Text Box 26"/>
            <p:cNvSpPr txBox="1"/>
            <p:nvPr/>
          </p:nvSpPr>
          <p:spPr>
            <a:xfrm>
              <a:off x="3436938" y="1803400"/>
              <a:ext cx="296862" cy="301625"/>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14</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4715" name="Text Box 27"/>
            <p:cNvSpPr txBox="1"/>
            <p:nvPr/>
          </p:nvSpPr>
          <p:spPr>
            <a:xfrm>
              <a:off x="2971800" y="2108200"/>
              <a:ext cx="296863"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10</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4716" name="Text Box 28"/>
            <p:cNvSpPr txBox="1"/>
            <p:nvPr/>
          </p:nvSpPr>
          <p:spPr>
            <a:xfrm>
              <a:off x="3200400" y="2417763"/>
              <a:ext cx="296863" cy="300037"/>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6</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4717" name="Text Box 29"/>
            <p:cNvSpPr txBox="1"/>
            <p:nvPr/>
          </p:nvSpPr>
          <p:spPr>
            <a:xfrm>
              <a:off x="3411538" y="2717800"/>
              <a:ext cx="296862"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10</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4718" name="Text Box 30"/>
            <p:cNvSpPr txBox="1"/>
            <p:nvPr/>
          </p:nvSpPr>
          <p:spPr>
            <a:xfrm>
              <a:off x="3208338" y="3255963"/>
              <a:ext cx="296862" cy="300037"/>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4</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4719" name="Text Box 31"/>
            <p:cNvSpPr txBox="1"/>
            <p:nvPr/>
          </p:nvSpPr>
          <p:spPr>
            <a:xfrm>
              <a:off x="3124200" y="3508375"/>
              <a:ext cx="296863" cy="300038"/>
            </a:xfrm>
            <a:prstGeom prst="rect">
              <a:avLst/>
            </a:prstGeom>
            <a:noFill/>
            <a:ln w="9525">
              <a:noFill/>
            </a:ln>
          </p:spPr>
          <p:txBody>
            <a:bodyPr lIns="0" tIns="0" rIns="0" bIns="0" anchor="t" anchorCtr="0"/>
            <a:p>
              <a:pPr eaLnBrk="0" hangingPunct="0"/>
              <a:r>
                <a:rPr lang="en-US" altLang="zh-CN" sz="1600" dirty="0">
                  <a:solidFill>
                    <a:srgbClr val="000000"/>
                  </a:solidFill>
                  <a:latin typeface="黑体" panose="02010609060101010101" pitchFamily="49" charset="-122"/>
                  <a:ea typeface="黑体" panose="02010609060101010101" pitchFamily="49" charset="-122"/>
                </a:rPr>
                <a:t>13</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4720" name="Text Box 32"/>
            <p:cNvSpPr txBox="1"/>
            <p:nvPr/>
          </p:nvSpPr>
          <p:spPr>
            <a:xfrm>
              <a:off x="3513138" y="4246563"/>
              <a:ext cx="296862" cy="300037"/>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11</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4721" name="Text Box 33"/>
            <p:cNvSpPr txBox="1"/>
            <p:nvPr/>
          </p:nvSpPr>
          <p:spPr>
            <a:xfrm>
              <a:off x="3513138" y="3860800"/>
              <a:ext cx="296862" cy="301625"/>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12</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4722" name="Text Box 34"/>
            <p:cNvSpPr txBox="1"/>
            <p:nvPr/>
          </p:nvSpPr>
          <p:spPr>
            <a:xfrm>
              <a:off x="5638800" y="1655763"/>
              <a:ext cx="296863" cy="300037"/>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3</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4723" name="Text Box 35"/>
            <p:cNvSpPr txBox="1"/>
            <p:nvPr/>
          </p:nvSpPr>
          <p:spPr>
            <a:xfrm>
              <a:off x="5418138" y="2036763"/>
              <a:ext cx="296862" cy="300037"/>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9</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4724" name="Text Box 36"/>
            <p:cNvSpPr txBox="1"/>
            <p:nvPr/>
          </p:nvSpPr>
          <p:spPr>
            <a:xfrm>
              <a:off x="5278438" y="2413000"/>
              <a:ext cx="296862"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6</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4725" name="Text Box 37"/>
            <p:cNvSpPr txBox="1"/>
            <p:nvPr/>
          </p:nvSpPr>
          <p:spPr>
            <a:xfrm>
              <a:off x="5278438" y="3181350"/>
              <a:ext cx="296862" cy="298450"/>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5</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4726" name="Text Box 38"/>
            <p:cNvSpPr txBox="1"/>
            <p:nvPr/>
          </p:nvSpPr>
          <p:spPr>
            <a:xfrm>
              <a:off x="5418138" y="3535363"/>
              <a:ext cx="296862" cy="300037"/>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8</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4727" name="Text Box 39"/>
            <p:cNvSpPr txBox="1"/>
            <p:nvPr/>
          </p:nvSpPr>
          <p:spPr>
            <a:xfrm>
              <a:off x="5562600" y="3937000"/>
              <a:ext cx="296863" cy="298450"/>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10</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4728" name="Text Box 40"/>
            <p:cNvSpPr txBox="1"/>
            <p:nvPr/>
          </p:nvSpPr>
          <p:spPr>
            <a:xfrm>
              <a:off x="7240588" y="2336800"/>
              <a:ext cx="296862"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5</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4729" name="Text Box 41"/>
            <p:cNvSpPr txBox="1"/>
            <p:nvPr/>
          </p:nvSpPr>
          <p:spPr>
            <a:xfrm>
              <a:off x="7232650" y="3330575"/>
              <a:ext cx="296863" cy="301625"/>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2</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61482" name="Oval 42"/>
            <p:cNvSpPr>
              <a:spLocks noChangeArrowheads="1"/>
            </p:cNvSpPr>
            <p:nvPr/>
          </p:nvSpPr>
          <p:spPr bwMode="auto">
            <a:xfrm>
              <a:off x="4624388" y="1377950"/>
              <a:ext cx="549275" cy="557213"/>
            </a:xfrm>
            <a:prstGeom prst="ellipse">
              <a:avLst/>
            </a:prstGeom>
            <a:solidFill>
              <a:srgbClr val="CCCC00">
                <a:alpha val="50000"/>
              </a:srgbClr>
            </a:solidFill>
            <a:ln w="28575">
              <a:solidFill>
                <a:schemeClr val="accent1">
                  <a:lumMod val="75000"/>
                </a:schemeClr>
              </a:solidFill>
            </a:ln>
          </p:spPr>
          <p:style>
            <a:lnRef idx="0">
              <a:scrgbClr r="0" g="0" b="0"/>
            </a:lnRef>
            <a:fillRef idx="0">
              <a:scrgbClr r="0" g="0" b="0"/>
            </a:fillRef>
            <a:effectRef idx="0">
              <a:scrgbClr r="0" g="0" b="0"/>
            </a:effectRef>
            <a:fontRef idx="minor">
              <a:schemeClr val="lt1"/>
            </a:fontRef>
          </p:style>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C</a:t>
              </a:r>
              <a:r>
                <a:rPr kumimoji="0" lang="en-US" altLang="zh-CN" sz="2400" b="0" i="0" u="none" strike="noStrike" kern="1200" cap="none" spc="0" normalizeH="0" baseline="-25000" noProof="0" dirty="0">
                  <a:ln>
                    <a:noFill/>
                  </a:ln>
                  <a:solidFill>
                    <a:srgbClr val="000000"/>
                  </a:solidFill>
                  <a:effectLst/>
                  <a:uLnTx/>
                  <a:uFillTx/>
                  <a:latin typeface="黑体" panose="02010609060101010101" pitchFamily="49" charset="-122"/>
                  <a:ea typeface="黑体" panose="02010609060101010101" pitchFamily="49" charset="-122"/>
                  <a:cs typeface="+mn-cs"/>
                </a:rPr>
                <a:t>1</a:t>
              </a:r>
              <a:endParaRPr kumimoji="0"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61483" name="Oval 43"/>
            <p:cNvSpPr>
              <a:spLocks noChangeArrowheads="1"/>
            </p:cNvSpPr>
            <p:nvPr/>
          </p:nvSpPr>
          <p:spPr bwMode="auto">
            <a:xfrm>
              <a:off x="4649788" y="3889375"/>
              <a:ext cx="549275" cy="555625"/>
            </a:xfrm>
            <a:prstGeom prst="ellipse">
              <a:avLst/>
            </a:prstGeom>
            <a:solidFill>
              <a:srgbClr val="CCCC00">
                <a:alpha val="50000"/>
              </a:srgbClr>
            </a:solidFill>
            <a:ln w="28575">
              <a:solidFill>
                <a:schemeClr val="accent1">
                  <a:lumMod val="75000"/>
                </a:schemeClr>
              </a:solidFill>
            </a:ln>
          </p:spPr>
          <p:style>
            <a:lnRef idx="0">
              <a:scrgbClr r="0" g="0" b="0"/>
            </a:lnRef>
            <a:fillRef idx="0">
              <a:scrgbClr r="0" g="0" b="0"/>
            </a:fillRef>
            <a:effectRef idx="0">
              <a:scrgbClr r="0" g="0" b="0"/>
            </a:effectRef>
            <a:fontRef idx="minor">
              <a:schemeClr val="lt1"/>
            </a:fontRef>
          </p:style>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C</a:t>
              </a:r>
              <a:r>
                <a:rPr kumimoji="0" lang="en-US" altLang="zh-CN" sz="24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3</a:t>
              </a:r>
              <a:endPar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114732" name="Oval 44"/>
            <p:cNvSpPr/>
            <p:nvPr/>
          </p:nvSpPr>
          <p:spPr>
            <a:xfrm>
              <a:off x="6364288" y="2014538"/>
              <a:ext cx="549275" cy="555625"/>
            </a:xfrm>
            <a:prstGeom prst="ellipse">
              <a:avLst/>
            </a:prstGeom>
            <a:solidFill>
              <a:srgbClr val="CC9900"/>
            </a:solidFill>
            <a:ln w="28575" cap="flat" cmpd="sng">
              <a:solidFill>
                <a:schemeClr val="tx1"/>
              </a:solidFill>
              <a:prstDash val="solid"/>
              <a:round/>
              <a:headEnd type="none" w="med" len="med"/>
              <a:tailEnd type="none" w="med" len="med"/>
            </a:ln>
          </p:spPr>
          <p:txBody>
            <a:bodyPr lIns="0" tIns="0" rIns="0" bIns="0" anchor="t" anchorCtr="0"/>
            <a:p>
              <a:pPr algn="ctr" eaLnBrk="0" hangingPunct="0"/>
              <a:r>
                <a:rPr lang="en-US" altLang="zh-CN" sz="2400" dirty="0">
                  <a:solidFill>
                    <a:srgbClr val="000000"/>
                  </a:solidFill>
                  <a:latin typeface="黑体" panose="02010609060101010101" pitchFamily="49" charset="-122"/>
                  <a:ea typeface="黑体" panose="02010609060101010101" pitchFamily="49" charset="-122"/>
                </a:rPr>
                <a:t>D</a:t>
              </a:r>
              <a:r>
                <a:rPr lang="en-US" altLang="zh-CN" sz="2400" baseline="-25000" dirty="0">
                  <a:solidFill>
                    <a:srgbClr val="000000"/>
                  </a:solidFill>
                  <a:latin typeface="黑体" panose="02010609060101010101" pitchFamily="49" charset="-122"/>
                  <a:ea typeface="黑体" panose="02010609060101010101" pitchFamily="49" charset="-122"/>
                </a:rPr>
                <a:t>1</a:t>
              </a:r>
              <a:endParaRPr lang="en-US" altLang="zh-CN" sz="2400" dirty="0">
                <a:solidFill>
                  <a:srgbClr val="000000"/>
                </a:solidFill>
                <a:latin typeface="黑体" panose="02010609060101010101" pitchFamily="49" charset="-122"/>
                <a:ea typeface="黑体" panose="02010609060101010101" pitchFamily="49" charset="-122"/>
              </a:endParaRPr>
            </a:p>
          </p:txBody>
        </p:sp>
        <p:sp>
          <p:nvSpPr>
            <p:cNvPr id="61485" name="Oval 45"/>
            <p:cNvSpPr>
              <a:spLocks noChangeArrowheads="1"/>
            </p:cNvSpPr>
            <p:nvPr/>
          </p:nvSpPr>
          <p:spPr bwMode="auto">
            <a:xfrm>
              <a:off x="1143000" y="2649538"/>
              <a:ext cx="549275" cy="557212"/>
            </a:xfrm>
            <a:prstGeom prst="ellipse">
              <a:avLst/>
            </a:prstGeom>
            <a:solidFill>
              <a:schemeClr val="tx2">
                <a:lumMod val="20000"/>
                <a:lumOff val="80000"/>
              </a:schemeClr>
            </a:solidFill>
            <a:ln w="28575">
              <a:solidFill>
                <a:srgbClr val="C00000"/>
              </a:solidFill>
              <a:round/>
            </a:ln>
          </p:spPr>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8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A</a:t>
              </a:r>
              <a:endParaRPr kumimoji="0" lang="en-US" altLang="zh-CN" sz="28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61486" name="Oval 46"/>
            <p:cNvSpPr>
              <a:spLocks noChangeArrowheads="1"/>
            </p:cNvSpPr>
            <p:nvPr/>
          </p:nvSpPr>
          <p:spPr bwMode="auto">
            <a:xfrm>
              <a:off x="2681288" y="1419225"/>
              <a:ext cx="549275" cy="555625"/>
            </a:xfrm>
            <a:prstGeom prst="ellipse">
              <a:avLst/>
            </a:prstGeom>
            <a:solidFill>
              <a:schemeClr val="accent2">
                <a:lumMod val="20000"/>
                <a:lumOff val="80000"/>
                <a:alpha val="50000"/>
              </a:schemeClr>
            </a:solidFill>
            <a:ln w="28575">
              <a:solidFill>
                <a:schemeClr val="accent1">
                  <a:lumMod val="75000"/>
                </a:schemeClr>
              </a:solidFill>
            </a:ln>
          </p:spPr>
          <p:style>
            <a:lnRef idx="0">
              <a:scrgbClr r="0" g="0" b="0"/>
            </a:lnRef>
            <a:fillRef idx="0">
              <a:scrgbClr r="0" g="0" b="0"/>
            </a:fillRef>
            <a:effectRef idx="0">
              <a:scrgbClr r="0" g="0" b="0"/>
            </a:effectRef>
            <a:fontRef idx="minor">
              <a:schemeClr val="lt1"/>
            </a:fontRef>
          </p:style>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B</a:t>
              </a:r>
              <a:r>
                <a:rPr kumimoji="0" lang="en-US" altLang="zh-CN" sz="24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1</a:t>
              </a:r>
              <a:endPar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61487" name="Oval 47"/>
            <p:cNvSpPr>
              <a:spLocks noChangeArrowheads="1"/>
            </p:cNvSpPr>
            <p:nvPr/>
          </p:nvSpPr>
          <p:spPr bwMode="auto">
            <a:xfrm>
              <a:off x="2701925" y="3879850"/>
              <a:ext cx="549275" cy="557213"/>
            </a:xfrm>
            <a:prstGeom prst="ellipse">
              <a:avLst/>
            </a:prstGeom>
            <a:solidFill>
              <a:schemeClr val="accent2">
                <a:lumMod val="20000"/>
                <a:lumOff val="80000"/>
                <a:alpha val="50000"/>
              </a:schemeClr>
            </a:solidFill>
            <a:ln w="28575">
              <a:solidFill>
                <a:schemeClr val="accent1">
                  <a:lumMod val="75000"/>
                </a:schemeClr>
              </a:solidFill>
            </a:ln>
          </p:spPr>
          <p:style>
            <a:lnRef idx="0">
              <a:scrgbClr r="0" g="0" b="0"/>
            </a:lnRef>
            <a:fillRef idx="0">
              <a:scrgbClr r="0" g="0" b="0"/>
            </a:fillRef>
            <a:effectRef idx="0">
              <a:scrgbClr r="0" g="0" b="0"/>
            </a:effectRef>
            <a:fontRef idx="minor">
              <a:schemeClr val="lt1"/>
            </a:fontRef>
          </p:style>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B</a:t>
              </a:r>
              <a:r>
                <a:rPr kumimoji="0" lang="en-US" altLang="zh-CN" sz="24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3</a:t>
              </a:r>
              <a:endPar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61488" name="Oval 48"/>
            <p:cNvSpPr>
              <a:spLocks noChangeArrowheads="1"/>
            </p:cNvSpPr>
            <p:nvPr/>
          </p:nvSpPr>
          <p:spPr bwMode="auto">
            <a:xfrm>
              <a:off x="2701925" y="2649538"/>
              <a:ext cx="549275" cy="557212"/>
            </a:xfrm>
            <a:prstGeom prst="ellipse">
              <a:avLst/>
            </a:prstGeom>
            <a:solidFill>
              <a:schemeClr val="accent2">
                <a:lumMod val="20000"/>
                <a:lumOff val="80000"/>
                <a:alpha val="50000"/>
              </a:schemeClr>
            </a:solidFill>
            <a:ln w="28575">
              <a:solidFill>
                <a:schemeClr val="accent1">
                  <a:lumMod val="75000"/>
                </a:schemeClr>
              </a:solidFill>
            </a:ln>
          </p:spPr>
          <p:style>
            <a:lnRef idx="0">
              <a:scrgbClr r="0" g="0" b="0"/>
            </a:lnRef>
            <a:fillRef idx="0">
              <a:scrgbClr r="0" g="0" b="0"/>
            </a:fillRef>
            <a:effectRef idx="0">
              <a:scrgbClr r="0" g="0" b="0"/>
            </a:effectRef>
            <a:fontRef idx="minor">
              <a:schemeClr val="lt1"/>
            </a:fontRef>
          </p:style>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B</a:t>
              </a:r>
              <a:r>
                <a:rPr kumimoji="0" lang="en-US" altLang="zh-CN" sz="24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2</a:t>
              </a:r>
              <a:endPar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114737" name="Oval 49"/>
            <p:cNvSpPr/>
            <p:nvPr/>
          </p:nvSpPr>
          <p:spPr>
            <a:xfrm>
              <a:off x="6376988" y="3279775"/>
              <a:ext cx="549275" cy="555625"/>
            </a:xfrm>
            <a:prstGeom prst="ellipse">
              <a:avLst/>
            </a:prstGeom>
            <a:solidFill>
              <a:srgbClr val="CC9900"/>
            </a:solidFill>
            <a:ln w="28575" cap="flat" cmpd="sng">
              <a:solidFill>
                <a:schemeClr val="tx1"/>
              </a:solidFill>
              <a:prstDash val="solid"/>
              <a:round/>
              <a:headEnd type="none" w="med" len="med"/>
              <a:tailEnd type="none" w="med" len="med"/>
            </a:ln>
          </p:spPr>
          <p:txBody>
            <a:bodyPr lIns="0" tIns="0" rIns="0" bIns="0" anchor="t" anchorCtr="0"/>
            <a:p>
              <a:pPr algn="ctr" eaLnBrk="0" hangingPunct="0"/>
              <a:r>
                <a:rPr lang="en-US" altLang="zh-CN" sz="2400" dirty="0">
                  <a:solidFill>
                    <a:srgbClr val="000000"/>
                  </a:solidFill>
                  <a:latin typeface="黑体" panose="02010609060101010101" pitchFamily="49" charset="-122"/>
                  <a:ea typeface="黑体" panose="02010609060101010101" pitchFamily="49" charset="-122"/>
                </a:rPr>
                <a:t>D</a:t>
              </a:r>
              <a:r>
                <a:rPr lang="en-US" altLang="zh-CN" sz="2400" baseline="-25000" dirty="0">
                  <a:solidFill>
                    <a:srgbClr val="000000"/>
                  </a:solidFill>
                  <a:latin typeface="黑体" panose="02010609060101010101" pitchFamily="49" charset="-122"/>
                  <a:ea typeface="黑体" panose="02010609060101010101" pitchFamily="49" charset="-122"/>
                </a:rPr>
                <a:t>2</a:t>
              </a:r>
              <a:endParaRPr lang="en-US" altLang="zh-CN" sz="2400" dirty="0">
                <a:solidFill>
                  <a:srgbClr val="000000"/>
                </a:solidFill>
                <a:latin typeface="黑体" panose="02010609060101010101" pitchFamily="49" charset="-122"/>
                <a:ea typeface="黑体" panose="02010609060101010101" pitchFamily="49" charset="-122"/>
              </a:endParaRPr>
            </a:p>
          </p:txBody>
        </p:sp>
        <p:sp>
          <p:nvSpPr>
            <p:cNvPr id="61490" name="Oval 50"/>
            <p:cNvSpPr>
              <a:spLocks noChangeArrowheads="1"/>
            </p:cNvSpPr>
            <p:nvPr/>
          </p:nvSpPr>
          <p:spPr bwMode="auto">
            <a:xfrm>
              <a:off x="7832725" y="2641600"/>
              <a:ext cx="549275" cy="555625"/>
            </a:xfrm>
            <a:prstGeom prst="ellipse">
              <a:avLst/>
            </a:prstGeom>
            <a:solidFill>
              <a:schemeClr val="tx2">
                <a:lumMod val="20000"/>
                <a:lumOff val="80000"/>
              </a:schemeClr>
            </a:solidFill>
            <a:ln w="28575">
              <a:solidFill>
                <a:srgbClr val="C00000"/>
              </a:solidFill>
              <a:round/>
            </a:ln>
          </p:spPr>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E</a:t>
              </a:r>
              <a:endPar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61491" name="Oval 51"/>
            <p:cNvSpPr>
              <a:spLocks noChangeArrowheads="1"/>
            </p:cNvSpPr>
            <p:nvPr/>
          </p:nvSpPr>
          <p:spPr bwMode="auto">
            <a:xfrm>
              <a:off x="4624388" y="2617788"/>
              <a:ext cx="549275" cy="555625"/>
            </a:xfrm>
            <a:prstGeom prst="ellipse">
              <a:avLst/>
            </a:prstGeom>
            <a:solidFill>
              <a:srgbClr val="CCCC00">
                <a:alpha val="50000"/>
              </a:srgbClr>
            </a:solidFill>
            <a:ln w="28575">
              <a:solidFill>
                <a:schemeClr val="accent1">
                  <a:lumMod val="75000"/>
                </a:schemeClr>
              </a:solidFill>
            </a:ln>
          </p:spPr>
          <p:style>
            <a:lnRef idx="0">
              <a:scrgbClr r="0" g="0" b="0"/>
            </a:lnRef>
            <a:fillRef idx="0">
              <a:scrgbClr r="0" g="0" b="0"/>
            </a:fillRef>
            <a:effectRef idx="0">
              <a:scrgbClr r="0" g="0" b="0"/>
            </a:effectRef>
            <a:fontRef idx="minor">
              <a:schemeClr val="lt1"/>
            </a:fontRef>
          </p:style>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C</a:t>
              </a:r>
              <a:r>
                <a:rPr kumimoji="0" lang="en-US" altLang="zh-CN" sz="24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2</a:t>
              </a:r>
              <a:endPar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61492" name="Text Box 52"/>
            <p:cNvSpPr txBox="1">
              <a:spLocks noChangeArrowheads="1"/>
            </p:cNvSpPr>
            <p:nvPr/>
          </p:nvSpPr>
          <p:spPr bwMode="auto">
            <a:xfrm>
              <a:off x="6172200" y="3937000"/>
              <a:ext cx="1211263" cy="400050"/>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4</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(D</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2</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)=2</a:t>
              </a:r>
              <a:endPar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61493" name="Text Box 53"/>
            <p:cNvSpPr txBox="1">
              <a:spLocks noChangeArrowheads="1"/>
            </p:cNvSpPr>
            <p:nvPr/>
          </p:nvSpPr>
          <p:spPr bwMode="auto">
            <a:xfrm>
              <a:off x="7643813" y="2084388"/>
              <a:ext cx="1141412" cy="400050"/>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5</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(E)=0</a:t>
              </a:r>
              <a:endPar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61494" name="Text Box 54"/>
            <p:cNvSpPr txBox="1">
              <a:spLocks noChangeArrowheads="1"/>
            </p:cNvSpPr>
            <p:nvPr/>
          </p:nvSpPr>
          <p:spPr bwMode="auto">
            <a:xfrm>
              <a:off x="4267200" y="4546600"/>
              <a:ext cx="1308100" cy="400050"/>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3</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(C</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3</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)=12</a:t>
              </a:r>
              <a:endPar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61495" name="Text Box 55"/>
            <p:cNvSpPr txBox="1">
              <a:spLocks noChangeArrowheads="1"/>
            </p:cNvSpPr>
            <p:nvPr/>
          </p:nvSpPr>
          <p:spPr bwMode="auto">
            <a:xfrm>
              <a:off x="6172200" y="1498600"/>
              <a:ext cx="1208088" cy="400050"/>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4</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(D</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1</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)=5</a:t>
              </a:r>
              <a:endPar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61496" name="Text Box 56"/>
            <p:cNvSpPr txBox="1">
              <a:spLocks noChangeArrowheads="1"/>
            </p:cNvSpPr>
            <p:nvPr/>
          </p:nvSpPr>
          <p:spPr bwMode="auto">
            <a:xfrm>
              <a:off x="2286000" y="4546600"/>
              <a:ext cx="1374775" cy="400050"/>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2</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(B</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3</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)=19</a:t>
              </a:r>
              <a:endPar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61497" name="Text Box 57"/>
            <p:cNvSpPr txBox="1">
              <a:spLocks noChangeArrowheads="1"/>
            </p:cNvSpPr>
            <p:nvPr/>
          </p:nvSpPr>
          <p:spPr bwMode="auto">
            <a:xfrm>
              <a:off x="4267200" y="2108200"/>
              <a:ext cx="1143000" cy="406400"/>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3</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(C</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2</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)=7</a:t>
              </a:r>
              <a:endPar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61498" name="Text Box 58"/>
            <p:cNvSpPr txBox="1">
              <a:spLocks noChangeArrowheads="1"/>
            </p:cNvSpPr>
            <p:nvPr/>
          </p:nvSpPr>
          <p:spPr bwMode="auto">
            <a:xfrm>
              <a:off x="4267200" y="965200"/>
              <a:ext cx="1143000" cy="406400"/>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3</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(C</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1</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)=8</a:t>
              </a:r>
              <a:endPar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61499" name="Text Box 59"/>
            <p:cNvSpPr txBox="1">
              <a:spLocks noChangeArrowheads="1"/>
            </p:cNvSpPr>
            <p:nvPr/>
          </p:nvSpPr>
          <p:spPr bwMode="auto">
            <a:xfrm>
              <a:off x="696913" y="2082800"/>
              <a:ext cx="1216025" cy="400050"/>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1</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(A)=19</a:t>
              </a:r>
              <a:endPar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61500" name="Text Box 60"/>
            <p:cNvSpPr txBox="1">
              <a:spLocks noChangeArrowheads="1"/>
            </p:cNvSpPr>
            <p:nvPr/>
          </p:nvSpPr>
          <p:spPr bwMode="auto">
            <a:xfrm>
              <a:off x="2286000" y="2082800"/>
              <a:ext cx="1374775" cy="400050"/>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2</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(B</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2</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)=14</a:t>
              </a:r>
              <a:endPar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61501" name="Text Box 61"/>
            <p:cNvSpPr txBox="1">
              <a:spLocks noChangeArrowheads="1"/>
            </p:cNvSpPr>
            <p:nvPr/>
          </p:nvSpPr>
          <p:spPr bwMode="auto">
            <a:xfrm>
              <a:off x="2286000" y="965200"/>
              <a:ext cx="1374775" cy="400050"/>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2</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(B</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1</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)=21</a:t>
              </a:r>
              <a:endPar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grpSp>
      <p:sp>
        <p:nvSpPr>
          <p:cNvPr id="114750" name="Text Box 62"/>
          <p:cNvSpPr txBox="1"/>
          <p:nvPr/>
        </p:nvSpPr>
        <p:spPr>
          <a:xfrm>
            <a:off x="609600" y="5013325"/>
            <a:ext cx="8534400" cy="400050"/>
          </a:xfrm>
          <a:prstGeom prst="rect">
            <a:avLst/>
          </a:prstGeom>
          <a:noFill/>
          <a:ln w="9525">
            <a:noFill/>
          </a:ln>
        </p:spPr>
        <p:txBody>
          <a:bodyPr anchor="t" anchorCtr="0">
            <a:spAutoFit/>
          </a:bodyPr>
          <a:p>
            <a:pPr>
              <a:spcBef>
                <a:spcPct val="50000"/>
              </a:spcBef>
            </a:pPr>
            <a:r>
              <a:rPr lang="zh-CN" altLang="en-US" sz="2000" u="sng" dirty="0">
                <a:solidFill>
                  <a:srgbClr val="000000"/>
                </a:solidFill>
                <a:latin typeface="Consolas" panose="020B0609020204030204" pitchFamily="49" charset="0"/>
                <a:ea typeface="黑体" panose="02010609060101010101" pitchFamily="49" charset="-122"/>
              </a:rPr>
              <a:t>状态   最优决策   状态   最优决策    状态   最优决策   状态</a:t>
            </a:r>
            <a:endParaRPr lang="zh-CN" altLang="en-US" sz="2000" u="sng" dirty="0">
              <a:solidFill>
                <a:srgbClr val="000000"/>
              </a:solidFill>
              <a:latin typeface="Consolas" panose="020B0609020204030204" pitchFamily="49" charset="0"/>
              <a:ea typeface="黑体" panose="02010609060101010101" pitchFamily="49" charset="-122"/>
            </a:endParaRPr>
          </a:p>
        </p:txBody>
      </p:sp>
      <p:sp>
        <p:nvSpPr>
          <p:cNvPr id="114751" name="Text Box 63"/>
          <p:cNvSpPr txBox="1"/>
          <p:nvPr/>
        </p:nvSpPr>
        <p:spPr>
          <a:xfrm>
            <a:off x="762000" y="5470525"/>
            <a:ext cx="8382000" cy="396875"/>
          </a:xfrm>
          <a:prstGeom prst="rect">
            <a:avLst/>
          </a:prstGeom>
          <a:noFill/>
          <a:ln w="9525">
            <a:noFill/>
          </a:ln>
        </p:spPr>
        <p:txBody>
          <a:bodyPr anchor="t" anchorCtr="0">
            <a:spAutoFit/>
          </a:bodyPr>
          <a:p>
            <a:pPr>
              <a:spcBef>
                <a:spcPct val="50000"/>
              </a:spcBef>
            </a:pPr>
            <a:r>
              <a:rPr lang="en-US" altLang="zh-CN" sz="2000" dirty="0">
                <a:solidFill>
                  <a:srgbClr val="000000"/>
                </a:solidFill>
                <a:latin typeface="Consolas" panose="020B0609020204030204" pitchFamily="49" charset="0"/>
                <a:ea typeface="黑体" panose="02010609060101010101" pitchFamily="49" charset="-122"/>
              </a:rPr>
              <a:t>A    </a:t>
            </a:r>
            <a:r>
              <a:rPr lang="zh-CN" altLang="en-US" sz="2000" dirty="0">
                <a:solidFill>
                  <a:srgbClr val="000000"/>
                </a:solidFill>
                <a:latin typeface="Consolas" panose="020B0609020204030204" pitchFamily="49" charset="0"/>
                <a:ea typeface="黑体" panose="02010609060101010101" pitchFamily="49" charset="-122"/>
              </a:rPr>
              <a:t>（ </a:t>
            </a:r>
            <a:r>
              <a:rPr lang="en-US" altLang="zh-CN" sz="2000" dirty="0">
                <a:solidFill>
                  <a:srgbClr val="000000"/>
                </a:solidFill>
                <a:latin typeface="Consolas" panose="020B0609020204030204" pitchFamily="49" charset="0"/>
                <a:ea typeface="黑体" panose="02010609060101010101" pitchFamily="49" charset="-122"/>
              </a:rPr>
              <a:t>A</a:t>
            </a:r>
            <a:r>
              <a:rPr lang="zh-CN" altLang="en-US" sz="2000" dirty="0">
                <a:solidFill>
                  <a:srgbClr val="000000"/>
                </a:solidFill>
                <a:latin typeface="Consolas" panose="020B0609020204030204" pitchFamily="49" charset="0"/>
                <a:ea typeface="黑体" panose="02010609060101010101" pitchFamily="49" charset="-122"/>
              </a:rPr>
              <a:t>，</a:t>
            </a:r>
            <a:r>
              <a:rPr lang="en-US" altLang="zh-CN" sz="2000" dirty="0">
                <a:solidFill>
                  <a:srgbClr val="000000"/>
                </a:solidFill>
                <a:latin typeface="Consolas" panose="020B0609020204030204" pitchFamily="49" charset="0"/>
                <a:ea typeface="黑体" panose="02010609060101010101" pitchFamily="49" charset="-122"/>
              </a:rPr>
              <a:t>B</a:t>
            </a:r>
            <a:r>
              <a:rPr lang="en-US" altLang="zh-CN" sz="2000" baseline="-25000" dirty="0">
                <a:solidFill>
                  <a:srgbClr val="000000"/>
                </a:solidFill>
                <a:latin typeface="Consolas" panose="020B0609020204030204" pitchFamily="49" charset="0"/>
                <a:ea typeface="黑体" panose="02010609060101010101" pitchFamily="49" charset="-122"/>
              </a:rPr>
              <a:t>2</a:t>
            </a:r>
            <a:r>
              <a:rPr lang="zh-CN" altLang="en-US" sz="2000" dirty="0">
                <a:solidFill>
                  <a:srgbClr val="000000"/>
                </a:solidFill>
                <a:latin typeface="Consolas" panose="020B0609020204030204" pitchFamily="49" charset="0"/>
                <a:ea typeface="黑体" panose="02010609060101010101" pitchFamily="49" charset="-122"/>
              </a:rPr>
              <a:t>）   </a:t>
            </a:r>
            <a:r>
              <a:rPr lang="en-US" altLang="zh-CN" sz="2000" dirty="0">
                <a:solidFill>
                  <a:srgbClr val="000000"/>
                </a:solidFill>
                <a:latin typeface="Consolas" panose="020B0609020204030204" pitchFamily="49" charset="0"/>
                <a:ea typeface="黑体" panose="02010609060101010101" pitchFamily="49" charset="-122"/>
              </a:rPr>
              <a:t>B</a:t>
            </a:r>
            <a:r>
              <a:rPr lang="en-US" altLang="zh-CN" sz="2000" baseline="-25000" dirty="0">
                <a:solidFill>
                  <a:srgbClr val="000000"/>
                </a:solidFill>
                <a:latin typeface="Consolas" panose="020B0609020204030204" pitchFamily="49" charset="0"/>
                <a:ea typeface="黑体" panose="02010609060101010101" pitchFamily="49" charset="-122"/>
              </a:rPr>
              <a:t>2     </a:t>
            </a:r>
            <a:r>
              <a:rPr lang="zh-CN" altLang="en-US" sz="2000" dirty="0">
                <a:solidFill>
                  <a:srgbClr val="000000"/>
                </a:solidFill>
                <a:latin typeface="Consolas" panose="020B0609020204030204" pitchFamily="49" charset="0"/>
                <a:ea typeface="黑体" panose="02010609060101010101" pitchFamily="49" charset="-122"/>
              </a:rPr>
              <a:t>（</a:t>
            </a:r>
            <a:r>
              <a:rPr lang="en-US" altLang="zh-CN" sz="2000" dirty="0">
                <a:solidFill>
                  <a:srgbClr val="000000"/>
                </a:solidFill>
                <a:latin typeface="Consolas" panose="020B0609020204030204" pitchFamily="49" charset="0"/>
                <a:ea typeface="黑体" panose="02010609060101010101" pitchFamily="49" charset="-122"/>
              </a:rPr>
              <a:t>B</a:t>
            </a:r>
            <a:r>
              <a:rPr lang="en-US" altLang="zh-CN" sz="2000" baseline="-25000" dirty="0">
                <a:solidFill>
                  <a:srgbClr val="000000"/>
                </a:solidFill>
                <a:latin typeface="Consolas" panose="020B0609020204030204" pitchFamily="49" charset="0"/>
                <a:ea typeface="黑体" panose="02010609060101010101" pitchFamily="49" charset="-122"/>
              </a:rPr>
              <a:t>2</a:t>
            </a:r>
            <a:r>
              <a:rPr lang="zh-CN" altLang="en-US" sz="2000" dirty="0">
                <a:solidFill>
                  <a:srgbClr val="000000"/>
                </a:solidFill>
                <a:latin typeface="Consolas" panose="020B0609020204030204" pitchFamily="49" charset="0"/>
                <a:ea typeface="黑体" panose="02010609060101010101" pitchFamily="49" charset="-122"/>
              </a:rPr>
              <a:t>，</a:t>
            </a:r>
            <a:r>
              <a:rPr lang="en-US" altLang="zh-CN" sz="2000" dirty="0">
                <a:solidFill>
                  <a:srgbClr val="000000"/>
                </a:solidFill>
                <a:latin typeface="Consolas" panose="020B0609020204030204" pitchFamily="49" charset="0"/>
                <a:ea typeface="黑体" panose="02010609060101010101" pitchFamily="49" charset="-122"/>
              </a:rPr>
              <a:t>C</a:t>
            </a:r>
            <a:r>
              <a:rPr lang="en-US" altLang="zh-CN" sz="2000" baseline="-25000" dirty="0">
                <a:solidFill>
                  <a:srgbClr val="000000"/>
                </a:solidFill>
                <a:latin typeface="Consolas" panose="020B0609020204030204" pitchFamily="49" charset="0"/>
                <a:ea typeface="黑体" panose="02010609060101010101" pitchFamily="49" charset="-122"/>
              </a:rPr>
              <a:t>1</a:t>
            </a:r>
            <a:r>
              <a:rPr lang="zh-CN" altLang="en-US" sz="2000" dirty="0">
                <a:solidFill>
                  <a:srgbClr val="000000"/>
                </a:solidFill>
                <a:latin typeface="Consolas" panose="020B0609020204030204" pitchFamily="49" charset="0"/>
                <a:ea typeface="黑体" panose="02010609060101010101" pitchFamily="49" charset="-122"/>
              </a:rPr>
              <a:t>）     </a:t>
            </a:r>
            <a:r>
              <a:rPr lang="en-US" altLang="zh-CN" sz="2000" dirty="0">
                <a:solidFill>
                  <a:srgbClr val="000000"/>
                </a:solidFill>
                <a:latin typeface="Consolas" panose="020B0609020204030204" pitchFamily="49" charset="0"/>
                <a:ea typeface="黑体" panose="02010609060101010101" pitchFamily="49" charset="-122"/>
              </a:rPr>
              <a:t>C</a:t>
            </a:r>
            <a:r>
              <a:rPr lang="en-US" altLang="zh-CN" sz="2000" baseline="-25000" dirty="0">
                <a:solidFill>
                  <a:srgbClr val="000000"/>
                </a:solidFill>
                <a:latin typeface="Consolas" panose="020B0609020204030204" pitchFamily="49" charset="0"/>
                <a:ea typeface="黑体" panose="02010609060101010101" pitchFamily="49" charset="-122"/>
              </a:rPr>
              <a:t>1</a:t>
            </a:r>
            <a:r>
              <a:rPr lang="en-US" altLang="zh-CN" sz="2000" dirty="0">
                <a:solidFill>
                  <a:srgbClr val="000000"/>
                </a:solidFill>
                <a:latin typeface="Consolas" panose="020B0609020204030204" pitchFamily="49" charset="0"/>
                <a:ea typeface="黑体" panose="02010609060101010101" pitchFamily="49" charset="-122"/>
              </a:rPr>
              <a:t>   </a:t>
            </a:r>
            <a:r>
              <a:rPr lang="zh-CN" altLang="en-US" sz="2000" dirty="0">
                <a:solidFill>
                  <a:srgbClr val="000000"/>
                </a:solidFill>
                <a:latin typeface="Consolas" panose="020B0609020204030204" pitchFamily="49" charset="0"/>
                <a:ea typeface="黑体" panose="02010609060101010101" pitchFamily="49" charset="-122"/>
              </a:rPr>
              <a:t>（</a:t>
            </a:r>
            <a:r>
              <a:rPr lang="en-US" altLang="zh-CN" sz="2000" dirty="0">
                <a:solidFill>
                  <a:srgbClr val="000000"/>
                </a:solidFill>
                <a:latin typeface="Consolas" panose="020B0609020204030204" pitchFamily="49" charset="0"/>
                <a:ea typeface="黑体" panose="02010609060101010101" pitchFamily="49" charset="-122"/>
              </a:rPr>
              <a:t>C</a:t>
            </a:r>
            <a:r>
              <a:rPr lang="en-US" altLang="zh-CN" sz="2000" baseline="-25000" dirty="0">
                <a:solidFill>
                  <a:srgbClr val="000000"/>
                </a:solidFill>
                <a:latin typeface="Consolas" panose="020B0609020204030204" pitchFamily="49" charset="0"/>
                <a:ea typeface="黑体" panose="02010609060101010101" pitchFamily="49" charset="-122"/>
              </a:rPr>
              <a:t>1</a:t>
            </a:r>
            <a:r>
              <a:rPr lang="zh-CN" altLang="en-US" sz="2000" dirty="0">
                <a:solidFill>
                  <a:srgbClr val="000000"/>
                </a:solidFill>
                <a:latin typeface="Consolas" panose="020B0609020204030204" pitchFamily="49" charset="0"/>
                <a:ea typeface="黑体" panose="02010609060101010101" pitchFamily="49" charset="-122"/>
              </a:rPr>
              <a:t>，</a:t>
            </a:r>
            <a:r>
              <a:rPr lang="en-US" altLang="zh-CN" sz="2000" dirty="0">
                <a:solidFill>
                  <a:srgbClr val="000000"/>
                </a:solidFill>
                <a:latin typeface="Consolas" panose="020B0609020204030204" pitchFamily="49" charset="0"/>
                <a:ea typeface="黑体" panose="02010609060101010101" pitchFamily="49" charset="-122"/>
              </a:rPr>
              <a:t>D</a:t>
            </a:r>
            <a:r>
              <a:rPr lang="en-US" altLang="zh-CN" sz="2000" baseline="-25000" dirty="0">
                <a:solidFill>
                  <a:srgbClr val="000000"/>
                </a:solidFill>
                <a:latin typeface="Consolas" panose="020B0609020204030204" pitchFamily="49" charset="0"/>
                <a:ea typeface="黑体" panose="02010609060101010101" pitchFamily="49" charset="-122"/>
              </a:rPr>
              <a:t>1</a:t>
            </a:r>
            <a:r>
              <a:rPr lang="zh-CN" altLang="en-US" sz="2000" dirty="0">
                <a:solidFill>
                  <a:srgbClr val="000000"/>
                </a:solidFill>
                <a:latin typeface="Consolas" panose="020B0609020204030204" pitchFamily="49" charset="0"/>
                <a:ea typeface="黑体" panose="02010609060101010101" pitchFamily="49" charset="-122"/>
              </a:rPr>
              <a:t>）  </a:t>
            </a:r>
            <a:r>
              <a:rPr lang="en-US" altLang="zh-CN" sz="2000" dirty="0">
                <a:solidFill>
                  <a:srgbClr val="000000"/>
                </a:solidFill>
                <a:latin typeface="Consolas" panose="020B0609020204030204" pitchFamily="49" charset="0"/>
                <a:ea typeface="黑体" panose="02010609060101010101" pitchFamily="49" charset="-122"/>
              </a:rPr>
              <a:t>D</a:t>
            </a:r>
            <a:r>
              <a:rPr lang="en-US" altLang="zh-CN" sz="2000" baseline="-25000" dirty="0">
                <a:solidFill>
                  <a:srgbClr val="000000"/>
                </a:solidFill>
                <a:latin typeface="Consolas" panose="020B0609020204030204" pitchFamily="49" charset="0"/>
                <a:ea typeface="黑体" panose="02010609060101010101" pitchFamily="49" charset="-122"/>
              </a:rPr>
              <a:t>1</a:t>
            </a:r>
            <a:endParaRPr lang="en-US" altLang="zh-CN" sz="2000" dirty="0">
              <a:solidFill>
                <a:srgbClr val="000000"/>
              </a:solidFill>
              <a:latin typeface="Consolas" panose="020B0609020204030204" pitchFamily="49" charset="0"/>
              <a:ea typeface="黑体" panose="02010609060101010101" pitchFamily="49" charset="-122"/>
            </a:endParaRPr>
          </a:p>
        </p:txBody>
      </p:sp>
      <p:sp>
        <p:nvSpPr>
          <p:cNvPr id="114752" name="TextBox 7"/>
          <p:cNvSpPr txBox="1"/>
          <p:nvPr/>
        </p:nvSpPr>
        <p:spPr>
          <a:xfrm>
            <a:off x="285750" y="506413"/>
            <a:ext cx="3500438" cy="522287"/>
          </a:xfrm>
          <a:prstGeom prst="rect">
            <a:avLst/>
          </a:prstGeom>
          <a:noFill/>
          <a:ln w="9525">
            <a:noFill/>
          </a:ln>
        </p:spPr>
        <p:txBody>
          <a:bodyPr anchor="t" anchorCtr="0">
            <a:spAutoFit/>
          </a:bodyPr>
          <a:p>
            <a:pPr eaLnBrk="0" hangingPunct="0"/>
            <a:r>
              <a:rPr lang="zh-CN" altLang="en-US" sz="2800" dirty="0">
                <a:solidFill>
                  <a:schemeClr val="bg1"/>
                </a:solidFill>
                <a:latin typeface="微软雅黑" panose="020B0503020204020204" pitchFamily="34" charset="-122"/>
                <a:ea typeface="微软雅黑" panose="020B0503020204020204" pitchFamily="34" charset="-122"/>
              </a:rPr>
              <a:t>课堂练习</a:t>
            </a:r>
            <a:endParaRPr lang="zh-CN" altLang="zh-CN"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zoom/>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15713" name="组合 1"/>
          <p:cNvGrpSpPr/>
          <p:nvPr/>
        </p:nvGrpSpPr>
        <p:grpSpPr>
          <a:xfrm>
            <a:off x="696913" y="885825"/>
            <a:ext cx="8123237" cy="3981450"/>
            <a:chOff x="696913" y="949325"/>
            <a:chExt cx="8123237" cy="3981450"/>
          </a:xfrm>
        </p:grpSpPr>
        <p:sp>
          <p:nvSpPr>
            <p:cNvPr id="115714" name="Line 2"/>
            <p:cNvSpPr/>
            <p:nvPr/>
          </p:nvSpPr>
          <p:spPr>
            <a:xfrm flipV="1">
              <a:off x="1612900" y="1800225"/>
              <a:ext cx="1101725" cy="954088"/>
            </a:xfrm>
            <a:prstGeom prst="line">
              <a:avLst/>
            </a:prstGeom>
            <a:ln w="28575" cap="flat" cmpd="sng">
              <a:solidFill>
                <a:srgbClr val="6699FF"/>
              </a:solidFill>
              <a:prstDash val="solid"/>
              <a:round/>
              <a:headEnd type="none" w="med" len="med"/>
              <a:tailEnd type="none" w="med" len="med"/>
            </a:ln>
          </p:spPr>
        </p:sp>
        <p:sp>
          <p:nvSpPr>
            <p:cNvPr id="115715" name="Line 3"/>
            <p:cNvSpPr/>
            <p:nvPr/>
          </p:nvSpPr>
          <p:spPr>
            <a:xfrm flipV="1">
              <a:off x="1692275" y="2911475"/>
              <a:ext cx="1022350" cy="14288"/>
            </a:xfrm>
            <a:prstGeom prst="line">
              <a:avLst/>
            </a:prstGeom>
            <a:ln w="28575" cap="flat" cmpd="sng">
              <a:solidFill>
                <a:schemeClr val="folHlink"/>
              </a:solidFill>
              <a:prstDash val="solid"/>
              <a:round/>
              <a:headEnd type="none" w="med" len="med"/>
              <a:tailEnd type="none" w="med" len="med"/>
            </a:ln>
          </p:spPr>
        </p:sp>
        <p:sp>
          <p:nvSpPr>
            <p:cNvPr id="115716" name="Line 4"/>
            <p:cNvSpPr/>
            <p:nvPr/>
          </p:nvSpPr>
          <p:spPr>
            <a:xfrm>
              <a:off x="3263900" y="2911475"/>
              <a:ext cx="1360488" cy="7938"/>
            </a:xfrm>
            <a:prstGeom prst="line">
              <a:avLst/>
            </a:prstGeom>
            <a:ln w="28575" cap="flat" cmpd="sng">
              <a:solidFill>
                <a:srgbClr val="6699FF"/>
              </a:solidFill>
              <a:prstDash val="solid"/>
              <a:round/>
              <a:headEnd type="none" w="med" len="med"/>
              <a:tailEnd type="none" w="med" len="med"/>
            </a:ln>
          </p:spPr>
        </p:sp>
        <p:sp>
          <p:nvSpPr>
            <p:cNvPr id="115717" name="Line 5"/>
            <p:cNvSpPr/>
            <p:nvPr/>
          </p:nvSpPr>
          <p:spPr>
            <a:xfrm>
              <a:off x="1612900" y="3105150"/>
              <a:ext cx="1101725" cy="919163"/>
            </a:xfrm>
            <a:prstGeom prst="line">
              <a:avLst/>
            </a:prstGeom>
            <a:ln w="28575" cap="flat" cmpd="sng">
              <a:solidFill>
                <a:srgbClr val="6699FF"/>
              </a:solidFill>
              <a:prstDash val="solid"/>
              <a:round/>
              <a:headEnd type="none" w="med" len="med"/>
              <a:tailEnd type="none" w="med" len="med"/>
            </a:ln>
          </p:spPr>
        </p:sp>
        <p:sp>
          <p:nvSpPr>
            <p:cNvPr id="115718" name="Line 6"/>
            <p:cNvSpPr/>
            <p:nvPr/>
          </p:nvSpPr>
          <p:spPr>
            <a:xfrm flipV="1">
              <a:off x="3263900" y="1622425"/>
              <a:ext cx="1333500" cy="19050"/>
            </a:xfrm>
            <a:prstGeom prst="line">
              <a:avLst/>
            </a:prstGeom>
            <a:ln w="28575" cap="flat" cmpd="sng">
              <a:solidFill>
                <a:srgbClr val="6699FF"/>
              </a:solidFill>
              <a:prstDash val="solid"/>
              <a:round/>
              <a:headEnd type="none" w="med" len="med"/>
              <a:tailEnd type="none" w="med" len="med"/>
            </a:ln>
          </p:spPr>
        </p:sp>
        <p:sp>
          <p:nvSpPr>
            <p:cNvPr id="115719" name="Line 7"/>
            <p:cNvSpPr/>
            <p:nvPr/>
          </p:nvSpPr>
          <p:spPr>
            <a:xfrm>
              <a:off x="3263900" y="4183063"/>
              <a:ext cx="1385888" cy="6350"/>
            </a:xfrm>
            <a:prstGeom prst="line">
              <a:avLst/>
            </a:prstGeom>
            <a:ln w="28575" cap="flat" cmpd="sng">
              <a:solidFill>
                <a:srgbClr val="6699FF"/>
              </a:solidFill>
              <a:prstDash val="solid"/>
              <a:round/>
              <a:headEnd type="none" w="med" len="med"/>
              <a:tailEnd type="none" w="med" len="med"/>
            </a:ln>
          </p:spPr>
        </p:sp>
        <p:sp>
          <p:nvSpPr>
            <p:cNvPr id="115720" name="Line 8"/>
            <p:cNvSpPr/>
            <p:nvPr/>
          </p:nvSpPr>
          <p:spPr>
            <a:xfrm>
              <a:off x="5173663" y="1647825"/>
              <a:ext cx="1203325" cy="528638"/>
            </a:xfrm>
            <a:prstGeom prst="line">
              <a:avLst/>
            </a:prstGeom>
            <a:ln w="28575" cap="flat" cmpd="sng">
              <a:solidFill>
                <a:schemeClr val="folHlink"/>
              </a:solidFill>
              <a:prstDash val="solid"/>
              <a:round/>
              <a:headEnd type="none" w="med" len="med"/>
              <a:tailEnd type="none" w="med" len="med"/>
            </a:ln>
          </p:spPr>
        </p:sp>
        <p:sp>
          <p:nvSpPr>
            <p:cNvPr id="115721" name="Line 9"/>
            <p:cNvSpPr/>
            <p:nvPr/>
          </p:nvSpPr>
          <p:spPr>
            <a:xfrm>
              <a:off x="6899275" y="2389188"/>
              <a:ext cx="969963" cy="450850"/>
            </a:xfrm>
            <a:prstGeom prst="line">
              <a:avLst/>
            </a:prstGeom>
            <a:ln w="28575" cap="flat" cmpd="sng">
              <a:solidFill>
                <a:schemeClr val="folHlink"/>
              </a:solidFill>
              <a:prstDash val="solid"/>
              <a:round/>
              <a:headEnd type="none" w="med" len="med"/>
              <a:tailEnd type="none" w="med" len="med"/>
            </a:ln>
          </p:spPr>
        </p:sp>
        <p:sp>
          <p:nvSpPr>
            <p:cNvPr id="115722" name="Line 10"/>
            <p:cNvSpPr/>
            <p:nvPr/>
          </p:nvSpPr>
          <p:spPr>
            <a:xfrm flipV="1">
              <a:off x="5173663" y="3660775"/>
              <a:ext cx="1228725" cy="422275"/>
            </a:xfrm>
            <a:prstGeom prst="line">
              <a:avLst/>
            </a:prstGeom>
            <a:ln w="28575" cap="flat" cmpd="sng">
              <a:solidFill>
                <a:srgbClr val="6699FF"/>
              </a:solidFill>
              <a:prstDash val="solid"/>
              <a:round/>
              <a:headEnd type="none" w="med" len="med"/>
              <a:tailEnd type="none" w="med" len="med"/>
            </a:ln>
          </p:spPr>
        </p:sp>
        <p:sp>
          <p:nvSpPr>
            <p:cNvPr id="115723" name="Line 11"/>
            <p:cNvSpPr/>
            <p:nvPr/>
          </p:nvSpPr>
          <p:spPr>
            <a:xfrm flipV="1">
              <a:off x="6899275" y="3051175"/>
              <a:ext cx="995363" cy="396875"/>
            </a:xfrm>
            <a:prstGeom prst="line">
              <a:avLst/>
            </a:prstGeom>
            <a:ln w="28575" cap="flat" cmpd="sng">
              <a:solidFill>
                <a:srgbClr val="6699FF"/>
              </a:solidFill>
              <a:prstDash val="solid"/>
              <a:round/>
              <a:headEnd type="none" w="med" len="med"/>
              <a:tailEnd type="none" w="med" len="med"/>
            </a:ln>
          </p:spPr>
        </p:sp>
        <p:sp>
          <p:nvSpPr>
            <p:cNvPr id="115724" name="Line 12"/>
            <p:cNvSpPr/>
            <p:nvPr/>
          </p:nvSpPr>
          <p:spPr>
            <a:xfrm flipV="1">
              <a:off x="5146675" y="2335213"/>
              <a:ext cx="1230313" cy="425450"/>
            </a:xfrm>
            <a:prstGeom prst="line">
              <a:avLst/>
            </a:prstGeom>
            <a:ln w="28575" cap="flat" cmpd="sng">
              <a:solidFill>
                <a:srgbClr val="6699FF"/>
              </a:solidFill>
              <a:prstDash val="solid"/>
              <a:round/>
              <a:headEnd type="none" w="med" len="med"/>
              <a:tailEnd type="none" w="med" len="med"/>
            </a:ln>
          </p:spPr>
        </p:sp>
        <p:sp>
          <p:nvSpPr>
            <p:cNvPr id="115725" name="Line 13"/>
            <p:cNvSpPr/>
            <p:nvPr/>
          </p:nvSpPr>
          <p:spPr>
            <a:xfrm>
              <a:off x="5121275" y="3024188"/>
              <a:ext cx="1203325" cy="477837"/>
            </a:xfrm>
            <a:prstGeom prst="line">
              <a:avLst/>
            </a:prstGeom>
            <a:ln w="28575" cap="flat" cmpd="sng">
              <a:solidFill>
                <a:srgbClr val="6699FF"/>
              </a:solidFill>
              <a:prstDash val="solid"/>
              <a:round/>
              <a:headEnd type="none" w="med" len="med"/>
              <a:tailEnd type="none" w="med" len="med"/>
            </a:ln>
          </p:spPr>
        </p:sp>
        <p:sp>
          <p:nvSpPr>
            <p:cNvPr id="115726" name="Line 14"/>
            <p:cNvSpPr/>
            <p:nvPr/>
          </p:nvSpPr>
          <p:spPr>
            <a:xfrm>
              <a:off x="3184525" y="1781175"/>
              <a:ext cx="1492250" cy="979488"/>
            </a:xfrm>
            <a:prstGeom prst="line">
              <a:avLst/>
            </a:prstGeom>
            <a:ln w="28575" cap="flat" cmpd="sng">
              <a:solidFill>
                <a:srgbClr val="6699FF"/>
              </a:solidFill>
              <a:prstDash val="solid"/>
              <a:round/>
              <a:headEnd type="none" w="med" len="med"/>
              <a:tailEnd type="none" w="med" len="med"/>
            </a:ln>
          </p:spPr>
        </p:sp>
        <p:sp>
          <p:nvSpPr>
            <p:cNvPr id="115727" name="Line 15"/>
            <p:cNvSpPr/>
            <p:nvPr/>
          </p:nvSpPr>
          <p:spPr>
            <a:xfrm>
              <a:off x="3132138" y="1912938"/>
              <a:ext cx="1544637" cy="2038350"/>
            </a:xfrm>
            <a:prstGeom prst="line">
              <a:avLst/>
            </a:prstGeom>
            <a:ln w="28575" cap="flat" cmpd="sng">
              <a:solidFill>
                <a:srgbClr val="6699FF"/>
              </a:solidFill>
              <a:prstDash val="solid"/>
              <a:round/>
              <a:headEnd type="none" w="med" len="med"/>
              <a:tailEnd type="none" w="med" len="med"/>
            </a:ln>
          </p:spPr>
        </p:sp>
        <p:sp>
          <p:nvSpPr>
            <p:cNvPr id="115728" name="Line 16"/>
            <p:cNvSpPr/>
            <p:nvPr/>
          </p:nvSpPr>
          <p:spPr>
            <a:xfrm flipV="1">
              <a:off x="3184525" y="1781175"/>
              <a:ext cx="1439863" cy="973138"/>
            </a:xfrm>
            <a:prstGeom prst="line">
              <a:avLst/>
            </a:prstGeom>
            <a:ln w="28575" cap="flat" cmpd="sng">
              <a:solidFill>
                <a:schemeClr val="folHlink"/>
              </a:solidFill>
              <a:prstDash val="solid"/>
              <a:round/>
              <a:headEnd type="none" w="med" len="med"/>
              <a:tailEnd type="none" w="med" len="med"/>
            </a:ln>
          </p:spPr>
        </p:sp>
        <p:sp>
          <p:nvSpPr>
            <p:cNvPr id="115729" name="Line 17"/>
            <p:cNvSpPr/>
            <p:nvPr/>
          </p:nvSpPr>
          <p:spPr>
            <a:xfrm>
              <a:off x="3209925" y="3078163"/>
              <a:ext cx="1439863" cy="979487"/>
            </a:xfrm>
            <a:prstGeom prst="line">
              <a:avLst/>
            </a:prstGeom>
            <a:ln w="28575" cap="flat" cmpd="sng">
              <a:solidFill>
                <a:srgbClr val="6699FF"/>
              </a:solidFill>
              <a:prstDash val="solid"/>
              <a:round/>
              <a:headEnd type="none" w="med" len="med"/>
              <a:tailEnd type="none" w="med" len="med"/>
            </a:ln>
          </p:spPr>
        </p:sp>
        <p:sp>
          <p:nvSpPr>
            <p:cNvPr id="115730" name="Line 18"/>
            <p:cNvSpPr/>
            <p:nvPr/>
          </p:nvSpPr>
          <p:spPr>
            <a:xfrm flipV="1">
              <a:off x="3157538" y="1879600"/>
              <a:ext cx="1598612" cy="2019300"/>
            </a:xfrm>
            <a:prstGeom prst="line">
              <a:avLst/>
            </a:prstGeom>
            <a:ln w="28575" cap="flat" cmpd="sng">
              <a:solidFill>
                <a:srgbClr val="6699FF"/>
              </a:solidFill>
              <a:prstDash val="solid"/>
              <a:round/>
              <a:headEnd type="none" w="med" len="med"/>
              <a:tailEnd type="none" w="med" len="med"/>
            </a:ln>
          </p:spPr>
        </p:sp>
        <p:sp>
          <p:nvSpPr>
            <p:cNvPr id="115731" name="Line 19"/>
            <p:cNvSpPr/>
            <p:nvPr/>
          </p:nvSpPr>
          <p:spPr>
            <a:xfrm flipV="1">
              <a:off x="3263900" y="2998788"/>
              <a:ext cx="1412875" cy="1025525"/>
            </a:xfrm>
            <a:prstGeom prst="line">
              <a:avLst/>
            </a:prstGeom>
            <a:ln w="28575" cap="flat" cmpd="sng">
              <a:solidFill>
                <a:srgbClr val="6699FF"/>
              </a:solidFill>
              <a:prstDash val="solid"/>
              <a:round/>
              <a:headEnd type="none" w="med" len="med"/>
              <a:tailEnd type="none" w="med" len="med"/>
            </a:ln>
          </p:spPr>
        </p:sp>
        <p:sp>
          <p:nvSpPr>
            <p:cNvPr id="115732" name="Line 20"/>
            <p:cNvSpPr/>
            <p:nvPr/>
          </p:nvSpPr>
          <p:spPr>
            <a:xfrm>
              <a:off x="5094288" y="1833563"/>
              <a:ext cx="1387475" cy="1474787"/>
            </a:xfrm>
            <a:prstGeom prst="line">
              <a:avLst/>
            </a:prstGeom>
            <a:ln w="28575" cap="flat" cmpd="sng">
              <a:solidFill>
                <a:srgbClr val="6699FF"/>
              </a:solidFill>
              <a:prstDash val="solid"/>
              <a:round/>
              <a:headEnd type="none" w="med" len="med"/>
              <a:tailEnd type="none" w="med" len="med"/>
            </a:ln>
          </p:spPr>
        </p:sp>
        <p:sp>
          <p:nvSpPr>
            <p:cNvPr id="115733" name="Line 21"/>
            <p:cNvSpPr/>
            <p:nvPr/>
          </p:nvSpPr>
          <p:spPr>
            <a:xfrm flipV="1">
              <a:off x="5121275" y="2493963"/>
              <a:ext cx="1335088" cy="1430337"/>
            </a:xfrm>
            <a:prstGeom prst="line">
              <a:avLst/>
            </a:prstGeom>
            <a:ln w="28575" cap="flat" cmpd="sng">
              <a:solidFill>
                <a:srgbClr val="6699FF"/>
              </a:solidFill>
              <a:prstDash val="solid"/>
              <a:round/>
              <a:headEnd type="none" w="med" len="med"/>
              <a:tailEnd type="none" w="med" len="med"/>
            </a:ln>
          </p:spPr>
        </p:sp>
        <p:sp>
          <p:nvSpPr>
            <p:cNvPr id="115734" name="Text Box 22"/>
            <p:cNvSpPr txBox="1"/>
            <p:nvPr/>
          </p:nvSpPr>
          <p:spPr>
            <a:xfrm>
              <a:off x="1912938" y="2092325"/>
              <a:ext cx="296862"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2</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5735" name="Text Box 23"/>
            <p:cNvSpPr txBox="1"/>
            <p:nvPr/>
          </p:nvSpPr>
          <p:spPr>
            <a:xfrm>
              <a:off x="2006600" y="2705100"/>
              <a:ext cx="296863" cy="301625"/>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5</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5736" name="Text Box 24"/>
            <p:cNvSpPr txBox="1"/>
            <p:nvPr/>
          </p:nvSpPr>
          <p:spPr>
            <a:xfrm>
              <a:off x="1912938" y="3540125"/>
              <a:ext cx="296862"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5737" name="Text Box 25"/>
            <p:cNvSpPr txBox="1"/>
            <p:nvPr/>
          </p:nvSpPr>
          <p:spPr>
            <a:xfrm>
              <a:off x="3429000" y="1406525"/>
              <a:ext cx="296863"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12</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5738" name="Text Box 26"/>
            <p:cNvSpPr txBox="1"/>
            <p:nvPr/>
          </p:nvSpPr>
          <p:spPr>
            <a:xfrm>
              <a:off x="3436938" y="1787525"/>
              <a:ext cx="296862" cy="301625"/>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14</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5739" name="Text Box 27"/>
            <p:cNvSpPr txBox="1"/>
            <p:nvPr/>
          </p:nvSpPr>
          <p:spPr>
            <a:xfrm>
              <a:off x="2971800" y="2092325"/>
              <a:ext cx="296863"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10</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5740" name="Text Box 28"/>
            <p:cNvSpPr txBox="1"/>
            <p:nvPr/>
          </p:nvSpPr>
          <p:spPr>
            <a:xfrm>
              <a:off x="3200400" y="2401888"/>
              <a:ext cx="296863" cy="300037"/>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6</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5741" name="Text Box 29"/>
            <p:cNvSpPr txBox="1"/>
            <p:nvPr/>
          </p:nvSpPr>
          <p:spPr>
            <a:xfrm>
              <a:off x="3411538" y="2701925"/>
              <a:ext cx="296862"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10</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5742" name="Text Box 30"/>
            <p:cNvSpPr txBox="1"/>
            <p:nvPr/>
          </p:nvSpPr>
          <p:spPr>
            <a:xfrm>
              <a:off x="3208338" y="3240088"/>
              <a:ext cx="296862" cy="300037"/>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4</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5743" name="Text Box 31"/>
            <p:cNvSpPr txBox="1"/>
            <p:nvPr/>
          </p:nvSpPr>
          <p:spPr>
            <a:xfrm>
              <a:off x="3124200" y="3492500"/>
              <a:ext cx="296863" cy="300038"/>
            </a:xfrm>
            <a:prstGeom prst="rect">
              <a:avLst/>
            </a:prstGeom>
            <a:noFill/>
            <a:ln w="9525">
              <a:noFill/>
            </a:ln>
          </p:spPr>
          <p:txBody>
            <a:bodyPr lIns="0" tIns="0" rIns="0" bIns="0" anchor="t" anchorCtr="0"/>
            <a:p>
              <a:pPr eaLnBrk="0" hangingPunct="0"/>
              <a:r>
                <a:rPr lang="en-US" altLang="zh-CN" sz="1600" dirty="0">
                  <a:solidFill>
                    <a:srgbClr val="000000"/>
                  </a:solidFill>
                  <a:latin typeface="黑体" panose="02010609060101010101" pitchFamily="49" charset="-122"/>
                  <a:ea typeface="黑体" panose="02010609060101010101" pitchFamily="49" charset="-122"/>
                </a:rPr>
                <a:t>13</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5744" name="Text Box 32"/>
            <p:cNvSpPr txBox="1"/>
            <p:nvPr/>
          </p:nvSpPr>
          <p:spPr>
            <a:xfrm>
              <a:off x="3513138" y="4230688"/>
              <a:ext cx="296862" cy="300037"/>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11</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5745" name="Text Box 33"/>
            <p:cNvSpPr txBox="1"/>
            <p:nvPr/>
          </p:nvSpPr>
          <p:spPr>
            <a:xfrm>
              <a:off x="3513138" y="3844925"/>
              <a:ext cx="296862" cy="301625"/>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12</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5746" name="Text Box 34"/>
            <p:cNvSpPr txBox="1"/>
            <p:nvPr/>
          </p:nvSpPr>
          <p:spPr>
            <a:xfrm>
              <a:off x="5638800" y="1639888"/>
              <a:ext cx="296863" cy="300037"/>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3</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5747" name="Text Box 35"/>
            <p:cNvSpPr txBox="1"/>
            <p:nvPr/>
          </p:nvSpPr>
          <p:spPr>
            <a:xfrm>
              <a:off x="5418138" y="2020888"/>
              <a:ext cx="296862" cy="300037"/>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9</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5748" name="Text Box 36"/>
            <p:cNvSpPr txBox="1"/>
            <p:nvPr/>
          </p:nvSpPr>
          <p:spPr>
            <a:xfrm>
              <a:off x="5278438" y="2397125"/>
              <a:ext cx="296862"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6</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5749" name="Text Box 37"/>
            <p:cNvSpPr txBox="1"/>
            <p:nvPr/>
          </p:nvSpPr>
          <p:spPr>
            <a:xfrm>
              <a:off x="5278438" y="3165475"/>
              <a:ext cx="296862" cy="298450"/>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5</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5750" name="Text Box 38"/>
            <p:cNvSpPr txBox="1"/>
            <p:nvPr/>
          </p:nvSpPr>
          <p:spPr>
            <a:xfrm>
              <a:off x="5418138" y="3519488"/>
              <a:ext cx="296862" cy="300037"/>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8</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5751" name="Text Box 39"/>
            <p:cNvSpPr txBox="1"/>
            <p:nvPr/>
          </p:nvSpPr>
          <p:spPr>
            <a:xfrm>
              <a:off x="5562600" y="3921125"/>
              <a:ext cx="296863" cy="298450"/>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10</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5752" name="Text Box 40"/>
            <p:cNvSpPr txBox="1"/>
            <p:nvPr/>
          </p:nvSpPr>
          <p:spPr>
            <a:xfrm>
              <a:off x="7240588" y="2320925"/>
              <a:ext cx="296862" cy="300038"/>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5</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115753" name="Text Box 41"/>
            <p:cNvSpPr txBox="1"/>
            <p:nvPr/>
          </p:nvSpPr>
          <p:spPr>
            <a:xfrm>
              <a:off x="7232650" y="3314700"/>
              <a:ext cx="296863" cy="301625"/>
            </a:xfrm>
            <a:prstGeom prst="rect">
              <a:avLst/>
            </a:prstGeom>
            <a:noFill/>
            <a:ln w="9525">
              <a:noFill/>
            </a:ln>
          </p:spPr>
          <p:txBody>
            <a:bodyPr lIns="0" tIns="0" rIns="0" bIns="0" anchor="t" anchorCtr="0"/>
            <a:p>
              <a:pPr algn="ctr" eaLnBrk="0" hangingPunct="0"/>
              <a:r>
                <a:rPr lang="en-US" altLang="zh-CN" sz="1600" dirty="0">
                  <a:solidFill>
                    <a:srgbClr val="000000"/>
                  </a:solidFill>
                  <a:latin typeface="黑体" panose="02010609060101010101" pitchFamily="49" charset="-122"/>
                  <a:ea typeface="黑体" panose="02010609060101010101" pitchFamily="49" charset="-122"/>
                </a:rPr>
                <a:t>2</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62506" name="Oval 42"/>
            <p:cNvSpPr>
              <a:spLocks noChangeArrowheads="1"/>
            </p:cNvSpPr>
            <p:nvPr/>
          </p:nvSpPr>
          <p:spPr bwMode="auto">
            <a:xfrm>
              <a:off x="4624388" y="1362075"/>
              <a:ext cx="549275" cy="557213"/>
            </a:xfrm>
            <a:prstGeom prst="ellipse">
              <a:avLst/>
            </a:prstGeom>
            <a:solidFill>
              <a:srgbClr val="CCCC00">
                <a:alpha val="50000"/>
              </a:srgbClr>
            </a:solidFill>
            <a:ln w="28575">
              <a:solidFill>
                <a:schemeClr val="accent1">
                  <a:lumMod val="75000"/>
                </a:schemeClr>
              </a:solidFill>
            </a:ln>
          </p:spPr>
          <p:style>
            <a:lnRef idx="0">
              <a:scrgbClr r="0" g="0" b="0"/>
            </a:lnRef>
            <a:fillRef idx="0">
              <a:scrgbClr r="0" g="0" b="0"/>
            </a:fillRef>
            <a:effectRef idx="0">
              <a:scrgbClr r="0" g="0" b="0"/>
            </a:effectRef>
            <a:fontRef idx="minor">
              <a:schemeClr val="lt1"/>
            </a:fontRef>
          </p:style>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C</a:t>
              </a:r>
              <a:r>
                <a:rPr kumimoji="0" lang="en-US" altLang="zh-CN" sz="2400" b="0" i="0" u="none" strike="noStrike" kern="1200" cap="none" spc="0" normalizeH="0" baseline="-25000" noProof="0" dirty="0">
                  <a:ln>
                    <a:noFill/>
                  </a:ln>
                  <a:solidFill>
                    <a:srgbClr val="000000"/>
                  </a:solidFill>
                  <a:effectLst/>
                  <a:uLnTx/>
                  <a:uFillTx/>
                  <a:latin typeface="黑体" panose="02010609060101010101" pitchFamily="49" charset="-122"/>
                  <a:ea typeface="黑体" panose="02010609060101010101" pitchFamily="49" charset="-122"/>
                  <a:cs typeface="+mn-cs"/>
                </a:rPr>
                <a:t>1</a:t>
              </a:r>
              <a:endParaRPr kumimoji="0"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62507" name="Oval 43"/>
            <p:cNvSpPr>
              <a:spLocks noChangeArrowheads="1"/>
            </p:cNvSpPr>
            <p:nvPr/>
          </p:nvSpPr>
          <p:spPr bwMode="auto">
            <a:xfrm>
              <a:off x="4649788" y="3873500"/>
              <a:ext cx="549275" cy="555625"/>
            </a:xfrm>
            <a:prstGeom prst="ellipse">
              <a:avLst/>
            </a:prstGeom>
            <a:solidFill>
              <a:srgbClr val="CCCC00">
                <a:alpha val="50000"/>
              </a:srgbClr>
            </a:solidFill>
            <a:ln w="28575">
              <a:solidFill>
                <a:schemeClr val="accent1">
                  <a:lumMod val="75000"/>
                </a:schemeClr>
              </a:solidFill>
            </a:ln>
          </p:spPr>
          <p:style>
            <a:lnRef idx="0">
              <a:scrgbClr r="0" g="0" b="0"/>
            </a:lnRef>
            <a:fillRef idx="0">
              <a:scrgbClr r="0" g="0" b="0"/>
            </a:fillRef>
            <a:effectRef idx="0">
              <a:scrgbClr r="0" g="0" b="0"/>
            </a:effectRef>
            <a:fontRef idx="minor">
              <a:schemeClr val="lt1"/>
            </a:fontRef>
          </p:style>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C</a:t>
              </a:r>
              <a:r>
                <a:rPr kumimoji="0" lang="en-US" altLang="zh-CN" sz="24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3</a:t>
              </a:r>
              <a:endPar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115756" name="Oval 44"/>
            <p:cNvSpPr/>
            <p:nvPr/>
          </p:nvSpPr>
          <p:spPr>
            <a:xfrm>
              <a:off x="6364288" y="1998663"/>
              <a:ext cx="549275" cy="555625"/>
            </a:xfrm>
            <a:prstGeom prst="ellipse">
              <a:avLst/>
            </a:prstGeom>
            <a:solidFill>
              <a:srgbClr val="CC9900"/>
            </a:solidFill>
            <a:ln w="28575" cap="flat" cmpd="sng">
              <a:solidFill>
                <a:schemeClr val="tx1"/>
              </a:solidFill>
              <a:prstDash val="solid"/>
              <a:round/>
              <a:headEnd type="none" w="med" len="med"/>
              <a:tailEnd type="none" w="med" len="med"/>
            </a:ln>
          </p:spPr>
          <p:txBody>
            <a:bodyPr lIns="0" tIns="0" rIns="0" bIns="0" anchor="t" anchorCtr="0"/>
            <a:p>
              <a:pPr algn="ctr" eaLnBrk="0" hangingPunct="0"/>
              <a:r>
                <a:rPr lang="en-US" altLang="zh-CN" sz="2400" dirty="0">
                  <a:solidFill>
                    <a:srgbClr val="000000"/>
                  </a:solidFill>
                  <a:latin typeface="黑体" panose="02010609060101010101" pitchFamily="49" charset="-122"/>
                  <a:ea typeface="黑体" panose="02010609060101010101" pitchFamily="49" charset="-122"/>
                </a:rPr>
                <a:t>D</a:t>
              </a:r>
              <a:r>
                <a:rPr lang="en-US" altLang="zh-CN" sz="2400" baseline="-25000" dirty="0">
                  <a:solidFill>
                    <a:srgbClr val="000000"/>
                  </a:solidFill>
                  <a:latin typeface="黑体" panose="02010609060101010101" pitchFamily="49" charset="-122"/>
                  <a:ea typeface="黑体" panose="02010609060101010101" pitchFamily="49" charset="-122"/>
                </a:rPr>
                <a:t>1</a:t>
              </a:r>
              <a:endParaRPr lang="en-US" altLang="zh-CN" sz="2400" dirty="0">
                <a:solidFill>
                  <a:srgbClr val="000000"/>
                </a:solidFill>
                <a:latin typeface="黑体" panose="02010609060101010101" pitchFamily="49" charset="-122"/>
                <a:ea typeface="黑体" panose="02010609060101010101" pitchFamily="49" charset="-122"/>
              </a:endParaRPr>
            </a:p>
          </p:txBody>
        </p:sp>
        <p:sp>
          <p:nvSpPr>
            <p:cNvPr id="62509" name="Oval 45"/>
            <p:cNvSpPr>
              <a:spLocks noChangeArrowheads="1"/>
            </p:cNvSpPr>
            <p:nvPr/>
          </p:nvSpPr>
          <p:spPr bwMode="auto">
            <a:xfrm>
              <a:off x="1143000" y="2633663"/>
              <a:ext cx="549275" cy="557212"/>
            </a:xfrm>
            <a:prstGeom prst="ellipse">
              <a:avLst/>
            </a:prstGeom>
            <a:solidFill>
              <a:schemeClr val="tx2">
                <a:lumMod val="20000"/>
                <a:lumOff val="80000"/>
                <a:alpha val="50000"/>
              </a:schemeClr>
            </a:solidFill>
            <a:ln w="28575">
              <a:solidFill>
                <a:srgbClr val="C00000"/>
              </a:solidFill>
            </a:ln>
          </p:spPr>
          <p:style>
            <a:lnRef idx="0">
              <a:scrgbClr r="0" g="0" b="0"/>
            </a:lnRef>
            <a:fillRef idx="0">
              <a:scrgbClr r="0" g="0" b="0"/>
            </a:fillRef>
            <a:effectRef idx="0">
              <a:scrgbClr r="0" g="0" b="0"/>
            </a:effectRef>
            <a:fontRef idx="minor">
              <a:schemeClr val="lt1"/>
            </a:fontRef>
          </p:style>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A</a:t>
              </a:r>
              <a:endParaRPr kumimoji="0" lang="en-US" altLang="zh-CN"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62510" name="Oval 46"/>
            <p:cNvSpPr>
              <a:spLocks noChangeArrowheads="1"/>
            </p:cNvSpPr>
            <p:nvPr/>
          </p:nvSpPr>
          <p:spPr bwMode="auto">
            <a:xfrm>
              <a:off x="2681288" y="1403350"/>
              <a:ext cx="549275" cy="555625"/>
            </a:xfrm>
            <a:prstGeom prst="ellipse">
              <a:avLst/>
            </a:prstGeom>
            <a:solidFill>
              <a:schemeClr val="accent2">
                <a:lumMod val="20000"/>
                <a:lumOff val="80000"/>
                <a:alpha val="50000"/>
              </a:schemeClr>
            </a:solidFill>
            <a:ln w="28575">
              <a:solidFill>
                <a:schemeClr val="accent1">
                  <a:lumMod val="75000"/>
                </a:schemeClr>
              </a:solidFill>
            </a:ln>
          </p:spPr>
          <p:style>
            <a:lnRef idx="0">
              <a:scrgbClr r="0" g="0" b="0"/>
            </a:lnRef>
            <a:fillRef idx="0">
              <a:scrgbClr r="0" g="0" b="0"/>
            </a:fillRef>
            <a:effectRef idx="0">
              <a:scrgbClr r="0" g="0" b="0"/>
            </a:effectRef>
            <a:fontRef idx="minor">
              <a:schemeClr val="lt1"/>
            </a:fontRef>
          </p:style>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B</a:t>
              </a:r>
              <a:r>
                <a:rPr kumimoji="0" lang="en-US" altLang="zh-CN" sz="24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1</a:t>
              </a:r>
              <a:endPar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62511" name="Oval 47"/>
            <p:cNvSpPr>
              <a:spLocks noChangeArrowheads="1"/>
            </p:cNvSpPr>
            <p:nvPr/>
          </p:nvSpPr>
          <p:spPr bwMode="auto">
            <a:xfrm>
              <a:off x="2701925" y="3863975"/>
              <a:ext cx="549275" cy="557213"/>
            </a:xfrm>
            <a:prstGeom prst="ellipse">
              <a:avLst/>
            </a:prstGeom>
            <a:solidFill>
              <a:schemeClr val="accent2">
                <a:lumMod val="20000"/>
                <a:lumOff val="80000"/>
                <a:alpha val="50000"/>
              </a:schemeClr>
            </a:solidFill>
            <a:ln w="28575">
              <a:solidFill>
                <a:schemeClr val="accent1">
                  <a:lumMod val="75000"/>
                </a:schemeClr>
              </a:solidFill>
            </a:ln>
          </p:spPr>
          <p:style>
            <a:lnRef idx="0">
              <a:scrgbClr r="0" g="0" b="0"/>
            </a:lnRef>
            <a:fillRef idx="0">
              <a:scrgbClr r="0" g="0" b="0"/>
            </a:fillRef>
            <a:effectRef idx="0">
              <a:scrgbClr r="0" g="0" b="0"/>
            </a:effectRef>
            <a:fontRef idx="minor">
              <a:schemeClr val="lt1"/>
            </a:fontRef>
          </p:style>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B</a:t>
              </a:r>
              <a:r>
                <a:rPr kumimoji="0" lang="en-US" altLang="zh-CN" sz="2400" b="0" i="0" u="none" strike="noStrike" kern="1200" cap="none" spc="0" normalizeH="0" baseline="-25000" noProof="0" dirty="0">
                  <a:ln>
                    <a:noFill/>
                  </a:ln>
                  <a:solidFill>
                    <a:srgbClr val="000000"/>
                  </a:solidFill>
                  <a:effectLst/>
                  <a:uLnTx/>
                  <a:uFillTx/>
                  <a:latin typeface="黑体" panose="02010609060101010101" pitchFamily="49" charset="-122"/>
                  <a:ea typeface="黑体" panose="02010609060101010101" pitchFamily="49" charset="-122"/>
                  <a:cs typeface="+mn-cs"/>
                </a:rPr>
                <a:t>3</a:t>
              </a:r>
              <a:endParaRPr kumimoji="0"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62512" name="Oval 48"/>
            <p:cNvSpPr>
              <a:spLocks noChangeArrowheads="1"/>
            </p:cNvSpPr>
            <p:nvPr/>
          </p:nvSpPr>
          <p:spPr bwMode="auto">
            <a:xfrm>
              <a:off x="2701925" y="2633663"/>
              <a:ext cx="549275" cy="557212"/>
            </a:xfrm>
            <a:prstGeom prst="ellipse">
              <a:avLst/>
            </a:prstGeom>
            <a:solidFill>
              <a:schemeClr val="accent2">
                <a:lumMod val="20000"/>
                <a:lumOff val="80000"/>
                <a:alpha val="50000"/>
              </a:schemeClr>
            </a:solidFill>
            <a:ln w="28575">
              <a:solidFill>
                <a:schemeClr val="accent1">
                  <a:lumMod val="75000"/>
                </a:schemeClr>
              </a:solidFill>
            </a:ln>
          </p:spPr>
          <p:style>
            <a:lnRef idx="0">
              <a:scrgbClr r="0" g="0" b="0"/>
            </a:lnRef>
            <a:fillRef idx="0">
              <a:scrgbClr r="0" g="0" b="0"/>
            </a:fillRef>
            <a:effectRef idx="0">
              <a:scrgbClr r="0" g="0" b="0"/>
            </a:effectRef>
            <a:fontRef idx="minor">
              <a:schemeClr val="lt1"/>
            </a:fontRef>
          </p:style>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B</a:t>
              </a:r>
              <a:r>
                <a:rPr kumimoji="0" lang="en-US" altLang="zh-CN" sz="24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2</a:t>
              </a:r>
              <a:endPar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115761" name="Oval 49"/>
            <p:cNvSpPr/>
            <p:nvPr/>
          </p:nvSpPr>
          <p:spPr>
            <a:xfrm>
              <a:off x="6376988" y="3263900"/>
              <a:ext cx="549275" cy="555625"/>
            </a:xfrm>
            <a:prstGeom prst="ellipse">
              <a:avLst/>
            </a:prstGeom>
            <a:solidFill>
              <a:srgbClr val="CC9900"/>
            </a:solidFill>
            <a:ln w="28575" cap="flat" cmpd="sng">
              <a:solidFill>
                <a:schemeClr val="tx1"/>
              </a:solidFill>
              <a:prstDash val="solid"/>
              <a:round/>
              <a:headEnd type="none" w="med" len="med"/>
              <a:tailEnd type="none" w="med" len="med"/>
            </a:ln>
          </p:spPr>
          <p:txBody>
            <a:bodyPr lIns="0" tIns="0" rIns="0" bIns="0" anchor="t" anchorCtr="0"/>
            <a:p>
              <a:pPr algn="ctr" eaLnBrk="0" hangingPunct="0"/>
              <a:r>
                <a:rPr lang="en-US" altLang="zh-CN" sz="2400" dirty="0">
                  <a:solidFill>
                    <a:srgbClr val="000000"/>
                  </a:solidFill>
                  <a:latin typeface="黑体" panose="02010609060101010101" pitchFamily="49" charset="-122"/>
                  <a:ea typeface="黑体" panose="02010609060101010101" pitchFamily="49" charset="-122"/>
                </a:rPr>
                <a:t>D</a:t>
              </a:r>
              <a:r>
                <a:rPr lang="en-US" altLang="zh-CN" sz="2400" baseline="-25000" dirty="0">
                  <a:solidFill>
                    <a:srgbClr val="000000"/>
                  </a:solidFill>
                  <a:latin typeface="黑体" panose="02010609060101010101" pitchFamily="49" charset="-122"/>
                  <a:ea typeface="黑体" panose="02010609060101010101" pitchFamily="49" charset="-122"/>
                </a:rPr>
                <a:t>2</a:t>
              </a:r>
              <a:endParaRPr lang="en-US" altLang="zh-CN" sz="2400" dirty="0">
                <a:solidFill>
                  <a:srgbClr val="000000"/>
                </a:solidFill>
                <a:latin typeface="黑体" panose="02010609060101010101" pitchFamily="49" charset="-122"/>
                <a:ea typeface="黑体" panose="02010609060101010101" pitchFamily="49" charset="-122"/>
              </a:endParaRPr>
            </a:p>
          </p:txBody>
        </p:sp>
        <p:sp>
          <p:nvSpPr>
            <p:cNvPr id="62514" name="Oval 50"/>
            <p:cNvSpPr>
              <a:spLocks noChangeArrowheads="1"/>
            </p:cNvSpPr>
            <p:nvPr/>
          </p:nvSpPr>
          <p:spPr bwMode="auto">
            <a:xfrm>
              <a:off x="7832725" y="2625725"/>
              <a:ext cx="549275" cy="555625"/>
            </a:xfrm>
            <a:prstGeom prst="ellipse">
              <a:avLst/>
            </a:prstGeom>
            <a:solidFill>
              <a:schemeClr val="tx2">
                <a:lumMod val="20000"/>
                <a:lumOff val="80000"/>
              </a:schemeClr>
            </a:solidFill>
            <a:ln w="28575">
              <a:solidFill>
                <a:srgbClr val="C00000"/>
              </a:solidFill>
              <a:round/>
            </a:ln>
          </p:spPr>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E</a:t>
              </a:r>
              <a:endParaRPr kumimoji="0"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62515" name="Oval 51"/>
            <p:cNvSpPr>
              <a:spLocks noChangeArrowheads="1"/>
            </p:cNvSpPr>
            <p:nvPr/>
          </p:nvSpPr>
          <p:spPr bwMode="auto">
            <a:xfrm>
              <a:off x="4624388" y="2601913"/>
              <a:ext cx="549275" cy="555625"/>
            </a:xfrm>
            <a:prstGeom prst="ellipse">
              <a:avLst/>
            </a:prstGeom>
            <a:solidFill>
              <a:srgbClr val="CCCC00">
                <a:alpha val="50000"/>
              </a:srgbClr>
            </a:solidFill>
            <a:ln w="28575">
              <a:solidFill>
                <a:schemeClr val="accent1">
                  <a:lumMod val="75000"/>
                </a:schemeClr>
              </a:solidFill>
            </a:ln>
          </p:spPr>
          <p:style>
            <a:lnRef idx="0">
              <a:scrgbClr r="0" g="0" b="0"/>
            </a:lnRef>
            <a:fillRef idx="0">
              <a:scrgbClr r="0" g="0" b="0"/>
            </a:fillRef>
            <a:effectRef idx="0">
              <a:scrgbClr r="0" g="0" b="0"/>
            </a:effectRef>
            <a:fontRef idx="minor">
              <a:schemeClr val="lt1"/>
            </a:fontRef>
          </p:style>
          <p:txBody>
            <a:bodyPr lIns="0" tIns="0" rIns="0" bIns="0"/>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C</a:t>
              </a:r>
              <a:r>
                <a:rPr kumimoji="0" lang="en-US" altLang="zh-CN" sz="24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2</a:t>
              </a:r>
              <a:endParaRPr kumimoji="0"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62516" name="Text Box 52"/>
            <p:cNvSpPr txBox="1">
              <a:spLocks noChangeArrowheads="1"/>
            </p:cNvSpPr>
            <p:nvPr/>
          </p:nvSpPr>
          <p:spPr bwMode="auto">
            <a:xfrm>
              <a:off x="6172200" y="3921125"/>
              <a:ext cx="1223963" cy="400050"/>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4</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(D</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2</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)=2</a:t>
              </a:r>
              <a:endPar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62517" name="Text Box 53"/>
            <p:cNvSpPr txBox="1">
              <a:spLocks noChangeArrowheads="1"/>
            </p:cNvSpPr>
            <p:nvPr/>
          </p:nvSpPr>
          <p:spPr bwMode="auto">
            <a:xfrm>
              <a:off x="7643813" y="2068513"/>
              <a:ext cx="1176337" cy="400050"/>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5</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(E)=0</a:t>
              </a:r>
              <a:endPar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62518" name="Text Box 54"/>
            <p:cNvSpPr txBox="1">
              <a:spLocks noChangeArrowheads="1"/>
            </p:cNvSpPr>
            <p:nvPr/>
          </p:nvSpPr>
          <p:spPr bwMode="auto">
            <a:xfrm>
              <a:off x="4267200" y="4530725"/>
              <a:ext cx="1371600" cy="400050"/>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3</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(C</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3</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)=12</a:t>
              </a:r>
              <a:endPar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62519" name="Text Box 55"/>
            <p:cNvSpPr txBox="1">
              <a:spLocks noChangeArrowheads="1"/>
            </p:cNvSpPr>
            <p:nvPr/>
          </p:nvSpPr>
          <p:spPr bwMode="auto">
            <a:xfrm>
              <a:off x="6172200" y="1482725"/>
              <a:ext cx="1223963" cy="400050"/>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4</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(D</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1</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)=5</a:t>
              </a:r>
              <a:endPar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62520" name="Text Box 56"/>
            <p:cNvSpPr txBox="1">
              <a:spLocks noChangeArrowheads="1"/>
            </p:cNvSpPr>
            <p:nvPr/>
          </p:nvSpPr>
          <p:spPr bwMode="auto">
            <a:xfrm>
              <a:off x="2286000" y="4530725"/>
              <a:ext cx="1374775" cy="400050"/>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2</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(B</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3</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)=19</a:t>
              </a:r>
              <a:endPar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62521" name="Text Box 57"/>
            <p:cNvSpPr txBox="1">
              <a:spLocks noChangeArrowheads="1"/>
            </p:cNvSpPr>
            <p:nvPr/>
          </p:nvSpPr>
          <p:spPr bwMode="auto">
            <a:xfrm>
              <a:off x="4267200" y="2092325"/>
              <a:ext cx="1143000" cy="406400"/>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3</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(C</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2</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)=7</a:t>
              </a:r>
              <a:endPar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62522" name="Text Box 58"/>
            <p:cNvSpPr txBox="1">
              <a:spLocks noChangeArrowheads="1"/>
            </p:cNvSpPr>
            <p:nvPr/>
          </p:nvSpPr>
          <p:spPr bwMode="auto">
            <a:xfrm>
              <a:off x="4267200" y="949325"/>
              <a:ext cx="1143000" cy="406400"/>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3</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(C</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1</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)=8</a:t>
              </a:r>
              <a:endPar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62523" name="Text Box 59"/>
            <p:cNvSpPr txBox="1">
              <a:spLocks noChangeArrowheads="1"/>
            </p:cNvSpPr>
            <p:nvPr/>
          </p:nvSpPr>
          <p:spPr bwMode="auto">
            <a:xfrm>
              <a:off x="696913" y="2066925"/>
              <a:ext cx="1216025" cy="400050"/>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1</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(A)=19</a:t>
              </a:r>
              <a:endPar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62524" name="Text Box 60"/>
            <p:cNvSpPr txBox="1">
              <a:spLocks noChangeArrowheads="1"/>
            </p:cNvSpPr>
            <p:nvPr/>
          </p:nvSpPr>
          <p:spPr bwMode="auto">
            <a:xfrm>
              <a:off x="2286000" y="2066925"/>
              <a:ext cx="1374775" cy="400050"/>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2</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(B</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2</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)=14</a:t>
              </a:r>
              <a:endPar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62525" name="Text Box 61"/>
            <p:cNvSpPr txBox="1">
              <a:spLocks noChangeArrowheads="1"/>
            </p:cNvSpPr>
            <p:nvPr/>
          </p:nvSpPr>
          <p:spPr bwMode="auto">
            <a:xfrm>
              <a:off x="2286000" y="949325"/>
              <a:ext cx="1298575" cy="400050"/>
            </a:xfrm>
            <a:prstGeom prst="rect">
              <a:avLst/>
            </a:prstGeom>
            <a:solidFill>
              <a:schemeClr val="accent5">
                <a:lumMod val="20000"/>
                <a:lumOff val="80000"/>
              </a:schemeClr>
            </a:solidFill>
            <a:ln w="9525">
              <a:solidFill>
                <a:schemeClr val="tx1"/>
              </a:solidFill>
              <a:miter lim="800000"/>
            </a:ln>
            <a:effectLst/>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f</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2</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(B</a:t>
              </a:r>
              <a:r>
                <a:rPr kumimoji="1" lang="en-US" altLang="zh-CN" sz="20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1</a:t>
              </a:r>
              <a:r>
                <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)=21</a:t>
              </a:r>
              <a:endParaRPr kumimoji="1"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grpSp>
      <p:sp>
        <p:nvSpPr>
          <p:cNvPr id="115774" name="Text Box 62"/>
          <p:cNvSpPr txBox="1"/>
          <p:nvPr/>
        </p:nvSpPr>
        <p:spPr>
          <a:xfrm>
            <a:off x="125413" y="5013325"/>
            <a:ext cx="9018587" cy="400050"/>
          </a:xfrm>
          <a:prstGeom prst="rect">
            <a:avLst/>
          </a:prstGeom>
          <a:noFill/>
          <a:ln w="9525">
            <a:noFill/>
          </a:ln>
        </p:spPr>
        <p:txBody>
          <a:bodyPr anchor="t" anchorCtr="0">
            <a:spAutoFit/>
          </a:bodyPr>
          <a:p>
            <a:pPr>
              <a:spcBef>
                <a:spcPct val="50000"/>
              </a:spcBef>
            </a:pPr>
            <a:r>
              <a:rPr lang="zh-CN" altLang="en-US" sz="2000" u="sng" dirty="0">
                <a:solidFill>
                  <a:srgbClr val="000000"/>
                </a:solidFill>
                <a:latin typeface="Consolas" panose="020B0609020204030204" pitchFamily="49" charset="0"/>
                <a:ea typeface="黑体" panose="02010609060101010101" pitchFamily="49" charset="-122"/>
              </a:rPr>
              <a:t>状态 最优决策 状态 最优决策 状态 最优决策  状态  最优决策 状态</a:t>
            </a:r>
            <a:endParaRPr lang="zh-CN" altLang="en-US" sz="2000" u="sng" dirty="0">
              <a:solidFill>
                <a:srgbClr val="000000"/>
              </a:solidFill>
              <a:latin typeface="Consolas" panose="020B0609020204030204" pitchFamily="49" charset="0"/>
              <a:ea typeface="黑体" panose="02010609060101010101" pitchFamily="49" charset="-122"/>
            </a:endParaRPr>
          </a:p>
        </p:txBody>
      </p:sp>
      <p:sp>
        <p:nvSpPr>
          <p:cNvPr id="115775" name="Text Box 63"/>
          <p:cNvSpPr txBox="1"/>
          <p:nvPr/>
        </p:nvSpPr>
        <p:spPr>
          <a:xfrm>
            <a:off x="285750" y="5410200"/>
            <a:ext cx="8534400" cy="862013"/>
          </a:xfrm>
          <a:prstGeom prst="rect">
            <a:avLst/>
          </a:prstGeom>
          <a:noFill/>
          <a:ln w="9525">
            <a:noFill/>
          </a:ln>
        </p:spPr>
        <p:txBody>
          <a:bodyPr anchor="t" anchorCtr="0">
            <a:spAutoFit/>
          </a:bodyPr>
          <a:p>
            <a:pPr>
              <a:spcBef>
                <a:spcPct val="50000"/>
              </a:spcBef>
            </a:pPr>
            <a:r>
              <a:rPr lang="en-US" altLang="zh-CN" sz="2000" dirty="0">
                <a:solidFill>
                  <a:srgbClr val="000000"/>
                </a:solidFill>
                <a:latin typeface="Consolas" panose="020B0609020204030204" pitchFamily="49" charset="0"/>
                <a:ea typeface="黑体" panose="02010609060101010101" pitchFamily="49" charset="-122"/>
              </a:rPr>
              <a:t>A </a:t>
            </a:r>
            <a:r>
              <a:rPr lang="zh-CN" altLang="en-US" sz="2000" dirty="0">
                <a:solidFill>
                  <a:srgbClr val="000000"/>
                </a:solidFill>
                <a:latin typeface="Consolas" panose="020B0609020204030204" pitchFamily="49" charset="0"/>
                <a:ea typeface="黑体" panose="02010609060101010101" pitchFamily="49" charset="-122"/>
              </a:rPr>
              <a:t>（ </a:t>
            </a:r>
            <a:r>
              <a:rPr lang="en-US" altLang="zh-CN" sz="2000" dirty="0">
                <a:solidFill>
                  <a:srgbClr val="000000"/>
                </a:solidFill>
                <a:latin typeface="Consolas" panose="020B0609020204030204" pitchFamily="49" charset="0"/>
                <a:ea typeface="黑体" panose="02010609060101010101" pitchFamily="49" charset="-122"/>
              </a:rPr>
              <a:t>A</a:t>
            </a:r>
            <a:r>
              <a:rPr lang="zh-CN" altLang="en-US" sz="2000" dirty="0">
                <a:solidFill>
                  <a:srgbClr val="000000"/>
                </a:solidFill>
                <a:latin typeface="Consolas" panose="020B0609020204030204" pitchFamily="49" charset="0"/>
                <a:ea typeface="黑体" panose="02010609060101010101" pitchFamily="49" charset="-122"/>
              </a:rPr>
              <a:t>，</a:t>
            </a:r>
            <a:r>
              <a:rPr lang="en-US" altLang="zh-CN" sz="2000" dirty="0">
                <a:solidFill>
                  <a:srgbClr val="000000"/>
                </a:solidFill>
                <a:latin typeface="Consolas" panose="020B0609020204030204" pitchFamily="49" charset="0"/>
                <a:ea typeface="黑体" panose="02010609060101010101" pitchFamily="49" charset="-122"/>
              </a:rPr>
              <a:t>B</a:t>
            </a:r>
            <a:r>
              <a:rPr lang="en-US" altLang="zh-CN" sz="2000" baseline="-25000" dirty="0">
                <a:solidFill>
                  <a:srgbClr val="000000"/>
                </a:solidFill>
                <a:latin typeface="Consolas" panose="020B0609020204030204" pitchFamily="49" charset="0"/>
                <a:ea typeface="黑体" panose="02010609060101010101" pitchFamily="49" charset="-122"/>
              </a:rPr>
              <a:t>2</a:t>
            </a:r>
            <a:r>
              <a:rPr lang="zh-CN" altLang="en-US" sz="2000" dirty="0">
                <a:solidFill>
                  <a:srgbClr val="000000"/>
                </a:solidFill>
                <a:latin typeface="Consolas" panose="020B0609020204030204" pitchFamily="49" charset="0"/>
                <a:ea typeface="黑体" panose="02010609060101010101" pitchFamily="49" charset="-122"/>
              </a:rPr>
              <a:t>） </a:t>
            </a:r>
            <a:r>
              <a:rPr lang="en-US" altLang="zh-CN" sz="2000" dirty="0">
                <a:solidFill>
                  <a:srgbClr val="000000"/>
                </a:solidFill>
                <a:latin typeface="Consolas" panose="020B0609020204030204" pitchFamily="49" charset="0"/>
                <a:ea typeface="黑体" panose="02010609060101010101" pitchFamily="49" charset="-122"/>
              </a:rPr>
              <a:t>B</a:t>
            </a:r>
            <a:r>
              <a:rPr lang="en-US" altLang="zh-CN" sz="2000" baseline="-25000" dirty="0">
                <a:solidFill>
                  <a:srgbClr val="000000"/>
                </a:solidFill>
                <a:latin typeface="Consolas" panose="020B0609020204030204" pitchFamily="49" charset="0"/>
                <a:ea typeface="黑体" panose="02010609060101010101" pitchFamily="49" charset="-122"/>
              </a:rPr>
              <a:t>2  </a:t>
            </a:r>
            <a:r>
              <a:rPr lang="zh-CN" altLang="en-US" sz="2000" dirty="0">
                <a:solidFill>
                  <a:srgbClr val="000000"/>
                </a:solidFill>
                <a:latin typeface="Consolas" panose="020B0609020204030204" pitchFamily="49" charset="0"/>
                <a:ea typeface="黑体" panose="02010609060101010101" pitchFamily="49" charset="-122"/>
              </a:rPr>
              <a:t>（</a:t>
            </a:r>
            <a:r>
              <a:rPr lang="en-US" altLang="zh-CN" sz="2000" dirty="0">
                <a:solidFill>
                  <a:srgbClr val="000000"/>
                </a:solidFill>
                <a:latin typeface="Consolas" panose="020B0609020204030204" pitchFamily="49" charset="0"/>
                <a:ea typeface="黑体" panose="02010609060101010101" pitchFamily="49" charset="-122"/>
              </a:rPr>
              <a:t>B</a:t>
            </a:r>
            <a:r>
              <a:rPr lang="en-US" altLang="zh-CN" sz="2000" baseline="-25000" dirty="0">
                <a:solidFill>
                  <a:srgbClr val="000000"/>
                </a:solidFill>
                <a:latin typeface="Consolas" panose="020B0609020204030204" pitchFamily="49" charset="0"/>
                <a:ea typeface="黑体" panose="02010609060101010101" pitchFamily="49" charset="-122"/>
              </a:rPr>
              <a:t>2</a:t>
            </a:r>
            <a:r>
              <a:rPr lang="zh-CN" altLang="en-US" sz="2000" dirty="0">
                <a:solidFill>
                  <a:srgbClr val="000000"/>
                </a:solidFill>
                <a:latin typeface="Consolas" panose="020B0609020204030204" pitchFamily="49" charset="0"/>
                <a:ea typeface="黑体" panose="02010609060101010101" pitchFamily="49" charset="-122"/>
              </a:rPr>
              <a:t>，</a:t>
            </a:r>
            <a:r>
              <a:rPr lang="en-US" altLang="zh-CN" sz="2000" dirty="0">
                <a:solidFill>
                  <a:srgbClr val="000000"/>
                </a:solidFill>
                <a:latin typeface="Consolas" panose="020B0609020204030204" pitchFamily="49" charset="0"/>
                <a:ea typeface="黑体" panose="02010609060101010101" pitchFamily="49" charset="-122"/>
              </a:rPr>
              <a:t>C</a:t>
            </a:r>
            <a:r>
              <a:rPr lang="en-US" altLang="zh-CN" sz="2000" baseline="-25000" dirty="0">
                <a:solidFill>
                  <a:srgbClr val="000000"/>
                </a:solidFill>
                <a:latin typeface="Consolas" panose="020B0609020204030204" pitchFamily="49" charset="0"/>
                <a:ea typeface="黑体" panose="02010609060101010101" pitchFamily="49" charset="-122"/>
              </a:rPr>
              <a:t>1</a:t>
            </a:r>
            <a:r>
              <a:rPr lang="zh-CN" altLang="en-US" sz="2000" dirty="0">
                <a:solidFill>
                  <a:srgbClr val="000000"/>
                </a:solidFill>
                <a:latin typeface="Consolas" panose="020B0609020204030204" pitchFamily="49" charset="0"/>
                <a:ea typeface="黑体" panose="02010609060101010101" pitchFamily="49" charset="-122"/>
              </a:rPr>
              <a:t>）  </a:t>
            </a:r>
            <a:r>
              <a:rPr lang="en-US" altLang="zh-CN" sz="2000" dirty="0">
                <a:solidFill>
                  <a:srgbClr val="000000"/>
                </a:solidFill>
                <a:latin typeface="Consolas" panose="020B0609020204030204" pitchFamily="49" charset="0"/>
                <a:ea typeface="黑体" panose="02010609060101010101" pitchFamily="49" charset="-122"/>
              </a:rPr>
              <a:t>C</a:t>
            </a:r>
            <a:r>
              <a:rPr lang="en-US" altLang="zh-CN" sz="2000" baseline="-25000" dirty="0">
                <a:solidFill>
                  <a:srgbClr val="000000"/>
                </a:solidFill>
                <a:latin typeface="Consolas" panose="020B0609020204030204" pitchFamily="49" charset="0"/>
                <a:ea typeface="黑体" panose="02010609060101010101" pitchFamily="49" charset="-122"/>
              </a:rPr>
              <a:t>1</a:t>
            </a:r>
            <a:r>
              <a:rPr lang="en-US" altLang="zh-CN" sz="2000" dirty="0">
                <a:solidFill>
                  <a:srgbClr val="000000"/>
                </a:solidFill>
                <a:latin typeface="Consolas" panose="020B0609020204030204" pitchFamily="49" charset="0"/>
                <a:ea typeface="黑体" panose="02010609060101010101" pitchFamily="49" charset="-122"/>
              </a:rPr>
              <a:t> </a:t>
            </a:r>
            <a:r>
              <a:rPr lang="zh-CN" altLang="en-US" sz="2000" dirty="0">
                <a:solidFill>
                  <a:srgbClr val="000000"/>
                </a:solidFill>
                <a:latin typeface="Consolas" panose="020B0609020204030204" pitchFamily="49" charset="0"/>
                <a:ea typeface="黑体" panose="02010609060101010101" pitchFamily="49" charset="-122"/>
              </a:rPr>
              <a:t>（</a:t>
            </a:r>
            <a:r>
              <a:rPr lang="en-US" altLang="zh-CN" sz="2000" dirty="0">
                <a:solidFill>
                  <a:srgbClr val="000000"/>
                </a:solidFill>
                <a:latin typeface="Consolas" panose="020B0609020204030204" pitchFamily="49" charset="0"/>
                <a:ea typeface="黑体" panose="02010609060101010101" pitchFamily="49" charset="-122"/>
              </a:rPr>
              <a:t>C</a:t>
            </a:r>
            <a:r>
              <a:rPr lang="en-US" altLang="zh-CN" sz="2000" baseline="-25000" dirty="0">
                <a:solidFill>
                  <a:srgbClr val="000000"/>
                </a:solidFill>
                <a:latin typeface="Consolas" panose="020B0609020204030204" pitchFamily="49" charset="0"/>
                <a:ea typeface="黑体" panose="02010609060101010101" pitchFamily="49" charset="-122"/>
              </a:rPr>
              <a:t>1</a:t>
            </a:r>
            <a:r>
              <a:rPr lang="zh-CN" altLang="en-US" sz="2000" dirty="0">
                <a:solidFill>
                  <a:srgbClr val="000000"/>
                </a:solidFill>
                <a:latin typeface="Consolas" panose="020B0609020204030204" pitchFamily="49" charset="0"/>
                <a:ea typeface="黑体" panose="02010609060101010101" pitchFamily="49" charset="-122"/>
              </a:rPr>
              <a:t>，</a:t>
            </a:r>
            <a:r>
              <a:rPr lang="en-US" altLang="zh-CN" sz="2000" dirty="0">
                <a:solidFill>
                  <a:srgbClr val="000000"/>
                </a:solidFill>
                <a:latin typeface="Consolas" panose="020B0609020204030204" pitchFamily="49" charset="0"/>
                <a:ea typeface="黑体" panose="02010609060101010101" pitchFamily="49" charset="-122"/>
              </a:rPr>
              <a:t>D</a:t>
            </a:r>
            <a:r>
              <a:rPr lang="en-US" altLang="zh-CN" sz="2000" baseline="-25000" dirty="0">
                <a:solidFill>
                  <a:srgbClr val="000000"/>
                </a:solidFill>
                <a:latin typeface="Consolas" panose="020B0609020204030204" pitchFamily="49" charset="0"/>
                <a:ea typeface="黑体" panose="02010609060101010101" pitchFamily="49" charset="-122"/>
              </a:rPr>
              <a:t>1</a:t>
            </a:r>
            <a:r>
              <a:rPr lang="zh-CN" altLang="en-US" sz="2000" dirty="0">
                <a:solidFill>
                  <a:srgbClr val="000000"/>
                </a:solidFill>
                <a:latin typeface="Consolas" panose="020B0609020204030204" pitchFamily="49" charset="0"/>
                <a:ea typeface="黑体" panose="02010609060101010101" pitchFamily="49" charset="-122"/>
              </a:rPr>
              <a:t>）  </a:t>
            </a:r>
            <a:r>
              <a:rPr lang="en-US" altLang="zh-CN" sz="2000" dirty="0">
                <a:solidFill>
                  <a:srgbClr val="000000"/>
                </a:solidFill>
                <a:latin typeface="Consolas" panose="020B0609020204030204" pitchFamily="49" charset="0"/>
                <a:ea typeface="黑体" panose="02010609060101010101" pitchFamily="49" charset="-122"/>
              </a:rPr>
              <a:t>D</a:t>
            </a:r>
            <a:r>
              <a:rPr lang="en-US" altLang="zh-CN" sz="2000" baseline="-25000" dirty="0">
                <a:solidFill>
                  <a:srgbClr val="000000"/>
                </a:solidFill>
                <a:latin typeface="Consolas" panose="020B0609020204030204" pitchFamily="49" charset="0"/>
                <a:ea typeface="黑体" panose="02010609060101010101" pitchFamily="49" charset="-122"/>
              </a:rPr>
              <a:t>1</a:t>
            </a:r>
            <a:r>
              <a:rPr lang="en-US" altLang="zh-CN" sz="2000" dirty="0">
                <a:solidFill>
                  <a:srgbClr val="000000"/>
                </a:solidFill>
                <a:latin typeface="Consolas" panose="020B0609020204030204" pitchFamily="49" charset="0"/>
                <a:ea typeface="黑体" panose="02010609060101010101" pitchFamily="49" charset="-122"/>
              </a:rPr>
              <a:t>  </a:t>
            </a:r>
            <a:r>
              <a:rPr lang="zh-CN" altLang="en-US" sz="2000" dirty="0">
                <a:solidFill>
                  <a:srgbClr val="000000"/>
                </a:solidFill>
                <a:latin typeface="Consolas" panose="020B0609020204030204" pitchFamily="49" charset="0"/>
                <a:ea typeface="黑体" panose="02010609060101010101" pitchFamily="49" charset="-122"/>
              </a:rPr>
              <a:t>（</a:t>
            </a:r>
            <a:r>
              <a:rPr lang="en-US" altLang="zh-CN" sz="2000" dirty="0">
                <a:solidFill>
                  <a:srgbClr val="000000"/>
                </a:solidFill>
                <a:latin typeface="Consolas" panose="020B0609020204030204" pitchFamily="49" charset="0"/>
                <a:ea typeface="黑体" panose="02010609060101010101" pitchFamily="49" charset="-122"/>
              </a:rPr>
              <a:t>D</a:t>
            </a:r>
            <a:r>
              <a:rPr lang="en-US" altLang="zh-CN" sz="2000" baseline="-25000" dirty="0">
                <a:solidFill>
                  <a:srgbClr val="000000"/>
                </a:solidFill>
                <a:latin typeface="Consolas" panose="020B0609020204030204" pitchFamily="49" charset="0"/>
                <a:ea typeface="黑体" panose="02010609060101010101" pitchFamily="49" charset="-122"/>
              </a:rPr>
              <a:t>1</a:t>
            </a:r>
            <a:r>
              <a:rPr lang="zh-CN" altLang="en-US" sz="2000" dirty="0">
                <a:solidFill>
                  <a:srgbClr val="000000"/>
                </a:solidFill>
                <a:latin typeface="Consolas" panose="020B0609020204030204" pitchFamily="49" charset="0"/>
                <a:ea typeface="黑体" panose="02010609060101010101" pitchFamily="49" charset="-122"/>
              </a:rPr>
              <a:t>，</a:t>
            </a:r>
            <a:r>
              <a:rPr lang="en-US" altLang="zh-CN" sz="2000" dirty="0">
                <a:solidFill>
                  <a:srgbClr val="000000"/>
                </a:solidFill>
                <a:latin typeface="Consolas" panose="020B0609020204030204" pitchFamily="49" charset="0"/>
                <a:ea typeface="黑体" panose="02010609060101010101" pitchFamily="49" charset="-122"/>
              </a:rPr>
              <a:t>E</a:t>
            </a:r>
            <a:r>
              <a:rPr lang="zh-CN" altLang="en-US" sz="2000" dirty="0">
                <a:solidFill>
                  <a:srgbClr val="000000"/>
                </a:solidFill>
                <a:latin typeface="Consolas" panose="020B0609020204030204" pitchFamily="49" charset="0"/>
                <a:ea typeface="黑体" panose="02010609060101010101" pitchFamily="49" charset="-122"/>
              </a:rPr>
              <a:t>）  </a:t>
            </a:r>
            <a:r>
              <a:rPr lang="en-US" altLang="zh-CN" sz="2000" dirty="0">
                <a:solidFill>
                  <a:srgbClr val="000000"/>
                </a:solidFill>
                <a:latin typeface="Consolas" panose="020B0609020204030204" pitchFamily="49" charset="0"/>
                <a:ea typeface="黑体" panose="02010609060101010101" pitchFamily="49" charset="-122"/>
              </a:rPr>
              <a:t>E</a:t>
            </a:r>
            <a:endParaRPr lang="en-US" altLang="zh-CN" sz="2000" dirty="0">
              <a:solidFill>
                <a:srgbClr val="000000"/>
              </a:solidFill>
              <a:latin typeface="Consolas" panose="020B0609020204030204" pitchFamily="49" charset="0"/>
              <a:ea typeface="黑体" panose="02010609060101010101" pitchFamily="49" charset="-122"/>
            </a:endParaRPr>
          </a:p>
          <a:p>
            <a:pPr>
              <a:spcBef>
                <a:spcPct val="50000"/>
              </a:spcBef>
            </a:pPr>
            <a:r>
              <a:rPr lang="zh-CN" altLang="en-US" sz="2000" dirty="0">
                <a:solidFill>
                  <a:srgbClr val="000000"/>
                </a:solidFill>
                <a:latin typeface="Consolas" panose="020B0609020204030204" pitchFamily="49" charset="0"/>
                <a:ea typeface="黑体" panose="02010609060101010101" pitchFamily="49" charset="-122"/>
              </a:rPr>
              <a:t>从</a:t>
            </a:r>
            <a:r>
              <a:rPr lang="en-US" altLang="en-US" sz="2000" dirty="0">
                <a:solidFill>
                  <a:srgbClr val="000000"/>
                </a:solidFill>
                <a:latin typeface="Consolas" panose="020B0609020204030204" pitchFamily="49" charset="0"/>
                <a:ea typeface="黑体" panose="02010609060101010101" pitchFamily="49" charset="-122"/>
              </a:rPr>
              <a:t>A</a:t>
            </a:r>
            <a:r>
              <a:rPr lang="zh-CN" altLang="en-US" sz="2000" dirty="0">
                <a:solidFill>
                  <a:srgbClr val="000000"/>
                </a:solidFill>
                <a:latin typeface="Consolas" panose="020B0609020204030204" pitchFamily="49" charset="0"/>
                <a:ea typeface="黑体" panose="02010609060101010101" pitchFamily="49" charset="-122"/>
              </a:rPr>
              <a:t>到</a:t>
            </a:r>
            <a:r>
              <a:rPr lang="en-US" altLang="zh-CN" sz="2000" dirty="0">
                <a:solidFill>
                  <a:srgbClr val="000000"/>
                </a:solidFill>
                <a:latin typeface="Consolas" panose="020B0609020204030204" pitchFamily="49" charset="0"/>
                <a:ea typeface="黑体" panose="02010609060101010101" pitchFamily="49" charset="-122"/>
              </a:rPr>
              <a:t>E</a:t>
            </a:r>
            <a:r>
              <a:rPr lang="zh-CN" altLang="en-US" sz="2000" dirty="0">
                <a:solidFill>
                  <a:srgbClr val="000000"/>
                </a:solidFill>
                <a:latin typeface="Consolas" panose="020B0609020204030204" pitchFamily="49" charset="0"/>
                <a:ea typeface="黑体" panose="02010609060101010101" pitchFamily="49" charset="-122"/>
              </a:rPr>
              <a:t>的最短路径为</a:t>
            </a:r>
            <a:r>
              <a:rPr lang="en-US" altLang="zh-CN" sz="2000" dirty="0">
                <a:solidFill>
                  <a:srgbClr val="000000"/>
                </a:solidFill>
                <a:latin typeface="Consolas" panose="020B0609020204030204" pitchFamily="49" charset="0"/>
                <a:ea typeface="黑体" panose="02010609060101010101" pitchFamily="49" charset="-122"/>
              </a:rPr>
              <a:t>19</a:t>
            </a:r>
            <a:r>
              <a:rPr lang="zh-CN" altLang="en-US" sz="2000" dirty="0">
                <a:solidFill>
                  <a:srgbClr val="000000"/>
                </a:solidFill>
                <a:latin typeface="Consolas" panose="020B0609020204030204" pitchFamily="49" charset="0"/>
                <a:ea typeface="黑体" panose="02010609060101010101" pitchFamily="49" charset="-122"/>
              </a:rPr>
              <a:t>，路线为</a:t>
            </a:r>
            <a:r>
              <a:rPr lang="en-US" altLang="zh-CN" sz="2000" dirty="0">
                <a:solidFill>
                  <a:srgbClr val="000000"/>
                </a:solidFill>
                <a:latin typeface="Consolas" panose="020B0609020204030204" pitchFamily="49" charset="0"/>
                <a:ea typeface="黑体" panose="02010609060101010101" pitchFamily="49" charset="-122"/>
              </a:rPr>
              <a:t>A→B</a:t>
            </a:r>
            <a:r>
              <a:rPr lang="en-US" altLang="zh-CN" sz="2000" baseline="-25000" dirty="0">
                <a:solidFill>
                  <a:srgbClr val="000000"/>
                </a:solidFill>
                <a:latin typeface="Consolas" panose="020B0609020204030204" pitchFamily="49" charset="0"/>
                <a:ea typeface="黑体" panose="02010609060101010101" pitchFamily="49" charset="-122"/>
              </a:rPr>
              <a:t>2</a:t>
            </a:r>
            <a:r>
              <a:rPr lang="en-US" altLang="zh-CN" sz="2000" dirty="0">
                <a:solidFill>
                  <a:srgbClr val="000000"/>
                </a:solidFill>
                <a:latin typeface="Consolas" panose="020B0609020204030204" pitchFamily="49" charset="0"/>
                <a:ea typeface="黑体" panose="02010609060101010101" pitchFamily="49" charset="-122"/>
              </a:rPr>
              <a:t>→C</a:t>
            </a:r>
            <a:r>
              <a:rPr lang="en-US" altLang="zh-CN" sz="2000" baseline="-25000" dirty="0">
                <a:solidFill>
                  <a:srgbClr val="000000"/>
                </a:solidFill>
                <a:latin typeface="Consolas" panose="020B0609020204030204" pitchFamily="49" charset="0"/>
                <a:ea typeface="黑体" panose="02010609060101010101" pitchFamily="49" charset="-122"/>
              </a:rPr>
              <a:t>1</a:t>
            </a:r>
            <a:r>
              <a:rPr lang="en-US" altLang="zh-CN" sz="2000" dirty="0">
                <a:solidFill>
                  <a:srgbClr val="000000"/>
                </a:solidFill>
                <a:latin typeface="Consolas" panose="020B0609020204030204" pitchFamily="49" charset="0"/>
                <a:ea typeface="黑体" panose="02010609060101010101" pitchFamily="49" charset="-122"/>
              </a:rPr>
              <a:t> →D</a:t>
            </a:r>
            <a:r>
              <a:rPr lang="en-US" altLang="zh-CN" sz="2000" baseline="-25000" dirty="0">
                <a:solidFill>
                  <a:srgbClr val="000000"/>
                </a:solidFill>
                <a:latin typeface="Consolas" panose="020B0609020204030204" pitchFamily="49" charset="0"/>
                <a:ea typeface="黑体" panose="02010609060101010101" pitchFamily="49" charset="-122"/>
              </a:rPr>
              <a:t>1</a:t>
            </a:r>
            <a:r>
              <a:rPr lang="en-US" altLang="zh-CN" sz="2000" dirty="0">
                <a:solidFill>
                  <a:srgbClr val="000000"/>
                </a:solidFill>
                <a:latin typeface="Consolas" panose="020B0609020204030204" pitchFamily="49" charset="0"/>
                <a:ea typeface="黑体" panose="02010609060101010101" pitchFamily="49" charset="-122"/>
              </a:rPr>
              <a:t> →E </a:t>
            </a:r>
            <a:endParaRPr lang="en-US" altLang="zh-CN" sz="2000" dirty="0">
              <a:solidFill>
                <a:srgbClr val="000000"/>
              </a:solidFill>
              <a:latin typeface="Consolas" panose="020B0609020204030204" pitchFamily="49" charset="0"/>
              <a:ea typeface="黑体" panose="02010609060101010101" pitchFamily="49" charset="-122"/>
            </a:endParaRPr>
          </a:p>
        </p:txBody>
      </p:sp>
      <p:sp>
        <p:nvSpPr>
          <p:cNvPr id="115776" name="TextBox 7"/>
          <p:cNvSpPr txBox="1"/>
          <p:nvPr/>
        </p:nvSpPr>
        <p:spPr>
          <a:xfrm>
            <a:off x="285750" y="506413"/>
            <a:ext cx="3500438" cy="522287"/>
          </a:xfrm>
          <a:prstGeom prst="rect">
            <a:avLst/>
          </a:prstGeom>
          <a:noFill/>
          <a:ln w="9525">
            <a:noFill/>
          </a:ln>
        </p:spPr>
        <p:txBody>
          <a:bodyPr anchor="t" anchorCtr="0">
            <a:spAutoFit/>
          </a:bodyPr>
          <a:p>
            <a:pPr eaLnBrk="0" hangingPunct="0"/>
            <a:r>
              <a:rPr lang="zh-CN" altLang="en-US" sz="2800" dirty="0">
                <a:solidFill>
                  <a:schemeClr val="bg1"/>
                </a:solidFill>
                <a:latin typeface="微软雅黑" panose="020B0503020204020204" pitchFamily="34" charset="-122"/>
                <a:ea typeface="微软雅黑" panose="020B0503020204020204" pitchFamily="34" charset="-122"/>
              </a:rPr>
              <a:t>课堂练习</a:t>
            </a:r>
            <a:endParaRPr lang="zh-CN" altLang="zh-CN"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 name="文本框 80"/>
          <p:cNvSpPr txBox="1"/>
          <p:nvPr/>
        </p:nvSpPr>
        <p:spPr>
          <a:xfrm>
            <a:off x="381000" y="1143000"/>
            <a:ext cx="4648200" cy="2306638"/>
          </a:xfrm>
          <a:prstGeom prst="rect">
            <a:avLst/>
          </a:prstGeom>
          <a:noFill/>
        </p:spPr>
        <p:txBody>
          <a:bodyPr>
            <a:spAutoFit/>
          </a:bodyPr>
          <a:lstStyle/>
          <a:p>
            <a:pPr marL="71755" marR="0" defTabSz="914400" eaLnBrk="0" hangingPunct="0">
              <a:lnSpc>
                <a:spcPct val="200000"/>
              </a:lnSpc>
              <a:buClrTx/>
              <a:buSzTx/>
              <a:buFontTx/>
              <a:buNone/>
              <a:defRPr/>
            </a:pPr>
            <a:r>
              <a:rPr kumimoji="0" lang="en-US" altLang="zh-CN" sz="2400" kern="1200" cap="none" spc="0" normalizeH="0" baseline="0" noProof="0" dirty="0">
                <a:solidFill>
                  <a:schemeClr val="bg2">
                    <a:lumMod val="10000"/>
                  </a:schemeClr>
                </a:solidFill>
                <a:latin typeface="Segoe Print" panose="02000600000000000000" charset="0"/>
                <a:ea typeface="宋体" panose="02010600030101010101" pitchFamily="2" charset="-122"/>
                <a:cs typeface="Segoe Print" panose="02000600000000000000" charset="0"/>
              </a:rPr>
              <a:t>fib(</a:t>
            </a:r>
            <a:r>
              <a:rPr kumimoji="0" lang="en-US" altLang="zh-CN" sz="2400" b="1" kern="1200" cap="none" spc="0" normalizeH="0" baseline="0" noProof="0" dirty="0">
                <a:solidFill>
                  <a:schemeClr val="bg2">
                    <a:lumMod val="10000"/>
                  </a:schemeClr>
                </a:solidFill>
                <a:effectLst>
                  <a:outerShdw blurRad="38100" dist="38100" dir="2700000" algn="tl">
                    <a:srgbClr val="000000">
                      <a:alpha val="43137"/>
                    </a:srgbClr>
                  </a:outerShdw>
                </a:effectLst>
                <a:latin typeface="Segoe Print" panose="02000600000000000000" charset="0"/>
                <a:ea typeface="宋体" panose="02010600030101010101" pitchFamily="2" charset="-122"/>
                <a:cs typeface="Segoe Print" panose="02000600000000000000" charset="0"/>
              </a:rPr>
              <a:t>n</a:t>
            </a:r>
            <a:r>
              <a:rPr kumimoji="0" lang="en-US" altLang="zh-CN" sz="2400" kern="1200" cap="none" spc="0" normalizeH="0" baseline="0" noProof="0" dirty="0">
                <a:solidFill>
                  <a:schemeClr val="bg2">
                    <a:lumMod val="10000"/>
                  </a:schemeClr>
                </a:solidFill>
                <a:latin typeface="Segoe Print" panose="02000600000000000000" charset="0"/>
                <a:ea typeface="宋体" panose="02010600030101010101" pitchFamily="2" charset="-122"/>
                <a:cs typeface="Segoe Print" panose="02000600000000000000" charset="0"/>
              </a:rPr>
              <a:t>)=fib</a:t>
            </a:r>
            <a:r>
              <a:rPr kumimoji="0" lang="en-US" altLang="zh-CN" sz="2400" kern="1200" cap="none" spc="0" normalizeH="0" baseline="0" noProof="1">
                <a:solidFill>
                  <a:schemeClr val="bg2">
                    <a:lumMod val="10000"/>
                  </a:schemeClr>
                </a:solidFill>
                <a:latin typeface="Segoe Print" panose="02000600000000000000" charset="0"/>
                <a:ea typeface="宋体" panose="02010600030101010101" pitchFamily="2" charset="-122"/>
                <a:cs typeface="Segoe Print" panose="02000600000000000000" charset="0"/>
              </a:rPr>
              <a:t>(</a:t>
            </a:r>
            <a:r>
              <a:rPr kumimoji="0" lang="en-US" altLang="zh-CN" sz="2400" b="1" kern="1200" cap="none" spc="0" normalizeH="0" baseline="0" noProof="1">
                <a:solidFill>
                  <a:schemeClr val="bg2">
                    <a:lumMod val="10000"/>
                  </a:schemeClr>
                </a:solidFill>
                <a:effectLst>
                  <a:outerShdw blurRad="38100" dist="38100" dir="2700000" algn="tl">
                    <a:srgbClr val="000000">
                      <a:alpha val="43137"/>
                    </a:srgbClr>
                  </a:outerShdw>
                </a:effectLst>
                <a:latin typeface="Segoe Print" panose="02000600000000000000" charset="0"/>
                <a:ea typeface="宋体" panose="02010600030101010101" pitchFamily="2" charset="-122"/>
                <a:cs typeface="Segoe Print" panose="02000600000000000000" charset="0"/>
              </a:rPr>
              <a:t>n-1</a:t>
            </a:r>
            <a:r>
              <a:rPr kumimoji="0" lang="en-US" altLang="zh-CN" sz="2400" kern="1200" cap="none" spc="0" normalizeH="0" baseline="0" noProof="1">
                <a:solidFill>
                  <a:schemeClr val="bg2">
                    <a:lumMod val="10000"/>
                  </a:schemeClr>
                </a:solidFill>
                <a:latin typeface="Segoe Print" panose="02000600000000000000" charset="0"/>
                <a:ea typeface="宋体" panose="02010600030101010101" pitchFamily="2" charset="-122"/>
                <a:cs typeface="Segoe Print" panose="02000600000000000000" charset="0"/>
              </a:rPr>
              <a:t>)+fib(</a:t>
            </a:r>
            <a:r>
              <a:rPr kumimoji="0" lang="en-US" altLang="zh-CN" sz="2400" b="1" kern="1200" cap="none" spc="0" normalizeH="0" baseline="0" noProof="1">
                <a:solidFill>
                  <a:schemeClr val="bg2">
                    <a:lumMod val="10000"/>
                  </a:schemeClr>
                </a:solidFill>
                <a:effectLst>
                  <a:outerShdw blurRad="38100" dist="38100" dir="2700000" algn="tl">
                    <a:srgbClr val="000000">
                      <a:alpha val="43137"/>
                    </a:srgbClr>
                  </a:outerShdw>
                </a:effectLst>
                <a:latin typeface="Segoe Print" panose="02000600000000000000" charset="0"/>
                <a:ea typeface="宋体" panose="02010600030101010101" pitchFamily="2" charset="-122"/>
                <a:cs typeface="Segoe Print" panose="02000600000000000000" charset="0"/>
              </a:rPr>
              <a:t>n-2</a:t>
            </a:r>
            <a:r>
              <a:rPr kumimoji="0" lang="en-US" altLang="zh-CN" sz="2400" kern="1200" cap="none" spc="0" normalizeH="0" baseline="0" noProof="1">
                <a:solidFill>
                  <a:schemeClr val="bg2">
                    <a:lumMod val="10000"/>
                  </a:schemeClr>
                </a:solidFill>
                <a:latin typeface="Segoe Print" panose="02000600000000000000" charset="0"/>
                <a:ea typeface="宋体" panose="02010600030101010101" pitchFamily="2" charset="-122"/>
                <a:cs typeface="Segoe Print" panose="02000600000000000000" charset="0"/>
              </a:rPr>
              <a:t>)</a:t>
            </a:r>
            <a:endParaRPr kumimoji="0" lang="en-US" altLang="zh-CN" sz="2400" kern="1200" cap="none" spc="0" normalizeH="0" baseline="0" noProof="1">
              <a:solidFill>
                <a:schemeClr val="bg2">
                  <a:lumMod val="10000"/>
                </a:schemeClr>
              </a:solidFill>
              <a:latin typeface="Segoe Print" panose="02000600000000000000" charset="0"/>
              <a:ea typeface="宋体" panose="02010600030101010101" pitchFamily="2" charset="-122"/>
              <a:cs typeface="Segoe Print" panose="02000600000000000000" charset="0"/>
            </a:endParaRPr>
          </a:p>
          <a:p>
            <a:pPr marL="179705" marR="0" defTabSz="914400" eaLnBrk="0" hangingPunct="0">
              <a:lnSpc>
                <a:spcPct val="200000"/>
              </a:lnSpc>
              <a:buClrTx/>
              <a:buSzTx/>
              <a:buFontTx/>
              <a:buNone/>
              <a:defRPr/>
            </a:pPr>
            <a:r>
              <a:rPr kumimoji="0" lang="en-US" altLang="zh-CN" sz="2400" kern="1200" cap="none" spc="0" normalizeH="0" baseline="0" noProof="1">
                <a:solidFill>
                  <a:schemeClr val="bg2">
                    <a:lumMod val="10000"/>
                  </a:schemeClr>
                </a:solidFill>
                <a:latin typeface="Segoe Print" panose="02000600000000000000" charset="0"/>
                <a:ea typeface="宋体" panose="02010600030101010101" pitchFamily="2" charset="-122"/>
                <a:cs typeface="Segoe Print" panose="02000600000000000000" charset="0"/>
              </a:rPr>
              <a:t>fib(</a:t>
            </a:r>
            <a:r>
              <a:rPr kumimoji="0" lang="en-US" altLang="zh-CN" sz="2400" b="1" kern="1200" cap="none" spc="0" normalizeH="0" baseline="0" noProof="1">
                <a:solidFill>
                  <a:schemeClr val="bg2">
                    <a:lumMod val="10000"/>
                  </a:schemeClr>
                </a:solidFill>
                <a:effectLst>
                  <a:outerShdw blurRad="38100" dist="38100" dir="2700000" algn="tl">
                    <a:srgbClr val="000000">
                      <a:alpha val="43137"/>
                    </a:srgbClr>
                  </a:outerShdw>
                </a:effectLst>
                <a:latin typeface="Segoe Print" panose="02000600000000000000" charset="0"/>
                <a:ea typeface="宋体" panose="02010600030101010101" pitchFamily="2" charset="-122"/>
                <a:cs typeface="Segoe Print" panose="02000600000000000000" charset="0"/>
              </a:rPr>
              <a:t>0</a:t>
            </a:r>
            <a:r>
              <a:rPr kumimoji="0" lang="en-US" altLang="zh-CN" sz="2400" kern="1200" cap="none" spc="0" normalizeH="0" baseline="0" noProof="1">
                <a:solidFill>
                  <a:schemeClr val="bg2">
                    <a:lumMod val="10000"/>
                  </a:schemeClr>
                </a:solidFill>
                <a:latin typeface="Segoe Print" panose="02000600000000000000" charset="0"/>
                <a:ea typeface="宋体" panose="02010600030101010101" pitchFamily="2" charset="-122"/>
                <a:cs typeface="Segoe Print" panose="02000600000000000000" charset="0"/>
              </a:rPr>
              <a:t>)=</a:t>
            </a:r>
            <a:r>
              <a:rPr kumimoji="0" lang="en-US" altLang="zh-CN" sz="2400" b="1" kern="1200" cap="none" spc="0" normalizeH="0" baseline="0" noProof="1">
                <a:solidFill>
                  <a:schemeClr val="bg2">
                    <a:lumMod val="10000"/>
                  </a:schemeClr>
                </a:solidFill>
                <a:effectLst>
                  <a:outerShdw blurRad="38100" dist="38100" dir="2700000" algn="tl">
                    <a:srgbClr val="000000">
                      <a:alpha val="43137"/>
                    </a:srgbClr>
                  </a:outerShdw>
                </a:effectLst>
                <a:latin typeface="Segoe Print" panose="02000600000000000000" charset="0"/>
                <a:ea typeface="宋体" panose="02010600030101010101" pitchFamily="2" charset="-122"/>
                <a:cs typeface="Segoe Print" panose="02000600000000000000" charset="0"/>
              </a:rPr>
              <a:t>0</a:t>
            </a:r>
            <a:endParaRPr kumimoji="0" lang="en-US" altLang="zh-CN" sz="2400" b="1" kern="1200" cap="none" spc="0" normalizeH="0" baseline="0" noProof="1">
              <a:solidFill>
                <a:schemeClr val="bg2">
                  <a:lumMod val="10000"/>
                </a:schemeClr>
              </a:solidFill>
              <a:effectLst>
                <a:outerShdw blurRad="38100" dist="38100" dir="2700000" algn="tl">
                  <a:srgbClr val="000000">
                    <a:alpha val="43137"/>
                  </a:srgbClr>
                </a:outerShdw>
              </a:effectLst>
              <a:latin typeface="Segoe Print" panose="02000600000000000000" charset="0"/>
              <a:ea typeface="宋体" panose="02010600030101010101" pitchFamily="2" charset="-122"/>
              <a:cs typeface="Segoe Print" panose="02000600000000000000" charset="0"/>
            </a:endParaRPr>
          </a:p>
          <a:p>
            <a:pPr marL="179705" marR="0" defTabSz="914400" eaLnBrk="0" hangingPunct="0">
              <a:lnSpc>
                <a:spcPct val="200000"/>
              </a:lnSpc>
              <a:buClrTx/>
              <a:buSzTx/>
              <a:buFontTx/>
              <a:buNone/>
              <a:defRPr/>
            </a:pPr>
            <a:r>
              <a:rPr kumimoji="0" lang="en-US" altLang="zh-CN" sz="2400" kern="1200" cap="none" spc="0" normalizeH="0" baseline="0" noProof="1">
                <a:solidFill>
                  <a:schemeClr val="bg2">
                    <a:lumMod val="10000"/>
                  </a:schemeClr>
                </a:solidFill>
                <a:latin typeface="Segoe Print" panose="02000600000000000000" charset="0"/>
                <a:ea typeface="宋体" panose="02010600030101010101" pitchFamily="2" charset="-122"/>
                <a:cs typeface="Segoe Print" panose="02000600000000000000" charset="0"/>
              </a:rPr>
              <a:t>fib(</a:t>
            </a:r>
            <a:r>
              <a:rPr kumimoji="0" lang="en-US" altLang="zh-CN" sz="2400" b="1" kern="1200" cap="none" spc="0" normalizeH="0" baseline="0" noProof="1">
                <a:solidFill>
                  <a:schemeClr val="bg2">
                    <a:lumMod val="10000"/>
                  </a:schemeClr>
                </a:solidFill>
                <a:effectLst>
                  <a:outerShdw blurRad="38100" dist="38100" dir="2700000" algn="tl">
                    <a:srgbClr val="000000">
                      <a:alpha val="43137"/>
                    </a:srgbClr>
                  </a:outerShdw>
                </a:effectLst>
                <a:latin typeface="Segoe Print" panose="02000600000000000000" charset="0"/>
                <a:ea typeface="宋体" panose="02010600030101010101" pitchFamily="2" charset="-122"/>
                <a:cs typeface="Segoe Print" panose="02000600000000000000" charset="0"/>
              </a:rPr>
              <a:t>1</a:t>
            </a:r>
            <a:r>
              <a:rPr kumimoji="0" lang="en-US" altLang="zh-CN" sz="2400" kern="1200" cap="none" spc="0" normalizeH="0" baseline="0" noProof="1">
                <a:solidFill>
                  <a:schemeClr val="bg2">
                    <a:lumMod val="10000"/>
                  </a:schemeClr>
                </a:solidFill>
                <a:latin typeface="Segoe Print" panose="02000600000000000000" charset="0"/>
                <a:ea typeface="宋体" panose="02010600030101010101" pitchFamily="2" charset="-122"/>
                <a:cs typeface="Segoe Print" panose="02000600000000000000" charset="0"/>
              </a:rPr>
              <a:t>)=</a:t>
            </a:r>
            <a:r>
              <a:rPr kumimoji="0" lang="en-US" altLang="zh-CN" sz="2400" b="1" kern="1200" cap="none" spc="0" normalizeH="0" baseline="0" noProof="1">
                <a:solidFill>
                  <a:schemeClr val="bg2">
                    <a:lumMod val="10000"/>
                  </a:schemeClr>
                </a:solidFill>
                <a:effectLst>
                  <a:outerShdw blurRad="38100" dist="38100" dir="2700000" algn="tl">
                    <a:srgbClr val="000000">
                      <a:alpha val="43137"/>
                    </a:srgbClr>
                  </a:outerShdw>
                </a:effectLst>
                <a:latin typeface="Segoe Print" panose="02000600000000000000" charset="0"/>
                <a:ea typeface="宋体" panose="02010600030101010101" pitchFamily="2" charset="-122"/>
                <a:cs typeface="Segoe Print" panose="02000600000000000000" charset="0"/>
              </a:rPr>
              <a:t>1</a:t>
            </a:r>
            <a:endParaRPr kumimoji="0" lang="en-US" altLang="zh-CN" sz="2400" b="1" kern="1200" cap="none" spc="0" normalizeH="0" baseline="0" noProof="1">
              <a:solidFill>
                <a:schemeClr val="bg2">
                  <a:lumMod val="10000"/>
                </a:schemeClr>
              </a:solidFill>
              <a:effectLst>
                <a:outerShdw blurRad="38100" dist="38100" dir="2700000" algn="tl">
                  <a:srgbClr val="000000">
                    <a:alpha val="43137"/>
                  </a:srgbClr>
                </a:outerShdw>
              </a:effectLst>
              <a:latin typeface="Segoe Print" panose="02000600000000000000" charset="0"/>
              <a:ea typeface="宋体" panose="02010600030101010101" pitchFamily="2" charset="-122"/>
              <a:cs typeface="Segoe Print" panose="02000600000000000000" charset="0"/>
            </a:endParaRPr>
          </a:p>
        </p:txBody>
      </p:sp>
      <p:sp>
        <p:nvSpPr>
          <p:cNvPr id="82" name="矩形 81"/>
          <p:cNvSpPr/>
          <p:nvPr/>
        </p:nvSpPr>
        <p:spPr>
          <a:xfrm>
            <a:off x="990600" y="3581400"/>
            <a:ext cx="7319645" cy="2834004"/>
          </a:xfrm>
          <a:prstGeom prst="rect">
            <a:avLst/>
          </a:prstGeom>
          <a:solidFill>
            <a:schemeClr val="bg2">
              <a:lumMod val="25000"/>
            </a:schemeClr>
          </a:solidFill>
          <a:ln>
            <a:noFill/>
          </a:ln>
          <a:effectLst>
            <a:softEdge rad="63500"/>
          </a:effectLst>
        </p:spPr>
        <p:style>
          <a:lnRef idx="2">
            <a:schemeClr val="accent6"/>
          </a:lnRef>
          <a:fillRef idx="1">
            <a:schemeClr val="lt1"/>
          </a:fillRef>
          <a:effectRef idx="0">
            <a:schemeClr val="accent6"/>
          </a:effectRef>
          <a:fontRef idx="minor">
            <a:schemeClr val="dk1"/>
          </a:fontRef>
        </p:style>
        <p:txBody>
          <a:bodyPr anchor="ctr"/>
          <a:lstStyle/>
          <a:p>
            <a:pPr marL="360045" marR="0" lvl="0" indent="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1">
                <a:ln>
                  <a:noFill/>
                </a:ln>
                <a:solidFill>
                  <a:schemeClr val="bg1">
                    <a:lumMod val="95000"/>
                  </a:schemeClr>
                </a:solidFill>
                <a:effectLst/>
                <a:uLnTx/>
                <a:uFillTx/>
                <a:latin typeface="Consolas" panose="020B0609020204030204" pitchFamily="49" charset="0"/>
                <a:ea typeface="+mn-ea"/>
                <a:cs typeface="+mn-cs"/>
              </a:rPr>
              <a:t>int</a:t>
            </a:r>
            <a:r>
              <a:rPr kumimoji="0" lang="en-US" altLang="zh-CN" sz="2400" b="0" i="0" u="none" strike="noStrike" kern="1200" cap="none" spc="0" normalizeH="0" baseline="0" noProof="1">
                <a:ln>
                  <a:noFill/>
                </a:ln>
                <a:solidFill>
                  <a:schemeClr val="accent1">
                    <a:lumMod val="85000"/>
                  </a:schemeClr>
                </a:solidFill>
                <a:effectLst/>
                <a:uLnTx/>
                <a:uFillTx/>
                <a:latin typeface="Consolas" panose="020B0609020204030204" pitchFamily="49" charset="0"/>
                <a:ea typeface="+mn-ea"/>
                <a:cs typeface="+mn-cs"/>
              </a:rPr>
              <a:t> </a:t>
            </a:r>
            <a:r>
              <a:rPr kumimoji="0" lang="en-US" altLang="zh-CN" sz="2400" b="0" i="0" u="none" strike="noStrike" kern="1200" cap="none" spc="0" normalizeH="0" baseline="0" noProof="1">
                <a:ln>
                  <a:noFill/>
                </a:ln>
                <a:solidFill>
                  <a:srgbClr val="CCFF33"/>
                </a:solidFill>
                <a:effectLst>
                  <a:outerShdw blurRad="38100" dist="38100" dir="2700000" algn="tl">
                    <a:srgbClr val="000000">
                      <a:alpha val="43137"/>
                    </a:srgbClr>
                  </a:outerShdw>
                </a:effectLst>
                <a:uLnTx/>
                <a:uFillTx/>
                <a:latin typeface="Consolas" panose="020B0609020204030204" pitchFamily="49" charset="0"/>
                <a:ea typeface="+mn-ea"/>
                <a:cs typeface="+mn-cs"/>
              </a:rPr>
              <a:t>fib</a:t>
            </a:r>
            <a:r>
              <a:rPr kumimoji="0" lang="en-US" altLang="zh-CN" sz="2400" b="0" i="0" u="none" strike="noStrike" kern="1200" cap="none" spc="0" normalizeH="0" baseline="0" noProof="1">
                <a:ln>
                  <a:noFill/>
                </a:ln>
                <a:solidFill>
                  <a:schemeClr val="bg1">
                    <a:lumMod val="95000"/>
                  </a:schemeClr>
                </a:solidFill>
                <a:effectLst/>
                <a:uLnTx/>
                <a:uFillTx/>
                <a:latin typeface="Consolas" panose="020B0609020204030204" pitchFamily="49" charset="0"/>
                <a:ea typeface="+mn-ea"/>
                <a:cs typeface="+mn-cs"/>
              </a:rPr>
              <a:t>(int n){</a:t>
            </a:r>
            <a:endParaRPr kumimoji="0" lang="en-US" altLang="zh-CN" sz="2400" b="0" i="0" u="none" strike="noStrike" kern="1200" cap="none" spc="0" normalizeH="0" baseline="0" noProof="1">
              <a:ln>
                <a:noFill/>
              </a:ln>
              <a:solidFill>
                <a:schemeClr val="bg1">
                  <a:lumMod val="95000"/>
                </a:schemeClr>
              </a:solidFill>
              <a:effectLst/>
              <a:uLnTx/>
              <a:uFillTx/>
              <a:latin typeface="Consolas" panose="020B0609020204030204" pitchFamily="49" charset="0"/>
              <a:ea typeface="+mn-ea"/>
              <a:cs typeface="+mn-cs"/>
            </a:endParaRPr>
          </a:p>
          <a:p>
            <a:pPr marL="360045" marR="0" lvl="0" indent="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1">
                <a:ln>
                  <a:noFill/>
                </a:ln>
                <a:solidFill>
                  <a:schemeClr val="bg1">
                    <a:lumMod val="95000"/>
                  </a:schemeClr>
                </a:solidFill>
                <a:effectLst/>
                <a:uLnTx/>
                <a:uFillTx/>
                <a:latin typeface="Consolas" panose="020B0609020204030204" pitchFamily="49" charset="0"/>
                <a:ea typeface="+mn-ea"/>
                <a:cs typeface="+mn-cs"/>
              </a:rPr>
              <a:t>    if(n&lt;=1)</a:t>
            </a:r>
            <a:endParaRPr kumimoji="0" lang="en-US" altLang="zh-CN" sz="2400" b="0" i="0" u="none" strike="noStrike" kern="1200" cap="none" spc="0" normalizeH="0" baseline="0" noProof="1">
              <a:ln>
                <a:noFill/>
              </a:ln>
              <a:solidFill>
                <a:schemeClr val="bg1">
                  <a:lumMod val="95000"/>
                </a:schemeClr>
              </a:solidFill>
              <a:effectLst/>
              <a:uLnTx/>
              <a:uFillTx/>
              <a:latin typeface="Consolas" panose="020B0609020204030204" pitchFamily="49" charset="0"/>
              <a:ea typeface="+mn-ea"/>
              <a:cs typeface="+mn-cs"/>
            </a:endParaRPr>
          </a:p>
          <a:p>
            <a:pPr marL="360045" marR="0" lvl="0" indent="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1">
                <a:ln>
                  <a:noFill/>
                </a:ln>
                <a:solidFill>
                  <a:schemeClr val="bg1">
                    <a:lumMod val="95000"/>
                  </a:schemeClr>
                </a:solidFill>
                <a:effectLst/>
                <a:uLnTx/>
                <a:uFillTx/>
                <a:latin typeface="Consolas" panose="020B0609020204030204" pitchFamily="49" charset="0"/>
                <a:ea typeface="+mn-ea"/>
                <a:cs typeface="+mn-cs"/>
              </a:rPr>
              <a:t>        return</a:t>
            </a:r>
            <a:r>
              <a:rPr kumimoji="0" lang="en-US" altLang="zh-CN" sz="2400" b="0" i="0" u="none" strike="noStrike" kern="1200" cap="none" spc="0" normalizeH="0" baseline="0" noProof="1">
                <a:ln>
                  <a:noFill/>
                </a:ln>
                <a:solidFill>
                  <a:schemeClr val="accent1">
                    <a:lumMod val="85000"/>
                  </a:schemeClr>
                </a:solidFill>
                <a:effectLst/>
                <a:uLnTx/>
                <a:uFillTx/>
                <a:latin typeface="Consolas" panose="020B0609020204030204" pitchFamily="49" charset="0"/>
                <a:ea typeface="+mn-ea"/>
                <a:cs typeface="+mn-cs"/>
              </a:rPr>
              <a:t> </a:t>
            </a:r>
            <a:r>
              <a:rPr kumimoji="0" lang="en-US" altLang="zh-CN" sz="2400" b="0" i="0" u="none" strike="noStrike" kern="1200" cap="none" spc="0" normalizeH="0" baseline="0" noProof="1">
                <a:ln>
                  <a:noFill/>
                </a:ln>
                <a:solidFill>
                  <a:srgbClr val="FFFF00"/>
                </a:solidFill>
                <a:effectLst/>
                <a:uLnTx/>
                <a:uFillTx/>
                <a:latin typeface="Consolas" panose="020B0609020204030204" pitchFamily="49" charset="0"/>
                <a:ea typeface="+mn-ea"/>
                <a:cs typeface="+mn-cs"/>
              </a:rPr>
              <a:t>n</a:t>
            </a:r>
            <a:r>
              <a:rPr kumimoji="0" lang="en-US" altLang="zh-CN" sz="2400" b="0" i="0" u="none" strike="noStrike" kern="1200" cap="none" spc="0" normalizeH="0" baseline="0" noProof="1">
                <a:ln>
                  <a:noFill/>
                </a:ln>
                <a:solidFill>
                  <a:schemeClr val="bg1">
                    <a:lumMod val="95000"/>
                  </a:schemeClr>
                </a:solidFill>
                <a:effectLst/>
                <a:uLnTx/>
                <a:uFillTx/>
                <a:latin typeface="Consolas" panose="020B0609020204030204" pitchFamily="49" charset="0"/>
                <a:ea typeface="+mn-ea"/>
                <a:cs typeface="+mn-cs"/>
              </a:rPr>
              <a:t>;</a:t>
            </a:r>
            <a:endParaRPr kumimoji="0" lang="en-US" altLang="zh-CN" sz="2400" b="0" i="0" u="none" strike="noStrike" kern="1200" cap="none" spc="0" normalizeH="0" baseline="0" noProof="1">
              <a:ln>
                <a:noFill/>
              </a:ln>
              <a:solidFill>
                <a:schemeClr val="bg1">
                  <a:lumMod val="95000"/>
                </a:schemeClr>
              </a:solidFill>
              <a:effectLst/>
              <a:uLnTx/>
              <a:uFillTx/>
              <a:latin typeface="Consolas" panose="020B0609020204030204" pitchFamily="49" charset="0"/>
              <a:ea typeface="+mn-ea"/>
              <a:cs typeface="+mn-cs"/>
            </a:endParaRPr>
          </a:p>
          <a:p>
            <a:pPr marL="360045" marR="0" lvl="0" indent="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1">
                <a:ln>
                  <a:noFill/>
                </a:ln>
                <a:solidFill>
                  <a:schemeClr val="bg1">
                    <a:lumMod val="95000"/>
                  </a:schemeClr>
                </a:solidFill>
                <a:effectLst/>
                <a:uLnTx/>
                <a:uFillTx/>
                <a:latin typeface="Consolas" panose="020B0609020204030204" pitchFamily="49" charset="0"/>
                <a:ea typeface="+mn-ea"/>
                <a:cs typeface="+mn-cs"/>
              </a:rPr>
              <a:t>    else  </a:t>
            </a:r>
            <a:endParaRPr kumimoji="0" lang="en-US" altLang="zh-CN" sz="2400" b="0" i="0" u="none" strike="noStrike" kern="1200" cap="none" spc="0" normalizeH="0" baseline="0" noProof="1">
              <a:ln>
                <a:noFill/>
              </a:ln>
              <a:solidFill>
                <a:schemeClr val="bg1">
                  <a:lumMod val="95000"/>
                </a:schemeClr>
              </a:solidFill>
              <a:effectLst/>
              <a:uLnTx/>
              <a:uFillTx/>
              <a:latin typeface="Consolas" panose="020B0609020204030204" pitchFamily="49" charset="0"/>
              <a:ea typeface="+mn-ea"/>
              <a:cs typeface="+mn-cs"/>
            </a:endParaRPr>
          </a:p>
          <a:p>
            <a:pPr marL="360045" marR="0" lvl="0" indent="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1">
                <a:ln>
                  <a:noFill/>
                </a:ln>
                <a:solidFill>
                  <a:schemeClr val="bg1">
                    <a:lumMod val="95000"/>
                  </a:schemeClr>
                </a:solidFill>
                <a:effectLst/>
                <a:uLnTx/>
                <a:uFillTx/>
                <a:latin typeface="Consolas" panose="020B0609020204030204" pitchFamily="49" charset="0"/>
                <a:ea typeface="+mn-ea"/>
                <a:cs typeface="+mn-cs"/>
              </a:rPr>
              <a:t>        return</a:t>
            </a:r>
            <a:r>
              <a:rPr kumimoji="0" lang="en-US" altLang="zh-CN" sz="2400" b="0" i="0" u="none" strike="noStrike" kern="1200" cap="none" spc="0" normalizeH="0" baseline="0" noProof="1">
                <a:ln>
                  <a:noFill/>
                </a:ln>
                <a:solidFill>
                  <a:schemeClr val="accent1">
                    <a:lumMod val="85000"/>
                  </a:schemeClr>
                </a:solidFill>
                <a:effectLst/>
                <a:uLnTx/>
                <a:uFillTx/>
                <a:latin typeface="Consolas" panose="020B0609020204030204" pitchFamily="49" charset="0"/>
                <a:ea typeface="+mn-ea"/>
                <a:cs typeface="+mn-cs"/>
              </a:rPr>
              <a:t> </a:t>
            </a:r>
            <a:r>
              <a:rPr kumimoji="0" lang="en-US" altLang="zh-CN" sz="2400" b="0" i="0" u="none" strike="noStrike" kern="1200" cap="none" spc="0" normalizeH="0" baseline="0" noProof="1">
                <a:ln>
                  <a:noFill/>
                </a:ln>
                <a:solidFill>
                  <a:srgbClr val="CCFF33"/>
                </a:solidFill>
                <a:effectLst>
                  <a:outerShdw blurRad="38100" dist="38100" dir="2700000" algn="tl">
                    <a:srgbClr val="000000">
                      <a:alpha val="43137"/>
                    </a:srgbClr>
                  </a:outerShdw>
                </a:effectLst>
                <a:uLnTx/>
                <a:uFillTx/>
                <a:latin typeface="Consolas" panose="020B0609020204030204" pitchFamily="49" charset="0"/>
                <a:ea typeface="+mn-ea"/>
                <a:cs typeface="+mn-cs"/>
              </a:rPr>
              <a:t>fib</a:t>
            </a:r>
            <a:r>
              <a:rPr kumimoji="0" lang="en-US" altLang="zh-CN" sz="2400" b="0" i="0" u="none" strike="noStrike" kern="1200" cap="none" spc="0" normalizeH="0" baseline="0" noProof="1">
                <a:ln>
                  <a:noFill/>
                </a:ln>
                <a:solidFill>
                  <a:schemeClr val="bg1">
                    <a:lumMod val="95000"/>
                  </a:schemeClr>
                </a:solidFill>
                <a:effectLst/>
                <a:uLnTx/>
                <a:uFillTx/>
                <a:latin typeface="Consolas" panose="020B0609020204030204" pitchFamily="49" charset="0"/>
                <a:ea typeface="+mn-ea"/>
                <a:cs typeface="+mn-cs"/>
              </a:rPr>
              <a:t>(</a:t>
            </a:r>
            <a:r>
              <a:rPr kumimoji="0" lang="en-US" altLang="zh-CN" sz="2400" b="0" i="0" u="none" strike="noStrike" kern="1200" cap="none" spc="0" normalizeH="0" baseline="0" noProof="1">
                <a:ln>
                  <a:noFill/>
                </a:ln>
                <a:solidFill>
                  <a:srgbClr val="FFFF00"/>
                </a:solidFill>
                <a:effectLst/>
                <a:uLnTx/>
                <a:uFillTx/>
                <a:latin typeface="Consolas" panose="020B0609020204030204" pitchFamily="49" charset="0"/>
                <a:ea typeface="+mn-ea"/>
                <a:cs typeface="+mn-cs"/>
              </a:rPr>
              <a:t>n-1</a:t>
            </a:r>
            <a:r>
              <a:rPr kumimoji="0" lang="en-US" altLang="zh-CN" sz="2400" b="0" i="0" u="none" strike="noStrike" kern="1200" cap="none" spc="0" normalizeH="0" baseline="0" noProof="1">
                <a:ln>
                  <a:noFill/>
                </a:ln>
                <a:solidFill>
                  <a:schemeClr val="bg1">
                    <a:lumMod val="95000"/>
                  </a:schemeClr>
                </a:solidFill>
                <a:effectLst/>
                <a:uLnTx/>
                <a:uFillTx/>
                <a:latin typeface="Consolas" panose="020B0609020204030204" pitchFamily="49" charset="0"/>
                <a:ea typeface="+mn-ea"/>
                <a:cs typeface="+mn-cs"/>
              </a:rPr>
              <a:t>)</a:t>
            </a:r>
            <a:r>
              <a:rPr kumimoji="0" lang="en-US" altLang="zh-CN" sz="2400" b="0" i="0" u="none" strike="noStrike" kern="1200" cap="none" spc="0" normalizeH="0" baseline="0" noProof="1">
                <a:ln>
                  <a:noFill/>
                </a:ln>
                <a:solidFill>
                  <a:schemeClr val="accent1">
                    <a:lumMod val="85000"/>
                  </a:schemeClr>
                </a:solidFill>
                <a:effectLst/>
                <a:uLnTx/>
                <a:uFillTx/>
                <a:latin typeface="Consolas" panose="020B0609020204030204" pitchFamily="49" charset="0"/>
                <a:ea typeface="+mn-ea"/>
                <a:cs typeface="+mn-cs"/>
              </a:rPr>
              <a:t> </a:t>
            </a:r>
            <a:r>
              <a:rPr kumimoji="0" lang="en-US" altLang="zh-CN" sz="2400" b="1" i="0" u="none" strike="noStrike" kern="1200" cap="none" spc="0" normalizeH="0" baseline="0" noProof="1">
                <a:ln>
                  <a:noFill/>
                </a:ln>
                <a:solidFill>
                  <a:srgbClr val="B93B66"/>
                </a:solidFill>
                <a:effectLst>
                  <a:outerShdw blurRad="38100" dist="38100" dir="2700000" algn="tl">
                    <a:srgbClr val="000000">
                      <a:alpha val="43137"/>
                    </a:srgbClr>
                  </a:outerShdw>
                </a:effectLst>
                <a:uLnTx/>
                <a:uFillTx/>
                <a:latin typeface="Consolas" panose="020B0609020204030204" pitchFamily="49" charset="0"/>
                <a:ea typeface="+mn-ea"/>
                <a:cs typeface="+mn-cs"/>
              </a:rPr>
              <a:t>+ </a:t>
            </a:r>
            <a:r>
              <a:rPr kumimoji="0" lang="en-US" altLang="zh-CN" sz="2400" b="0" i="0" u="none" strike="noStrike" kern="1200" cap="none" spc="0" normalizeH="0" baseline="0" noProof="1">
                <a:ln>
                  <a:noFill/>
                </a:ln>
                <a:solidFill>
                  <a:srgbClr val="CCFF33"/>
                </a:solidFill>
                <a:effectLst>
                  <a:outerShdw blurRad="38100" dist="38100" dir="2700000" algn="tl">
                    <a:srgbClr val="000000">
                      <a:alpha val="43137"/>
                    </a:srgbClr>
                  </a:outerShdw>
                </a:effectLst>
                <a:uLnTx/>
                <a:uFillTx/>
                <a:latin typeface="Consolas" panose="020B0609020204030204" pitchFamily="49" charset="0"/>
                <a:ea typeface="+mn-ea"/>
                <a:cs typeface="+mn-cs"/>
              </a:rPr>
              <a:t>fib</a:t>
            </a:r>
            <a:r>
              <a:rPr kumimoji="0" lang="en-US" altLang="zh-CN" sz="2400" b="0" i="0" u="none" strike="noStrike" kern="1200" cap="none" spc="0" normalizeH="0" baseline="0" noProof="1">
                <a:ln>
                  <a:noFill/>
                </a:ln>
                <a:solidFill>
                  <a:schemeClr val="bg1">
                    <a:lumMod val="95000"/>
                  </a:schemeClr>
                </a:solidFill>
                <a:effectLst/>
                <a:uLnTx/>
                <a:uFillTx/>
                <a:latin typeface="Consolas" panose="020B0609020204030204" pitchFamily="49" charset="0"/>
                <a:ea typeface="+mn-ea"/>
                <a:cs typeface="+mn-cs"/>
              </a:rPr>
              <a:t>(</a:t>
            </a:r>
            <a:r>
              <a:rPr kumimoji="0" lang="en-US" altLang="zh-CN" sz="2400" b="0" i="0" u="none" strike="noStrike" kern="1200" cap="none" spc="0" normalizeH="0" baseline="0" noProof="1">
                <a:ln>
                  <a:noFill/>
                </a:ln>
                <a:solidFill>
                  <a:srgbClr val="FFFF00"/>
                </a:solidFill>
                <a:effectLst/>
                <a:uLnTx/>
                <a:uFillTx/>
                <a:latin typeface="Consolas" panose="020B0609020204030204" pitchFamily="49" charset="0"/>
                <a:ea typeface="+mn-ea"/>
                <a:cs typeface="+mn-cs"/>
              </a:rPr>
              <a:t>n-2</a:t>
            </a:r>
            <a:r>
              <a:rPr kumimoji="0" lang="en-US" altLang="zh-CN" sz="2400" b="0" i="0" u="none" strike="noStrike" kern="1200" cap="none" spc="0" normalizeH="0" baseline="0" noProof="1">
                <a:ln>
                  <a:noFill/>
                </a:ln>
                <a:solidFill>
                  <a:schemeClr val="bg1">
                    <a:lumMod val="95000"/>
                  </a:schemeClr>
                </a:solidFill>
                <a:effectLst/>
                <a:uLnTx/>
                <a:uFillTx/>
                <a:latin typeface="Consolas" panose="020B0609020204030204" pitchFamily="49" charset="0"/>
                <a:ea typeface="+mn-ea"/>
                <a:cs typeface="+mn-cs"/>
              </a:rPr>
              <a:t>);</a:t>
            </a:r>
            <a:endParaRPr kumimoji="0" lang="en-US" altLang="zh-CN" sz="2400" b="0" i="0" u="none" strike="noStrike" kern="1200" cap="none" spc="0" normalizeH="0" baseline="0" noProof="1">
              <a:ln>
                <a:noFill/>
              </a:ln>
              <a:solidFill>
                <a:schemeClr val="bg1">
                  <a:lumMod val="95000"/>
                </a:schemeClr>
              </a:solidFill>
              <a:effectLst/>
              <a:uLnTx/>
              <a:uFillTx/>
              <a:latin typeface="Consolas" panose="020B0609020204030204" pitchFamily="49" charset="0"/>
              <a:ea typeface="+mn-ea"/>
              <a:cs typeface="+mn-cs"/>
            </a:endParaRPr>
          </a:p>
          <a:p>
            <a:pPr marL="360045" marR="0" lvl="0" indent="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1">
                <a:ln>
                  <a:noFill/>
                </a:ln>
                <a:solidFill>
                  <a:schemeClr val="bg1">
                    <a:lumMod val="95000"/>
                  </a:schemeClr>
                </a:solidFill>
                <a:effectLst/>
                <a:uLnTx/>
                <a:uFillTx/>
                <a:latin typeface="Consolas" panose="020B0609020204030204" pitchFamily="49" charset="0"/>
                <a:ea typeface="+mn-ea"/>
                <a:cs typeface="+mn-cs"/>
              </a:rPr>
              <a:t>}</a:t>
            </a:r>
            <a:endParaRPr kumimoji="0" lang="en-US" altLang="zh-CN" sz="2400" b="0" i="0" u="none" strike="noStrike" kern="1200" cap="none" spc="0" normalizeH="0" baseline="0" noProof="1">
              <a:ln>
                <a:noFill/>
              </a:ln>
              <a:solidFill>
                <a:schemeClr val="bg1">
                  <a:lumMod val="95000"/>
                </a:schemeClr>
              </a:solidFill>
              <a:effectLst/>
              <a:uLnTx/>
              <a:uFillTx/>
              <a:latin typeface="Consolas" panose="020B0609020204030204" pitchFamily="49" charset="0"/>
              <a:ea typeface="+mn-ea"/>
              <a:cs typeface="+mn-cs"/>
            </a:endParaRPr>
          </a:p>
        </p:txBody>
      </p:sp>
      <p:sp>
        <p:nvSpPr>
          <p:cNvPr id="83" name="文本框 82"/>
          <p:cNvSpPr txBox="1"/>
          <p:nvPr/>
        </p:nvSpPr>
        <p:spPr>
          <a:xfrm>
            <a:off x="4495800" y="2286000"/>
            <a:ext cx="3327400" cy="460375"/>
          </a:xfrm>
          <a:prstGeom prst="rect">
            <a:avLst/>
          </a:prstGeom>
          <a:noFill/>
        </p:spPr>
        <p:txBody>
          <a:bodyPr>
            <a:spAutoFit/>
          </a:bodyPr>
          <a:lstStyle/>
          <a:p>
            <a:pPr marR="0" defTabSz="914400">
              <a:buClrTx/>
              <a:buSzTx/>
              <a:buFontTx/>
              <a:buNone/>
              <a:defRPr/>
            </a:pPr>
            <a:r>
              <a:rPr kumimoji="0" lang="en-US" altLang="zh-CN" sz="2400" b="1" kern="1200" cap="none" spc="0" normalizeH="0" baseline="0" noProof="1">
                <a:solidFill>
                  <a:srgbClr val="F14F3D"/>
                </a:solidFill>
                <a:effectLst>
                  <a:outerShdw blurRad="38100" dist="38100" dir="2700000" algn="tl">
                    <a:srgbClr val="000000">
                      <a:alpha val="43137"/>
                    </a:srgbClr>
                  </a:outerShdw>
                </a:effectLst>
                <a:latin typeface="Segoe Print" panose="02000600000000000000" charset="0"/>
                <a:ea typeface="+mn-ea"/>
                <a:cs typeface="+mn-cs"/>
              </a:rPr>
              <a:t>t</a:t>
            </a:r>
            <a:r>
              <a:rPr kumimoji="0" lang="zh-CN" altLang="en-US" sz="2400" b="1" kern="1200" cap="none" spc="0" normalizeH="0" baseline="0" noProof="1">
                <a:solidFill>
                  <a:srgbClr val="F14F3D"/>
                </a:solidFill>
                <a:effectLst>
                  <a:outerShdw blurRad="38100" dist="38100" dir="2700000" algn="tl">
                    <a:srgbClr val="000000">
                      <a:alpha val="43137"/>
                    </a:srgbClr>
                  </a:outerShdw>
                </a:effectLst>
                <a:latin typeface="Segoe Print" panose="02000600000000000000" charset="0"/>
                <a:ea typeface="+mn-ea"/>
                <a:cs typeface="+mn-cs"/>
              </a:rPr>
              <a:t>ime complexity </a:t>
            </a:r>
            <a:r>
              <a:rPr kumimoji="0" lang="en-US" altLang="zh-CN" sz="2400" b="1" kern="1200" cap="none" spc="0" normalizeH="0" baseline="0" noProof="1">
                <a:solidFill>
                  <a:srgbClr val="F14F3D"/>
                </a:solidFill>
                <a:effectLst>
                  <a:outerShdw blurRad="38100" dist="38100" dir="2700000" algn="tl">
                    <a:srgbClr val="000000">
                      <a:alpha val="43137"/>
                    </a:srgbClr>
                  </a:outerShdw>
                </a:effectLst>
                <a:latin typeface="Segoe Print" panose="02000600000000000000" charset="0"/>
                <a:ea typeface="+mn-ea"/>
                <a:cs typeface="+mn-cs"/>
              </a:rPr>
              <a:t>= ?</a:t>
            </a:r>
            <a:endParaRPr kumimoji="0" lang="en-US" altLang="zh-CN" sz="2400" b="1" kern="1200" cap="none" spc="0" normalizeH="0" baseline="0" noProof="1">
              <a:solidFill>
                <a:srgbClr val="F14F3D"/>
              </a:solidFill>
              <a:effectLst>
                <a:outerShdw blurRad="38100" dist="38100" dir="2700000" algn="tl">
                  <a:srgbClr val="000000">
                    <a:alpha val="43137"/>
                  </a:srgbClr>
                </a:outerShdw>
              </a:effectLst>
              <a:latin typeface="Segoe Print" panose="02000600000000000000" charset="0"/>
              <a:ea typeface="+mn-ea"/>
              <a:cs typeface="+mn-cs"/>
            </a:endParaRPr>
          </a:p>
        </p:txBody>
      </p:sp>
      <p:sp>
        <p:nvSpPr>
          <p:cNvPr id="23556" name="文本框 1"/>
          <p:cNvSpPr txBox="1"/>
          <p:nvPr/>
        </p:nvSpPr>
        <p:spPr>
          <a:xfrm>
            <a:off x="228600" y="533400"/>
            <a:ext cx="2657475" cy="460375"/>
          </a:xfrm>
          <a:prstGeom prst="rect">
            <a:avLst/>
          </a:prstGeom>
          <a:noFill/>
          <a:ln w="9525">
            <a:noFill/>
          </a:ln>
        </p:spPr>
        <p:txBody>
          <a:bodyPr wrap="none" anchor="t" anchorCtr="0">
            <a:spAutoFit/>
          </a:bodyPr>
          <a:p>
            <a:r>
              <a:rPr lang="zh-CN" altLang="en-US" sz="2400" u="sng" dirty="0">
                <a:solidFill>
                  <a:schemeClr val="bg1"/>
                </a:solidFill>
                <a:latin typeface="Berlin Sans FB" panose="020E0602020502020306" pitchFamily="34" charset="0"/>
                <a:ea typeface="宋体" panose="02010600030101010101" pitchFamily="2" charset="-122"/>
              </a:rPr>
              <a:t>Fibonacci </a:t>
            </a:r>
            <a:r>
              <a:rPr lang="en-US" altLang="zh-CN" sz="2400" u="sng" dirty="0">
                <a:solidFill>
                  <a:schemeClr val="bg1"/>
                </a:solidFill>
                <a:latin typeface="Berlin Sans FB" panose="020E0602020502020306" pitchFamily="34" charset="0"/>
                <a:ea typeface="宋体" panose="02010600030101010101" pitchFamily="2" charset="-122"/>
              </a:rPr>
              <a:t>Sequence</a:t>
            </a:r>
            <a:endParaRPr lang="en-US" altLang="zh-CN" sz="2400" u="sng" dirty="0">
              <a:solidFill>
                <a:schemeClr val="bg1"/>
              </a:solidFill>
              <a:latin typeface="Berlin Sans FB" panose="020E0602020502020306" pitchFamily="34" charset="0"/>
              <a:ea typeface="宋体" panose="02010600030101010101" pitchFamily="2"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1">
                                            <p:txEl>
                                              <p:charRg st="0" end="25"/>
                                            </p:txEl>
                                          </p:spTgt>
                                        </p:tgtEl>
                                        <p:attrNameLst>
                                          <p:attrName>style.visibility</p:attrName>
                                        </p:attrNameLst>
                                      </p:cBhvr>
                                      <p:to>
                                        <p:strVal val="visible"/>
                                      </p:to>
                                    </p:set>
                                    <p:animEffect transition="in" filter="randombar(horizontal)">
                                      <p:cBhvr>
                                        <p:cTn id="7" dur="500"/>
                                        <p:tgtEl>
                                          <p:spTgt spid="81">
                                            <p:txEl>
                                              <p:charRg st="0" end="2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81">
                                            <p:txEl>
                                              <p:charRg st="25" end="34"/>
                                            </p:txEl>
                                          </p:spTgt>
                                        </p:tgtEl>
                                        <p:attrNameLst>
                                          <p:attrName>style.visibility</p:attrName>
                                        </p:attrNameLst>
                                      </p:cBhvr>
                                      <p:to>
                                        <p:strVal val="visible"/>
                                      </p:to>
                                    </p:set>
                                    <p:animEffect transition="in" filter="randombar(horizontal)">
                                      <p:cBhvr>
                                        <p:cTn id="12" dur="500"/>
                                        <p:tgtEl>
                                          <p:spTgt spid="81">
                                            <p:txEl>
                                              <p:charRg st="25" end="34"/>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81">
                                            <p:txEl>
                                              <p:charRg st="34" end="43"/>
                                            </p:txEl>
                                          </p:spTgt>
                                        </p:tgtEl>
                                        <p:attrNameLst>
                                          <p:attrName>style.visibility</p:attrName>
                                        </p:attrNameLst>
                                      </p:cBhvr>
                                      <p:to>
                                        <p:strVal val="visible"/>
                                      </p:to>
                                    </p:set>
                                    <p:animEffect transition="in" filter="randombar(horizontal)">
                                      <p:cBhvr>
                                        <p:cTn id="15" dur="500"/>
                                        <p:tgtEl>
                                          <p:spTgt spid="81">
                                            <p:txEl>
                                              <p:charRg st="34" end="4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2"/>
                                        </p:tgtEl>
                                        <p:attrNameLst>
                                          <p:attrName>style.visibility</p:attrName>
                                        </p:attrNameLst>
                                      </p:cBhvr>
                                      <p:to>
                                        <p:strVal val="visible"/>
                                      </p:to>
                                    </p:set>
                                    <p:animEffect transition="in" filter="fade">
                                      <p:cBhvr>
                                        <p:cTn id="20" dur="500"/>
                                        <p:tgtEl>
                                          <p:spTgt spid="82"/>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83"/>
                                        </p:tgtEl>
                                        <p:attrNameLst>
                                          <p:attrName>style.visibility</p:attrName>
                                        </p:attrNameLst>
                                      </p:cBhvr>
                                      <p:to>
                                        <p:strVal val="visible"/>
                                      </p:to>
                                    </p:set>
                                    <p:animEffect transition="in" filter="randombar(horizontal)">
                                      <p:cBhvr>
                                        <p:cTn id="25"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1587" name="Rectangle 35"/>
          <p:cNvSpPr/>
          <p:nvPr/>
        </p:nvSpPr>
        <p:spPr>
          <a:xfrm>
            <a:off x="762000" y="1295400"/>
            <a:ext cx="7315200" cy="942975"/>
          </a:xfrm>
          <a:prstGeom prst="rect">
            <a:avLst/>
          </a:prstGeom>
          <a:noFill/>
          <a:ln w="9525">
            <a:noFill/>
          </a:ln>
        </p:spPr>
        <p:txBody>
          <a:bodyPr anchor="t" anchorCtr="0">
            <a:spAutoFit/>
          </a:bodyPr>
          <a:p>
            <a:pPr indent="571500">
              <a:lnSpc>
                <a:spcPct val="150000"/>
              </a:lnSpc>
              <a:spcBef>
                <a:spcPct val="50000"/>
              </a:spcBef>
            </a:pPr>
            <a:r>
              <a:rPr lang="zh-CN" altLang="en-US" sz="2000" dirty="0">
                <a:solidFill>
                  <a:srgbClr val="000000"/>
                </a:solidFill>
                <a:latin typeface="黑体" panose="02010609060101010101" pitchFamily="49" charset="-122"/>
                <a:ea typeface="黑体" panose="02010609060101010101" pitchFamily="49" charset="-122"/>
              </a:rPr>
              <a:t>可以看出，在求解的各阶段，都利用了第</a:t>
            </a:r>
            <a:r>
              <a:rPr lang="en-US" altLang="zh-CN" sz="2000" dirty="0">
                <a:solidFill>
                  <a:srgbClr val="000000"/>
                </a:solidFill>
                <a:latin typeface="黑体" panose="02010609060101010101" pitchFamily="49" charset="-122"/>
                <a:ea typeface="黑体" panose="02010609060101010101" pitchFamily="49" charset="-122"/>
              </a:rPr>
              <a:t>k</a:t>
            </a:r>
            <a:r>
              <a:rPr lang="zh-CN" altLang="en-US" sz="2000" dirty="0">
                <a:solidFill>
                  <a:srgbClr val="000000"/>
                </a:solidFill>
                <a:latin typeface="黑体" panose="02010609060101010101" pitchFamily="49" charset="-122"/>
                <a:ea typeface="黑体" panose="02010609060101010101" pitchFamily="49" charset="-122"/>
              </a:rPr>
              <a:t>段和第</a:t>
            </a:r>
            <a:r>
              <a:rPr lang="en-US" altLang="zh-CN" sz="2000" dirty="0">
                <a:solidFill>
                  <a:srgbClr val="000000"/>
                </a:solidFill>
                <a:latin typeface="黑体" panose="02010609060101010101" pitchFamily="49" charset="-122"/>
                <a:ea typeface="黑体" panose="02010609060101010101" pitchFamily="49" charset="-122"/>
              </a:rPr>
              <a:t>k+1</a:t>
            </a:r>
            <a:r>
              <a:rPr lang="zh-CN" altLang="en-US" sz="2000" dirty="0">
                <a:solidFill>
                  <a:srgbClr val="000000"/>
                </a:solidFill>
                <a:latin typeface="黑体" panose="02010609060101010101" pitchFamily="49" charset="-122"/>
                <a:ea typeface="黑体" panose="02010609060101010101" pitchFamily="49" charset="-122"/>
              </a:rPr>
              <a:t>段的如下关系</a:t>
            </a:r>
            <a:r>
              <a:rPr lang="en-US" altLang="zh-CN" sz="2000" dirty="0">
                <a:solidFill>
                  <a:srgbClr val="000000"/>
                </a:solidFill>
                <a:latin typeface="黑体" panose="02010609060101010101" pitchFamily="49" charset="-122"/>
                <a:ea typeface="黑体" panose="02010609060101010101" pitchFamily="49" charset="-122"/>
              </a:rPr>
              <a:t>:</a:t>
            </a:r>
            <a:endParaRPr lang="en-US" altLang="zh-CN" sz="2000" dirty="0">
              <a:solidFill>
                <a:srgbClr val="000000"/>
              </a:solidFill>
              <a:latin typeface="黑体" panose="02010609060101010101" pitchFamily="49" charset="-122"/>
              <a:ea typeface="黑体" panose="02010609060101010101" pitchFamily="49" charset="-122"/>
            </a:endParaRPr>
          </a:p>
        </p:txBody>
      </p:sp>
      <p:sp>
        <p:nvSpPr>
          <p:cNvPr id="791591" name="Rectangle 39"/>
          <p:cNvSpPr/>
          <p:nvPr/>
        </p:nvSpPr>
        <p:spPr>
          <a:xfrm>
            <a:off x="914400" y="3757613"/>
            <a:ext cx="7315200" cy="1558925"/>
          </a:xfrm>
          <a:prstGeom prst="rect">
            <a:avLst/>
          </a:prstGeom>
          <a:noFill/>
          <a:ln w="9525">
            <a:noFill/>
          </a:ln>
        </p:spPr>
        <p:txBody>
          <a:bodyPr anchor="t" anchorCtr="0">
            <a:spAutoFit/>
          </a:bodyPr>
          <a:p>
            <a:pPr indent="571500">
              <a:lnSpc>
                <a:spcPct val="150000"/>
              </a:lnSpc>
              <a:spcBef>
                <a:spcPct val="50000"/>
              </a:spcBef>
            </a:pPr>
            <a:r>
              <a:rPr lang="zh-CN" altLang="en-US" sz="2000" dirty="0">
                <a:solidFill>
                  <a:srgbClr val="0000FF"/>
                </a:solidFill>
                <a:latin typeface="黑体" panose="02010609060101010101" pitchFamily="49" charset="-122"/>
                <a:ea typeface="黑体" panose="02010609060101010101" pitchFamily="49" charset="-122"/>
              </a:rPr>
              <a:t>这种递推关系称为动态规划的基本方程，第二个式子称为边界条件。</a:t>
            </a:r>
            <a:endParaRPr lang="zh-CN" altLang="en-US" sz="2000" dirty="0">
              <a:solidFill>
                <a:srgbClr val="0000FF"/>
              </a:solidFill>
              <a:latin typeface="黑体" panose="02010609060101010101" pitchFamily="49" charset="-122"/>
              <a:ea typeface="黑体" panose="02010609060101010101" pitchFamily="49" charset="-122"/>
            </a:endParaRPr>
          </a:p>
          <a:p>
            <a:pPr indent="571500">
              <a:lnSpc>
                <a:spcPct val="150000"/>
              </a:lnSpc>
              <a:spcBef>
                <a:spcPct val="50000"/>
              </a:spcBef>
            </a:pPr>
            <a:r>
              <a:rPr lang="zh-CN" altLang="en-US" sz="2000" dirty="0">
                <a:solidFill>
                  <a:srgbClr val="000000"/>
                </a:solidFill>
                <a:latin typeface="黑体" panose="02010609060101010101" pitchFamily="49" charset="-122"/>
                <a:ea typeface="黑体" panose="02010609060101010101" pitchFamily="49" charset="-122"/>
              </a:rPr>
              <a:t>这种在图上直接计算的方法称为标号法。</a:t>
            </a:r>
            <a:endParaRPr lang="zh-CN" altLang="en-US" sz="2000" dirty="0">
              <a:solidFill>
                <a:srgbClr val="000000"/>
              </a:solidFill>
              <a:latin typeface="黑体" panose="02010609060101010101" pitchFamily="49" charset="-122"/>
              <a:ea typeface="黑体" panose="02010609060101010101" pitchFamily="49" charset="-122"/>
            </a:endParaRPr>
          </a:p>
        </p:txBody>
      </p:sp>
      <p:sp>
        <p:nvSpPr>
          <p:cNvPr id="116739" name="TextBox 7"/>
          <p:cNvSpPr txBox="1"/>
          <p:nvPr/>
        </p:nvSpPr>
        <p:spPr>
          <a:xfrm>
            <a:off x="285750" y="506413"/>
            <a:ext cx="3500438" cy="522287"/>
          </a:xfrm>
          <a:prstGeom prst="rect">
            <a:avLst/>
          </a:prstGeom>
          <a:noFill/>
          <a:ln w="9525">
            <a:noFill/>
          </a:ln>
        </p:spPr>
        <p:txBody>
          <a:bodyPr anchor="t" anchorCtr="0">
            <a:spAutoFit/>
          </a:bodyPr>
          <a:p>
            <a:pPr eaLnBrk="0" hangingPunct="0"/>
            <a:r>
              <a:rPr lang="zh-CN" altLang="en-US" sz="2800" dirty="0">
                <a:solidFill>
                  <a:schemeClr val="bg1"/>
                </a:solidFill>
                <a:latin typeface="微软雅黑" panose="020B0503020204020204" pitchFamily="34" charset="-122"/>
                <a:ea typeface="微软雅黑" panose="020B0503020204020204" pitchFamily="34" charset="-122"/>
              </a:rPr>
              <a:t>课堂练习</a:t>
            </a:r>
            <a:endParaRPr lang="zh-CN" altLang="zh-CN" sz="2800" dirty="0">
              <a:solidFill>
                <a:schemeClr val="bg1"/>
              </a:solidFill>
              <a:latin typeface="微软雅黑" panose="020B0503020204020204" pitchFamily="34" charset="-122"/>
              <a:ea typeface="微软雅黑" panose="020B0503020204020204" pitchFamily="34" charset="-122"/>
            </a:endParaRPr>
          </a:p>
        </p:txBody>
      </p:sp>
      <p:pic>
        <p:nvPicPr>
          <p:cNvPr id="116740" name="图片 1"/>
          <p:cNvPicPr>
            <a:picLocks noChangeAspect="1"/>
          </p:cNvPicPr>
          <p:nvPr/>
        </p:nvPicPr>
        <p:blipFill>
          <a:blip r:embed="rId1"/>
          <a:stretch>
            <a:fillRect/>
          </a:stretch>
        </p:blipFill>
        <p:spPr>
          <a:xfrm>
            <a:off x="1676400" y="2600325"/>
            <a:ext cx="5554663" cy="862013"/>
          </a:xfrm>
          <a:prstGeom prst="rect">
            <a:avLst/>
          </a:prstGeom>
          <a:noFill/>
          <a:ln w="9525">
            <a:noFill/>
          </a:ln>
        </p:spPr>
      </p:pic>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91587"/>
                                        </p:tgtEl>
                                        <p:attrNameLst>
                                          <p:attrName>style.visibility</p:attrName>
                                        </p:attrNameLst>
                                      </p:cBhvr>
                                      <p:to>
                                        <p:strVal val="visible"/>
                                      </p:to>
                                    </p:set>
                                    <p:anim calcmode="lin" valueType="num">
                                      <p:cBhvr additive="base">
                                        <p:cTn id="7" dur="500" fill="hold"/>
                                        <p:tgtEl>
                                          <p:spTgt spid="791587"/>
                                        </p:tgtEl>
                                        <p:attrNameLst>
                                          <p:attrName>ppt_x</p:attrName>
                                        </p:attrNameLst>
                                      </p:cBhvr>
                                      <p:tavLst>
                                        <p:tav tm="0">
                                          <p:val>
                                            <p:strVal val="0-#ppt_w/2"/>
                                          </p:val>
                                        </p:tav>
                                        <p:tav tm="100000">
                                          <p:val>
                                            <p:strVal val="#ppt_x"/>
                                          </p:val>
                                        </p:tav>
                                      </p:tavLst>
                                    </p:anim>
                                    <p:anim calcmode="lin" valueType="num">
                                      <p:cBhvr additive="base">
                                        <p:cTn id="8" dur="500" fill="hold"/>
                                        <p:tgtEl>
                                          <p:spTgt spid="79158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91591">
                                            <p:txEl>
                                              <p:charRg st="0" end="31"/>
                                            </p:txEl>
                                          </p:spTgt>
                                        </p:tgtEl>
                                        <p:attrNameLst>
                                          <p:attrName>style.visibility</p:attrName>
                                        </p:attrNameLst>
                                      </p:cBhvr>
                                      <p:to>
                                        <p:strVal val="visible"/>
                                      </p:to>
                                    </p:set>
                                    <p:anim calcmode="lin" valueType="num">
                                      <p:cBhvr additive="base">
                                        <p:cTn id="13" dur="500" fill="hold"/>
                                        <p:tgtEl>
                                          <p:spTgt spid="791591">
                                            <p:txEl>
                                              <p:charRg st="0" end="3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91591">
                                            <p:txEl>
                                              <p:charRg st="0" end="3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91591">
                                            <p:txEl>
                                              <p:charRg st="31" end="50"/>
                                            </p:txEl>
                                          </p:spTgt>
                                        </p:tgtEl>
                                        <p:attrNameLst>
                                          <p:attrName>style.visibility</p:attrName>
                                        </p:attrNameLst>
                                      </p:cBhvr>
                                      <p:to>
                                        <p:strVal val="visible"/>
                                      </p:to>
                                    </p:set>
                                    <p:anim calcmode="lin" valueType="num">
                                      <p:cBhvr additive="base">
                                        <p:cTn id="19" dur="500" fill="hold"/>
                                        <p:tgtEl>
                                          <p:spTgt spid="791591">
                                            <p:txEl>
                                              <p:charRg st="31" end="5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91591">
                                            <p:txEl>
                                              <p:charRg st="31" end="5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1587" grpId="0"/>
      <p:bldP spid="791591"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0226" name="Text Box 2"/>
          <p:cNvSpPr txBox="1">
            <a:spLocks noChangeArrowheads="1"/>
          </p:cNvSpPr>
          <p:nvPr/>
        </p:nvSpPr>
        <p:spPr bwMode="auto">
          <a:xfrm>
            <a:off x="500063" y="1196975"/>
            <a:ext cx="5889625" cy="46037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zh-CN" altLang="en-US" sz="2400" b="0" i="0" u="none" strike="noStrike" kern="1200" cap="none" spc="0" normalizeH="0" baseline="0" noProof="0">
                <a:ln>
                  <a:noFill/>
                </a:ln>
                <a:solidFill>
                  <a:srgbClr val="FF0000"/>
                </a:solidFill>
                <a:effectLst/>
                <a:uLnTx/>
                <a:uFillTx/>
                <a:latin typeface="Consolas" panose="020B0609020204030204" pitchFamily="49" charset="0"/>
                <a:ea typeface="微软雅黑" panose="020B0503020204020204" pitchFamily="34" charset="-122"/>
                <a:cs typeface="Consolas" panose="020B0609020204030204" pitchFamily="49" charset="0"/>
              </a:rPr>
              <a:t>动态规划与其他方法的比较</a:t>
            </a:r>
            <a:endParaRPr kumimoji="0" lang="zh-CN" altLang="en-US" sz="2400" b="0" i="0" u="none" strike="noStrike" kern="1200" cap="none" spc="0" normalizeH="0" baseline="0" noProof="0">
              <a:ln>
                <a:noFill/>
              </a:ln>
              <a:solidFill>
                <a:srgbClr val="FF0000"/>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180227" name="Text Box 3"/>
          <p:cNvSpPr txBox="1"/>
          <p:nvPr/>
        </p:nvSpPr>
        <p:spPr>
          <a:xfrm>
            <a:off x="684213" y="2038350"/>
            <a:ext cx="7775575" cy="4708525"/>
          </a:xfrm>
          <a:prstGeom prst="rect">
            <a:avLst/>
          </a:prstGeom>
          <a:noFill/>
          <a:ln w="38100">
            <a:noFill/>
          </a:ln>
        </p:spPr>
        <p:txBody>
          <a:bodyPr anchor="t" anchorCtr="0">
            <a:spAutoFit/>
          </a:bodyPr>
          <a:p>
            <a:pPr eaLnBrk="0" hangingPunct="0">
              <a:lnSpc>
                <a:spcPct val="150000"/>
              </a:lnSpc>
              <a:spcBef>
                <a:spcPct val="50000"/>
              </a:spcBef>
            </a:pPr>
            <a:r>
              <a:rPr lang="zh-CN" altLang="en-US" sz="2000" dirty="0">
                <a:solidFill>
                  <a:srgbClr val="0000FF"/>
                </a:solidFill>
                <a:latin typeface="楷体" panose="02010609060101010101" pitchFamily="49" charset="-122"/>
                <a:ea typeface="楷体" panose="02010609060101010101" pitchFamily="49" charset="-122"/>
              </a:rPr>
              <a:t>　　</a:t>
            </a:r>
            <a:r>
              <a:rPr lang="zh-CN" altLang="en-US" sz="2000" dirty="0">
                <a:solidFill>
                  <a:srgbClr val="C00000"/>
                </a:solidFill>
                <a:latin typeface="黑体" panose="02010609060101010101" pitchFamily="49" charset="-122"/>
                <a:ea typeface="黑体" panose="02010609060101010101" pitchFamily="49" charset="-122"/>
              </a:rPr>
              <a:t>动态规划</a:t>
            </a:r>
            <a:r>
              <a:rPr lang="zh-CN" altLang="en-US" sz="2000" dirty="0">
                <a:solidFill>
                  <a:srgbClr val="000000"/>
                </a:solidFill>
                <a:latin typeface="黑体" panose="02010609060101010101" pitchFamily="49" charset="-122"/>
                <a:ea typeface="黑体" panose="02010609060101010101" pitchFamily="49" charset="-122"/>
              </a:rPr>
              <a:t>的基本思想与</a:t>
            </a:r>
            <a:r>
              <a:rPr lang="zh-CN" altLang="en-US" sz="2000" dirty="0">
                <a:solidFill>
                  <a:srgbClr val="C00000"/>
                </a:solidFill>
                <a:latin typeface="黑体" panose="02010609060101010101" pitchFamily="49" charset="-122"/>
                <a:ea typeface="黑体" panose="02010609060101010101" pitchFamily="49" charset="-122"/>
              </a:rPr>
              <a:t>分治法</a:t>
            </a:r>
            <a:r>
              <a:rPr lang="zh-CN" altLang="en-US" sz="2000" dirty="0">
                <a:solidFill>
                  <a:srgbClr val="000000"/>
                </a:solidFill>
                <a:latin typeface="黑体" panose="02010609060101010101" pitchFamily="49" charset="-122"/>
                <a:ea typeface="黑体" panose="02010609060101010101" pitchFamily="49" charset="-122"/>
              </a:rPr>
              <a:t>类似，也是将待求解的问题分解为若干个子问题（阶段），按顺序求解子阶段，前一子问题的解，为后一子问题的求解提供了有用的信息。</a:t>
            </a:r>
            <a:endParaRPr lang="zh-CN" altLang="en-US" sz="2000" dirty="0">
              <a:solidFill>
                <a:srgbClr val="000000"/>
              </a:solidFill>
              <a:latin typeface="黑体" panose="02010609060101010101" pitchFamily="49" charset="-122"/>
              <a:ea typeface="黑体" panose="02010609060101010101" pitchFamily="49" charset="-122"/>
            </a:endParaRPr>
          </a:p>
          <a:p>
            <a:pPr eaLnBrk="0" hangingPunct="0">
              <a:lnSpc>
                <a:spcPct val="150000"/>
              </a:lnSpc>
              <a:spcBef>
                <a:spcPct val="50000"/>
              </a:spcBef>
            </a:pPr>
            <a:r>
              <a:rPr lang="zh-CN" altLang="en-US" sz="2000" dirty="0">
                <a:solidFill>
                  <a:srgbClr val="000000"/>
                </a:solidFill>
                <a:latin typeface="黑体" panose="02010609060101010101" pitchFamily="49" charset="-122"/>
                <a:ea typeface="黑体" panose="02010609060101010101" pitchFamily="49" charset="-122"/>
              </a:rPr>
              <a:t>　　在求解任一子问题时，列出各种可能的局部解，通过决策保留那些有可能达到最优的局部解，丢弃其他局部解。依次解决各子问题，最后一个子问题就是初始问题的解。</a:t>
            </a:r>
            <a:endParaRPr lang="zh-CN" altLang="en-US" sz="2000" dirty="0">
              <a:solidFill>
                <a:srgbClr val="000000"/>
              </a:solidFill>
              <a:latin typeface="黑体" panose="02010609060101010101" pitchFamily="49" charset="-122"/>
              <a:ea typeface="黑体" panose="02010609060101010101" pitchFamily="49" charset="-122"/>
            </a:endParaRPr>
          </a:p>
          <a:p>
            <a:pPr eaLnBrk="0" hangingPunct="0">
              <a:lnSpc>
                <a:spcPct val="150000"/>
              </a:lnSpc>
              <a:spcBef>
                <a:spcPct val="50000"/>
              </a:spcBef>
            </a:pPr>
            <a:r>
              <a:rPr lang="en-US" altLang="zh-CN" sz="2000" dirty="0">
                <a:solidFill>
                  <a:srgbClr val="C00000"/>
                </a:solidFill>
                <a:latin typeface="黑体" panose="02010609060101010101" pitchFamily="49" charset="-122"/>
                <a:ea typeface="黑体" panose="02010609060101010101" pitchFamily="49" charset="-122"/>
              </a:rPr>
              <a:t>    </a:t>
            </a:r>
            <a:r>
              <a:rPr lang="zh-CN" altLang="en-US" sz="2000" dirty="0">
                <a:solidFill>
                  <a:srgbClr val="C00000"/>
                </a:solidFill>
                <a:latin typeface="黑体" panose="02010609060101010101" pitchFamily="49" charset="-122"/>
                <a:ea typeface="黑体" panose="02010609060101010101" pitchFamily="49" charset="-122"/>
              </a:rPr>
              <a:t>动态规划</a:t>
            </a:r>
            <a:r>
              <a:rPr lang="zh-CN" altLang="en-US" sz="2000" dirty="0">
                <a:solidFill>
                  <a:srgbClr val="000000"/>
                </a:solidFill>
                <a:latin typeface="黑体" panose="02010609060101010101" pitchFamily="49" charset="-122"/>
                <a:ea typeface="黑体" panose="02010609060101010101" pitchFamily="49" charset="-122"/>
              </a:rPr>
              <a:t>方法又和</a:t>
            </a:r>
            <a:r>
              <a:rPr lang="zh-CN" altLang="en-US" sz="2000" dirty="0">
                <a:solidFill>
                  <a:srgbClr val="C00000"/>
                </a:solidFill>
                <a:latin typeface="黑体" panose="02010609060101010101" pitchFamily="49" charset="-122"/>
                <a:ea typeface="黑体" panose="02010609060101010101" pitchFamily="49" charset="-122"/>
              </a:rPr>
              <a:t>贪心法</a:t>
            </a:r>
            <a:r>
              <a:rPr lang="zh-CN" altLang="en-US" sz="2000" dirty="0">
                <a:solidFill>
                  <a:srgbClr val="000000"/>
                </a:solidFill>
                <a:latin typeface="黑体" panose="02010609060101010101" pitchFamily="49" charset="-122"/>
                <a:ea typeface="黑体" panose="02010609060101010101" pitchFamily="49" charset="-122"/>
              </a:rPr>
              <a:t>有些相似，在动态规划中，可将一个问题的解决方案视为一系列决策的结果。</a:t>
            </a:r>
            <a:endParaRPr lang="zh-CN" altLang="en-US" sz="2000" dirty="0">
              <a:solidFill>
                <a:srgbClr val="000000"/>
              </a:solidFill>
              <a:latin typeface="黑体" panose="02010609060101010101" pitchFamily="49" charset="-122"/>
              <a:ea typeface="黑体" panose="02010609060101010101" pitchFamily="49" charset="-122"/>
            </a:endParaRPr>
          </a:p>
          <a:p>
            <a:pPr eaLnBrk="0" hangingPunct="0">
              <a:lnSpc>
                <a:spcPct val="150000"/>
              </a:lnSpc>
              <a:spcBef>
                <a:spcPct val="50000"/>
              </a:spcBef>
            </a:pPr>
            <a:endParaRPr lang="zh-CN" altLang="en-US" sz="2000" dirty="0">
              <a:solidFill>
                <a:srgbClr val="000000"/>
              </a:solidFill>
              <a:latin typeface="黑体" panose="02010609060101010101" pitchFamily="49" charset="-122"/>
              <a:ea typeface="黑体" panose="02010609060101010101" pitchFamily="49" charset="-122"/>
            </a:endParaRPr>
          </a:p>
        </p:txBody>
      </p:sp>
      <p:sp>
        <p:nvSpPr>
          <p:cNvPr id="118787" name="TextBox 7"/>
          <p:cNvSpPr txBox="1"/>
          <p:nvPr/>
        </p:nvSpPr>
        <p:spPr>
          <a:xfrm>
            <a:off x="285750" y="506413"/>
            <a:ext cx="3500438" cy="522287"/>
          </a:xfrm>
          <a:prstGeom prst="rect">
            <a:avLst/>
          </a:prstGeom>
          <a:noFill/>
          <a:ln w="9525">
            <a:noFill/>
          </a:ln>
        </p:spPr>
        <p:txBody>
          <a:bodyPr anchor="t" anchorCtr="0">
            <a:spAutoFit/>
          </a:bodyPr>
          <a:p>
            <a:pPr algn="ctr" eaLnBrk="0" hangingPunct="0"/>
            <a:r>
              <a:rPr lang="zh-CN" altLang="zh-CN" sz="2800" dirty="0">
                <a:solidFill>
                  <a:schemeClr val="bg1"/>
                </a:solidFill>
                <a:latin typeface="微软雅黑" panose="020B0503020204020204" pitchFamily="34" charset="-122"/>
                <a:ea typeface="微软雅黑" panose="020B0503020204020204" pitchFamily="34" charset="-122"/>
              </a:rPr>
              <a:t>动态规划概述</a:t>
            </a:r>
            <a:endParaRPr lang="zh-CN" altLang="zh-CN"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0227">
                                            <p:txEl>
                                              <p:charRg st="77" end="15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0227">
                                            <p:txEl>
                                              <p:charRg st="154" end="20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79202" name="Text Box 2"/>
          <p:cNvSpPr txBox="1"/>
          <p:nvPr/>
        </p:nvSpPr>
        <p:spPr>
          <a:xfrm>
            <a:off x="307975" y="1362075"/>
            <a:ext cx="8424863" cy="2066925"/>
          </a:xfrm>
          <a:prstGeom prst="rect">
            <a:avLst/>
          </a:prstGeom>
          <a:noFill/>
          <a:ln w="38100">
            <a:noFill/>
          </a:ln>
        </p:spPr>
        <p:txBody>
          <a:bodyPr anchor="t" anchorCtr="0">
            <a:spAutoFit/>
          </a:bodyPr>
          <a:p>
            <a:pPr eaLnBrk="0" hangingPunct="0">
              <a:lnSpc>
                <a:spcPct val="150000"/>
              </a:lnSpc>
              <a:spcBef>
                <a:spcPct val="50000"/>
              </a:spcBef>
            </a:pPr>
            <a:r>
              <a:rPr lang="zh-CN" altLang="en-US" sz="2200" dirty="0">
                <a:solidFill>
                  <a:srgbClr val="0000FF"/>
                </a:solidFill>
                <a:latin typeface="楷体" panose="02010609060101010101" pitchFamily="49" charset="-122"/>
                <a:ea typeface="楷体" panose="02010609060101010101" pitchFamily="49" charset="-122"/>
              </a:rPr>
              <a:t>　　</a:t>
            </a:r>
            <a:r>
              <a:rPr lang="zh-CN" altLang="en-US" sz="2000" dirty="0">
                <a:solidFill>
                  <a:srgbClr val="C00000"/>
                </a:solidFill>
                <a:latin typeface="黑体" panose="02010609060101010101" pitchFamily="49" charset="-122"/>
                <a:ea typeface="黑体" panose="02010609060101010101" pitchFamily="49" charset="-122"/>
              </a:rPr>
              <a:t>动态规划</a:t>
            </a:r>
            <a:r>
              <a:rPr lang="zh-CN" altLang="en-US" sz="2000" dirty="0">
                <a:solidFill>
                  <a:srgbClr val="000000"/>
                </a:solidFill>
                <a:latin typeface="黑体" panose="02010609060101010101" pitchFamily="49" charset="-122"/>
                <a:ea typeface="黑体" panose="02010609060101010101" pitchFamily="49" charset="-122"/>
              </a:rPr>
              <a:t>方法又和</a:t>
            </a:r>
            <a:r>
              <a:rPr lang="zh-CN" altLang="en-US" sz="2000" dirty="0">
                <a:solidFill>
                  <a:srgbClr val="C00000"/>
                </a:solidFill>
                <a:latin typeface="黑体" panose="02010609060101010101" pitchFamily="49" charset="-122"/>
                <a:ea typeface="黑体" panose="02010609060101010101" pitchFamily="49" charset="-122"/>
              </a:rPr>
              <a:t>贪心法</a:t>
            </a:r>
            <a:r>
              <a:rPr lang="zh-CN" altLang="en-US" sz="2000" dirty="0">
                <a:solidFill>
                  <a:srgbClr val="000000"/>
                </a:solidFill>
                <a:latin typeface="黑体" panose="02010609060101010101" pitchFamily="49" charset="-122"/>
                <a:ea typeface="黑体" panose="02010609060101010101" pitchFamily="49" charset="-122"/>
              </a:rPr>
              <a:t>有些相似，在动态规划中，可将一个问题的解决方案视为一系列决策的结果。</a:t>
            </a:r>
            <a:endParaRPr lang="zh-CN" altLang="en-US" sz="2000" dirty="0">
              <a:solidFill>
                <a:srgbClr val="000000"/>
              </a:solidFill>
              <a:latin typeface="黑体" panose="02010609060101010101" pitchFamily="49" charset="-122"/>
              <a:ea typeface="黑体" panose="02010609060101010101" pitchFamily="49" charset="-122"/>
            </a:endParaRPr>
          </a:p>
          <a:p>
            <a:pPr eaLnBrk="0" hangingPunct="0">
              <a:lnSpc>
                <a:spcPct val="150000"/>
              </a:lnSpc>
              <a:spcBef>
                <a:spcPct val="50000"/>
              </a:spcBef>
            </a:pPr>
            <a:r>
              <a:rPr lang="zh-CN" altLang="en-US" sz="2000" dirty="0">
                <a:solidFill>
                  <a:srgbClr val="000000"/>
                </a:solidFill>
                <a:latin typeface="黑体" panose="02010609060101010101" pitchFamily="49" charset="-122"/>
                <a:ea typeface="黑体" panose="02010609060101010101" pitchFamily="49" charset="-122"/>
              </a:rPr>
              <a:t>　　不同的是，在贪心法中，每采用一次贪心准则便做出一个不可回溯的决策，还要考察每个最优决策序列中是否包含一个最优子序列。</a:t>
            </a:r>
            <a:endParaRPr lang="zh-CN" altLang="en-US" sz="2000" dirty="0">
              <a:solidFill>
                <a:srgbClr val="000000"/>
              </a:solidFill>
              <a:latin typeface="黑体" panose="02010609060101010101" pitchFamily="49" charset="-122"/>
              <a:ea typeface="黑体" panose="02010609060101010101" pitchFamily="49" charset="-122"/>
            </a:endParaRPr>
          </a:p>
        </p:txBody>
      </p:sp>
      <p:sp>
        <p:nvSpPr>
          <p:cNvPr id="120834" name="TextBox 7"/>
          <p:cNvSpPr txBox="1"/>
          <p:nvPr/>
        </p:nvSpPr>
        <p:spPr>
          <a:xfrm>
            <a:off x="285750" y="506413"/>
            <a:ext cx="3500438" cy="522287"/>
          </a:xfrm>
          <a:prstGeom prst="rect">
            <a:avLst/>
          </a:prstGeom>
          <a:noFill/>
          <a:ln w="9525">
            <a:noFill/>
          </a:ln>
        </p:spPr>
        <p:txBody>
          <a:bodyPr anchor="t" anchorCtr="0">
            <a:spAutoFit/>
          </a:bodyPr>
          <a:p>
            <a:pPr algn="ctr" eaLnBrk="0" hangingPunct="0"/>
            <a:r>
              <a:rPr lang="zh-CN" altLang="zh-CN" sz="2800" dirty="0">
                <a:solidFill>
                  <a:schemeClr val="bg1"/>
                </a:solidFill>
                <a:latin typeface="微软雅黑" panose="020B0503020204020204" pitchFamily="34" charset="-122"/>
                <a:ea typeface="微软雅黑" panose="020B0503020204020204" pitchFamily="34" charset="-122"/>
              </a:rPr>
              <a:t>动态规划概述</a:t>
            </a:r>
            <a:endParaRPr lang="zh-CN" altLang="zh-CN"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9202">
                                            <p:txEl>
                                              <p:charRg st="48" end="10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7" name="TextBox 1"/>
          <p:cNvSpPr txBox="1"/>
          <p:nvPr/>
        </p:nvSpPr>
        <p:spPr>
          <a:xfrm>
            <a:off x="500063" y="533400"/>
            <a:ext cx="5500687" cy="522288"/>
          </a:xfrm>
          <a:prstGeom prst="rect">
            <a:avLst/>
          </a:prstGeom>
          <a:noFill/>
          <a:ln w="9525">
            <a:noFill/>
          </a:ln>
        </p:spPr>
        <p:txBody>
          <a:bodyPr anchor="t" anchorCtr="0">
            <a:spAutoFit/>
          </a:bodyPr>
          <a:p>
            <a:pPr algn="ctr" eaLnBrk="0" hangingPunct="0"/>
            <a:r>
              <a:rPr lang="zh-CN" altLang="zh-CN" sz="2800" dirty="0">
                <a:solidFill>
                  <a:schemeClr val="bg1"/>
                </a:solidFill>
                <a:latin typeface="微软雅黑" panose="020B0503020204020204" pitchFamily="34" charset="-122"/>
                <a:ea typeface="微软雅黑" panose="020B0503020204020204" pitchFamily="34" charset="-122"/>
              </a:rPr>
              <a:t>求解最大连续子序列和问题</a:t>
            </a:r>
            <a:endParaRPr lang="zh-CN" altLang="zh-CN" sz="2800" dirty="0">
              <a:solidFill>
                <a:schemeClr val="bg1"/>
              </a:solidFill>
              <a:latin typeface="微软雅黑" panose="020B0503020204020204" pitchFamily="34" charset="-122"/>
              <a:ea typeface="微软雅黑" panose="020B0503020204020204" pitchFamily="34" charset="-122"/>
            </a:endParaRPr>
          </a:p>
        </p:txBody>
      </p:sp>
      <p:sp>
        <p:nvSpPr>
          <p:cNvPr id="75779" name="Text Box 3"/>
          <p:cNvSpPr txBox="1">
            <a:spLocks noChangeArrowheads="1"/>
          </p:cNvSpPr>
          <p:nvPr/>
        </p:nvSpPr>
        <p:spPr bwMode="auto">
          <a:xfrm>
            <a:off x="357188" y="1582738"/>
            <a:ext cx="8353425" cy="3270250"/>
          </a:xfrm>
          <a:prstGeom prst="rect">
            <a:avLst/>
          </a:prstGeom>
          <a:noFill/>
          <a:ln>
            <a:noFill/>
          </a:ln>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zh-CN" sz="20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【问题描述】</a:t>
            </a:r>
            <a:r>
              <a:rPr kumimoji="0" lang="zh-CN"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给定一个有</a:t>
            </a: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n</a:t>
            </a:r>
            <a:r>
              <a:rPr kumimoji="0" lang="zh-CN"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n</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≥1</a:t>
            </a:r>
            <a:r>
              <a:rPr kumimoji="0" lang="zh-CN"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）个整数的序列</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zh-CN"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要求求出其中</a:t>
            </a:r>
            <a:r>
              <a:rPr kumimoji="0" lang="zh-CN" altLang="zh-CN" sz="20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Consolas" panose="020B0609020204030204" pitchFamily="49" charset="0"/>
                <a:ea typeface="黑体" panose="02010609060101010101" pitchFamily="49" charset="-122"/>
                <a:cs typeface="Consolas" panose="020B0609020204030204" pitchFamily="49" charset="0"/>
              </a:rPr>
              <a:t>最</a:t>
            </a:r>
            <a:r>
              <a:rPr kumimoji="0" lang="zh-CN"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大连续子序列的和。</a:t>
            </a:r>
            <a:endPar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     </a:t>
            </a:r>
            <a:r>
              <a:rPr kumimoji="0" lang="zh-CN"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例如</a:t>
            </a:r>
            <a:endPar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     </a:t>
            </a:r>
            <a:r>
              <a:rPr kumimoji="0" lang="zh-CN"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序列（</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-2</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en-US" altLang="zh-CN" sz="2000" b="0" i="0" u="none" strike="noStrike" kern="1200" cap="none" spc="0" normalizeH="0" baseline="0" noProof="0" dirty="0">
                <a:ln>
                  <a:noFill/>
                </a:ln>
                <a:solidFill>
                  <a:srgbClr val="FF0000"/>
                </a:solidFill>
                <a:effectLst/>
                <a:uLnTx/>
                <a:uFillTx/>
                <a:latin typeface="Consolas" panose="020B0609020204030204" pitchFamily="49" charset="0"/>
                <a:ea typeface="黑体" panose="02010609060101010101" pitchFamily="49" charset="-122"/>
                <a:cs typeface="Consolas" panose="020B0609020204030204" pitchFamily="49" charset="0"/>
              </a:rPr>
              <a:t>11</a:t>
            </a:r>
            <a:r>
              <a:rPr kumimoji="0" lang="zh-CN" altLang="en-US" sz="2000" b="0" i="0" u="none" strike="noStrike" kern="1200" cap="none" spc="0" normalizeH="0" baseline="0" noProof="0" dirty="0">
                <a:ln>
                  <a:noFill/>
                </a:ln>
                <a:solidFill>
                  <a:srgbClr val="FF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en-US" altLang="zh-CN" sz="2000" b="0" i="0" u="none" strike="noStrike" kern="1200" cap="none" spc="0" normalizeH="0" baseline="0" noProof="0" dirty="0">
                <a:ln>
                  <a:noFill/>
                </a:ln>
                <a:solidFill>
                  <a:srgbClr val="FF0000"/>
                </a:solidFill>
                <a:effectLst/>
                <a:uLnTx/>
                <a:uFillTx/>
                <a:latin typeface="Consolas" panose="020B0609020204030204" pitchFamily="49" charset="0"/>
                <a:ea typeface="黑体" panose="02010609060101010101" pitchFamily="49" charset="-122"/>
                <a:cs typeface="Consolas" panose="020B0609020204030204" pitchFamily="49" charset="0"/>
              </a:rPr>
              <a:t>-4</a:t>
            </a:r>
            <a:r>
              <a:rPr kumimoji="0" lang="zh-CN" altLang="en-US" sz="2000" b="0" i="0" u="none" strike="noStrike" kern="1200" cap="none" spc="0" normalizeH="0" baseline="0" noProof="0" dirty="0">
                <a:ln>
                  <a:noFill/>
                </a:ln>
                <a:solidFill>
                  <a:srgbClr val="FF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en-US" altLang="zh-CN" sz="2000" b="0" i="0" u="none" strike="noStrike" kern="1200" cap="none" spc="0" normalizeH="0" baseline="0" noProof="0" dirty="0">
                <a:ln>
                  <a:noFill/>
                </a:ln>
                <a:solidFill>
                  <a:srgbClr val="FF0000"/>
                </a:solidFill>
                <a:effectLst/>
                <a:uLnTx/>
                <a:uFillTx/>
                <a:latin typeface="Consolas" panose="020B0609020204030204" pitchFamily="49" charset="0"/>
                <a:ea typeface="黑体" panose="02010609060101010101" pitchFamily="49" charset="-122"/>
                <a:cs typeface="Consolas" panose="020B0609020204030204" pitchFamily="49" charset="0"/>
              </a:rPr>
              <a:t>13</a:t>
            </a:r>
            <a:r>
              <a:rPr kumimoji="0" lang="zh-CN" altLang="en-US" sz="2000" b="0" i="0" u="none" strike="noStrike" kern="1200" cap="none" spc="0" normalizeH="0" baseline="0" noProof="0" dirty="0">
                <a:ln>
                  <a:noFill/>
                </a:ln>
                <a:solidFill>
                  <a:srgbClr val="FF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-5</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-2</a:t>
            </a:r>
            <a:r>
              <a:rPr kumimoji="0" lang="zh-CN"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）的最大子序列和为</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20</a:t>
            </a:r>
            <a:endPar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     </a:t>
            </a:r>
            <a:r>
              <a:rPr kumimoji="0" lang="zh-CN"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序列（</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-6</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2</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4</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-7</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5</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3</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2</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-1</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6</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-9</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10</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-2</a:t>
            </a:r>
            <a:r>
              <a:rPr kumimoji="0" lang="zh-CN"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）的最大子序列和为</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16</a:t>
            </a:r>
            <a:endPar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     </a:t>
            </a:r>
            <a:r>
              <a:rPr kumimoji="0" lang="zh-CN"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规定一个序列最大连续子序列和至少是</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0</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zh-CN"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如果小于</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0</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zh-CN"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其结果为</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0</a:t>
            </a:r>
            <a:endParaRPr kumimoji="0" lang="zh-CN" altLang="zh-CN" sz="20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endParaRPr>
          </a:p>
        </p:txBody>
      </p:sp>
    </p:spTree>
  </p:cSld>
  <p:clrMapOvr>
    <a:masterClrMapping/>
  </p:clrMapOvr>
  <p:transition spd="slow"/>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17"/>
          <p:cNvCxnSpPr/>
          <p:nvPr/>
        </p:nvCxnSpPr>
        <p:spPr>
          <a:xfrm flipV="1">
            <a:off x="403792" y="4706711"/>
            <a:ext cx="434816" cy="197644"/>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312251" y="3418454"/>
            <a:ext cx="190976" cy="496729"/>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825273" y="4332854"/>
            <a:ext cx="371475" cy="385763"/>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187699" y="4340951"/>
            <a:ext cx="410051" cy="548164"/>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2330699" y="3984716"/>
            <a:ext cx="402908" cy="186214"/>
          </a:xfrm>
          <a:prstGeom prst="line">
            <a:avLst/>
          </a:prstGeom>
          <a:ln w="38100">
            <a:solidFill>
              <a:srgbClr val="CCFF33"/>
            </a:solidFill>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a:xfrm>
            <a:off x="1597751" y="3978048"/>
            <a:ext cx="739140" cy="911066"/>
            <a:chOff x="2935877" y="3747406"/>
            <a:chExt cx="985520" cy="1214755"/>
          </a:xfrm>
        </p:grpSpPr>
        <p:cxnSp>
          <p:nvCxnSpPr>
            <p:cNvPr id="32" name="直接连接符 31"/>
            <p:cNvCxnSpPr/>
            <p:nvPr/>
          </p:nvCxnSpPr>
          <p:spPr>
            <a:xfrm flipV="1">
              <a:off x="3421652" y="3747406"/>
              <a:ext cx="499745" cy="428625"/>
            </a:xfrm>
            <a:prstGeom prst="line">
              <a:avLst/>
            </a:prstGeom>
            <a:ln w="38100">
              <a:solidFill>
                <a:srgbClr val="CCFF33"/>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2935877" y="4176031"/>
              <a:ext cx="485775" cy="786130"/>
            </a:xfrm>
            <a:prstGeom prst="line">
              <a:avLst/>
            </a:prstGeom>
            <a:ln w="38100">
              <a:solidFill>
                <a:srgbClr val="CCFF33"/>
              </a:solidFill>
            </a:ln>
          </p:spPr>
          <p:style>
            <a:lnRef idx="1">
              <a:schemeClr val="accent1"/>
            </a:lnRef>
            <a:fillRef idx="0">
              <a:schemeClr val="accent1"/>
            </a:fillRef>
            <a:effectRef idx="0">
              <a:schemeClr val="accent1"/>
            </a:effectRef>
            <a:fontRef idx="minor">
              <a:schemeClr val="tx1"/>
            </a:fontRef>
          </p:style>
        </p:cxnSp>
      </p:grpSp>
      <p:cxnSp>
        <p:nvCxnSpPr>
          <p:cNvPr id="37" name="直接连接符 36"/>
          <p:cNvCxnSpPr/>
          <p:nvPr/>
        </p:nvCxnSpPr>
        <p:spPr>
          <a:xfrm flipV="1">
            <a:off x="2726463" y="3403214"/>
            <a:ext cx="585788" cy="764381"/>
          </a:xfrm>
          <a:prstGeom prst="line">
            <a:avLst/>
          </a:prstGeom>
          <a:ln w="38100">
            <a:solidFill>
              <a:srgbClr val="CCFF33"/>
            </a:solidFill>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323782" y="5303928"/>
            <a:ext cx="461645" cy="106680"/>
          </a:xfrm>
          <a:prstGeom prst="rect">
            <a:avLst/>
          </a:prstGeom>
          <a:noFill/>
        </p:spPr>
        <p:txBody>
          <a:bodyPr wrap="none" rtlCol="0" anchor="t">
            <a:spAutoFit/>
          </a:bodyPr>
          <a:lstStyle/>
          <a:p>
            <a:pPr algn="l"/>
            <a:r>
              <a:rPr lang="en-US" altLang="zh-CN" sz="100" dirty="0">
                <a:solidFill>
                  <a:schemeClr val="accent6">
                    <a:lumMod val="20000"/>
                    <a:lumOff val="80000"/>
                  </a:schemeClr>
                </a:solidFill>
                <a:latin typeface="Arial Rounded MT Bold" panose="020F0704030504030204" pitchFamily="34" charset="0"/>
                <a:cs typeface="Arial Rounded MT Bold" panose="020F0704030504030204" pitchFamily="34" charset="0"/>
                <a:sym typeface="+mn-ea"/>
              </a:rPr>
              <a:t>e.g.{ 1 </a:t>
            </a:r>
            <a:r>
              <a:rPr lang="zh-CN" altLang="en-US" sz="100" dirty="0">
                <a:solidFill>
                  <a:schemeClr val="accent6">
                    <a:lumMod val="20000"/>
                    <a:lumOff val="80000"/>
                  </a:schemeClr>
                </a:solidFill>
                <a:latin typeface="Arial Rounded MT Bold" panose="020F0704030504030204" pitchFamily="34" charset="0"/>
                <a:cs typeface="Arial Rounded MT Bold" panose="020F0704030504030204" pitchFamily="34" charset="0"/>
                <a:sym typeface="+mn-ea"/>
              </a:rPr>
              <a:t>， </a:t>
            </a:r>
            <a:r>
              <a:rPr lang="en-US" altLang="zh-CN" sz="100" dirty="0">
                <a:solidFill>
                  <a:schemeClr val="accent6">
                    <a:lumMod val="20000"/>
                    <a:lumOff val="80000"/>
                  </a:schemeClr>
                </a:solidFill>
                <a:latin typeface="Arial Rounded MT Bold" panose="020F0704030504030204" pitchFamily="34" charset="0"/>
                <a:cs typeface="Arial Rounded MT Bold" panose="020F0704030504030204" pitchFamily="34" charset="0"/>
                <a:sym typeface="+mn-ea"/>
              </a:rPr>
              <a:t>2 </a:t>
            </a:r>
            <a:r>
              <a:rPr lang="zh-CN" altLang="en-US" sz="100" dirty="0">
                <a:solidFill>
                  <a:schemeClr val="accent6">
                    <a:lumMod val="20000"/>
                    <a:lumOff val="80000"/>
                  </a:schemeClr>
                </a:solidFill>
                <a:latin typeface="Arial Rounded MT Bold" panose="020F0704030504030204" pitchFamily="34" charset="0"/>
                <a:cs typeface="Arial Rounded MT Bold" panose="020F0704030504030204" pitchFamily="34" charset="0"/>
                <a:sym typeface="+mn-ea"/>
              </a:rPr>
              <a:t>，</a:t>
            </a:r>
            <a:r>
              <a:rPr lang="en-US" altLang="zh-CN" sz="100" dirty="0">
                <a:solidFill>
                  <a:schemeClr val="accent6">
                    <a:lumMod val="20000"/>
                    <a:lumOff val="80000"/>
                  </a:schemeClr>
                </a:solidFill>
                <a:latin typeface="Arial Rounded MT Bold" panose="020F0704030504030204" pitchFamily="34" charset="0"/>
                <a:cs typeface="Arial Rounded MT Bold" panose="020F0704030504030204" pitchFamily="34" charset="0"/>
                <a:sym typeface="+mn-ea"/>
              </a:rPr>
              <a:t>-5 </a:t>
            </a:r>
            <a:r>
              <a:rPr lang="zh-CN" altLang="en-US" sz="100" dirty="0">
                <a:solidFill>
                  <a:schemeClr val="accent6">
                    <a:lumMod val="20000"/>
                    <a:lumOff val="80000"/>
                  </a:schemeClr>
                </a:solidFill>
                <a:latin typeface="Arial Rounded MT Bold" panose="020F0704030504030204" pitchFamily="34" charset="0"/>
                <a:cs typeface="Arial Rounded MT Bold" panose="020F0704030504030204" pitchFamily="34" charset="0"/>
                <a:sym typeface="+mn-ea"/>
              </a:rPr>
              <a:t>， </a:t>
            </a:r>
            <a:r>
              <a:rPr lang="en-US" altLang="zh-CN" sz="100" dirty="0">
                <a:solidFill>
                  <a:schemeClr val="accent6">
                    <a:lumMod val="20000"/>
                    <a:lumOff val="80000"/>
                  </a:schemeClr>
                </a:solidFill>
                <a:latin typeface="Arial Rounded MT Bold" panose="020F0704030504030204" pitchFamily="34" charset="0"/>
                <a:cs typeface="Arial Rounded MT Bold" panose="020F0704030504030204" pitchFamily="34" charset="0"/>
                <a:sym typeface="+mn-ea"/>
              </a:rPr>
              <a:t>3</a:t>
            </a:r>
            <a:r>
              <a:rPr lang="zh-CN" altLang="en-US" sz="100" dirty="0">
                <a:solidFill>
                  <a:schemeClr val="accent6">
                    <a:lumMod val="20000"/>
                    <a:lumOff val="80000"/>
                  </a:schemeClr>
                </a:solidFill>
                <a:latin typeface="Arial Rounded MT Bold" panose="020F0704030504030204" pitchFamily="34" charset="0"/>
                <a:cs typeface="Arial Rounded MT Bold" panose="020F0704030504030204" pitchFamily="34" charset="0"/>
                <a:sym typeface="+mn-ea"/>
              </a:rPr>
              <a:t>， </a:t>
            </a:r>
            <a:r>
              <a:rPr lang="en-US" altLang="zh-CN" sz="100" dirty="0">
                <a:solidFill>
                  <a:schemeClr val="accent6">
                    <a:lumMod val="20000"/>
                    <a:lumOff val="80000"/>
                  </a:schemeClr>
                </a:solidFill>
                <a:latin typeface="Arial Rounded MT Bold" panose="020F0704030504030204" pitchFamily="34" charset="0"/>
                <a:cs typeface="Arial Rounded MT Bold" panose="020F0704030504030204" pitchFamily="34" charset="0"/>
                <a:sym typeface="+mn-ea"/>
              </a:rPr>
              <a:t>2</a:t>
            </a:r>
            <a:r>
              <a:rPr lang="zh-CN" altLang="en-US" sz="100" dirty="0">
                <a:solidFill>
                  <a:schemeClr val="accent6">
                    <a:lumMod val="20000"/>
                    <a:lumOff val="80000"/>
                  </a:schemeClr>
                </a:solidFill>
                <a:latin typeface="Arial Rounded MT Bold" panose="020F0704030504030204" pitchFamily="34" charset="0"/>
                <a:cs typeface="Arial Rounded MT Bold" panose="020F0704030504030204" pitchFamily="34" charset="0"/>
                <a:sym typeface="+mn-ea"/>
              </a:rPr>
              <a:t>， </a:t>
            </a:r>
            <a:r>
              <a:rPr lang="en-US" altLang="zh-CN" sz="100" dirty="0">
                <a:solidFill>
                  <a:schemeClr val="accent6">
                    <a:lumMod val="20000"/>
                    <a:lumOff val="80000"/>
                  </a:schemeClr>
                </a:solidFill>
                <a:latin typeface="Arial Rounded MT Bold" panose="020F0704030504030204" pitchFamily="34" charset="0"/>
                <a:cs typeface="Arial Rounded MT Bold" panose="020F0704030504030204" pitchFamily="34" charset="0"/>
                <a:sym typeface="+mn-ea"/>
              </a:rPr>
              <a:t>-1</a:t>
            </a:r>
            <a:r>
              <a:rPr lang="zh-CN" altLang="en-US" sz="100" dirty="0">
                <a:solidFill>
                  <a:schemeClr val="accent6">
                    <a:lumMod val="20000"/>
                    <a:lumOff val="80000"/>
                  </a:schemeClr>
                </a:solidFill>
                <a:latin typeface="Arial Rounded MT Bold" panose="020F0704030504030204" pitchFamily="34" charset="0"/>
                <a:cs typeface="Arial Rounded MT Bold" panose="020F0704030504030204" pitchFamily="34" charset="0"/>
                <a:sym typeface="+mn-ea"/>
              </a:rPr>
              <a:t>， </a:t>
            </a:r>
            <a:r>
              <a:rPr lang="en-US" altLang="zh-CN" sz="100" dirty="0">
                <a:solidFill>
                  <a:schemeClr val="accent6">
                    <a:lumMod val="20000"/>
                    <a:lumOff val="80000"/>
                  </a:schemeClr>
                </a:solidFill>
                <a:latin typeface="Arial Rounded MT Bold" panose="020F0704030504030204" pitchFamily="34" charset="0"/>
                <a:cs typeface="Arial Rounded MT Bold" panose="020F0704030504030204" pitchFamily="34" charset="0"/>
                <a:sym typeface="+mn-ea"/>
              </a:rPr>
              <a:t>4 </a:t>
            </a:r>
            <a:r>
              <a:rPr lang="zh-CN" altLang="en-US" sz="100" dirty="0">
                <a:solidFill>
                  <a:schemeClr val="accent6">
                    <a:lumMod val="20000"/>
                    <a:lumOff val="80000"/>
                  </a:schemeClr>
                </a:solidFill>
                <a:latin typeface="Arial Rounded MT Bold" panose="020F0704030504030204" pitchFamily="34" charset="0"/>
                <a:cs typeface="Arial Rounded MT Bold" panose="020F0704030504030204" pitchFamily="34" charset="0"/>
                <a:sym typeface="+mn-ea"/>
              </a:rPr>
              <a:t>， </a:t>
            </a:r>
            <a:r>
              <a:rPr lang="en-US" altLang="zh-CN" sz="100" dirty="0">
                <a:solidFill>
                  <a:schemeClr val="accent6">
                    <a:lumMod val="20000"/>
                    <a:lumOff val="80000"/>
                  </a:schemeClr>
                </a:solidFill>
                <a:latin typeface="Arial Rounded MT Bold" panose="020F0704030504030204" pitchFamily="34" charset="0"/>
                <a:cs typeface="Arial Rounded MT Bold" panose="020F0704030504030204" pitchFamily="34" charset="0"/>
                <a:sym typeface="+mn-ea"/>
              </a:rPr>
              <a:t>-3</a:t>
            </a:r>
            <a:r>
              <a:rPr lang="zh-CN" altLang="en-US" sz="100" dirty="0">
                <a:solidFill>
                  <a:schemeClr val="accent6">
                    <a:lumMod val="20000"/>
                    <a:lumOff val="80000"/>
                  </a:schemeClr>
                </a:solidFill>
                <a:latin typeface="Arial Rounded MT Bold" panose="020F0704030504030204" pitchFamily="34" charset="0"/>
                <a:cs typeface="Arial Rounded MT Bold" panose="020F0704030504030204" pitchFamily="34" charset="0"/>
                <a:sym typeface="+mn-ea"/>
              </a:rPr>
              <a:t>， </a:t>
            </a:r>
            <a:r>
              <a:rPr lang="en-US" altLang="zh-CN" sz="100" dirty="0">
                <a:solidFill>
                  <a:schemeClr val="accent6">
                    <a:lumMod val="20000"/>
                    <a:lumOff val="80000"/>
                  </a:schemeClr>
                </a:solidFill>
                <a:latin typeface="Arial Rounded MT Bold" panose="020F0704030504030204" pitchFamily="34" charset="0"/>
                <a:cs typeface="Arial Rounded MT Bold" panose="020F0704030504030204" pitchFamily="34" charset="0"/>
                <a:sym typeface="+mn-ea"/>
              </a:rPr>
              <a:t>0</a:t>
            </a:r>
            <a:r>
              <a:rPr lang="zh-CN" altLang="en-US" sz="100" dirty="0">
                <a:solidFill>
                  <a:schemeClr val="accent6">
                    <a:lumMod val="20000"/>
                    <a:lumOff val="80000"/>
                  </a:schemeClr>
                </a:solidFill>
                <a:latin typeface="Arial Rounded MT Bold" panose="020F0704030504030204" pitchFamily="34" charset="0"/>
                <a:cs typeface="Arial Rounded MT Bold" panose="020F0704030504030204" pitchFamily="34" charset="0"/>
                <a:sym typeface="+mn-ea"/>
              </a:rPr>
              <a:t>， </a:t>
            </a:r>
            <a:r>
              <a:rPr lang="en-US" altLang="zh-CN" sz="100" dirty="0">
                <a:solidFill>
                  <a:schemeClr val="accent6">
                    <a:lumMod val="20000"/>
                    <a:lumOff val="80000"/>
                  </a:schemeClr>
                </a:solidFill>
                <a:latin typeface="Arial Rounded MT Bold" panose="020F0704030504030204" pitchFamily="34" charset="0"/>
                <a:cs typeface="Arial Rounded MT Bold" panose="020F0704030504030204" pitchFamily="34" charset="0"/>
                <a:sym typeface="+mn-ea"/>
              </a:rPr>
              <a:t>2}</a:t>
            </a:r>
            <a:endParaRPr lang="en-US" altLang="zh-CN" sz="100" dirty="0">
              <a:solidFill>
                <a:schemeClr val="accent6">
                  <a:lumMod val="20000"/>
                  <a:lumOff val="80000"/>
                </a:schemeClr>
              </a:solidFill>
              <a:latin typeface="Arial Rounded MT Bold" panose="020F0704030504030204" pitchFamily="34" charset="0"/>
              <a:cs typeface="Arial Rounded MT Bold" panose="020F0704030504030204" pitchFamily="34" charset="0"/>
              <a:sym typeface="+mn-ea"/>
            </a:endParaRPr>
          </a:p>
        </p:txBody>
      </p:sp>
      <p:grpSp>
        <p:nvGrpSpPr>
          <p:cNvPr id="9" name="组合 8"/>
          <p:cNvGrpSpPr/>
          <p:nvPr/>
        </p:nvGrpSpPr>
        <p:grpSpPr>
          <a:xfrm>
            <a:off x="399506" y="2955539"/>
            <a:ext cx="97631" cy="1959293"/>
            <a:chOff x="822960" y="2122805"/>
            <a:chExt cx="130175" cy="2612390"/>
          </a:xfrm>
        </p:grpSpPr>
        <p:cxnSp>
          <p:nvCxnSpPr>
            <p:cNvPr id="2" name="直接箭头连接符 1"/>
            <p:cNvCxnSpPr/>
            <p:nvPr/>
          </p:nvCxnSpPr>
          <p:spPr>
            <a:xfrm flipH="1" flipV="1">
              <a:off x="822960" y="2123440"/>
              <a:ext cx="15240" cy="2611755"/>
            </a:xfrm>
            <a:prstGeom prst="straightConnector1">
              <a:avLst/>
            </a:prstGeom>
            <a:ln>
              <a:solidFill>
                <a:schemeClr val="tx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H="1" flipV="1">
              <a:off x="822960" y="2122805"/>
              <a:ext cx="15240" cy="2611755"/>
            </a:xfrm>
            <a:prstGeom prst="straightConnector1">
              <a:avLst/>
            </a:prstGeom>
            <a:ln w="38100">
              <a:solidFill>
                <a:schemeClr val="tx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V="1">
              <a:off x="833120" y="4460240"/>
              <a:ext cx="120015" cy="635"/>
            </a:xfrm>
            <a:prstGeom prst="line">
              <a:avLst/>
            </a:prstGeom>
            <a:ln>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V="1">
              <a:off x="833120" y="4199890"/>
              <a:ext cx="120015" cy="635"/>
            </a:xfrm>
            <a:prstGeom prst="line">
              <a:avLst/>
            </a:prstGeom>
            <a:ln>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V="1">
              <a:off x="833120" y="3951605"/>
              <a:ext cx="120015" cy="635"/>
            </a:xfrm>
            <a:prstGeom prst="line">
              <a:avLst/>
            </a:prstGeom>
            <a:ln>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V="1">
              <a:off x="833120" y="3702685"/>
              <a:ext cx="120015" cy="635"/>
            </a:xfrm>
            <a:prstGeom prst="line">
              <a:avLst/>
            </a:prstGeom>
            <a:ln>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833120" y="3451225"/>
              <a:ext cx="120015" cy="635"/>
            </a:xfrm>
            <a:prstGeom prst="line">
              <a:avLst/>
            </a:prstGeom>
            <a:ln>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833120" y="3198495"/>
              <a:ext cx="120015" cy="635"/>
            </a:xfrm>
            <a:prstGeom prst="line">
              <a:avLst/>
            </a:prstGeom>
            <a:ln>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833120" y="2945765"/>
              <a:ext cx="120015" cy="635"/>
            </a:xfrm>
            <a:prstGeom prst="line">
              <a:avLst/>
            </a:prstGeom>
            <a:ln>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V="1">
              <a:off x="833120" y="2687955"/>
              <a:ext cx="120015" cy="635"/>
            </a:xfrm>
            <a:prstGeom prst="line">
              <a:avLst/>
            </a:prstGeom>
            <a:ln>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396648" y="4824344"/>
            <a:ext cx="4070509" cy="92393"/>
            <a:chOff x="819150" y="4614545"/>
            <a:chExt cx="5427345" cy="123190"/>
          </a:xfrm>
        </p:grpSpPr>
        <p:cxnSp>
          <p:nvCxnSpPr>
            <p:cNvPr id="17" name="直接箭头连接符 16"/>
            <p:cNvCxnSpPr/>
            <p:nvPr/>
          </p:nvCxnSpPr>
          <p:spPr>
            <a:xfrm>
              <a:off x="819150" y="4728845"/>
              <a:ext cx="5427345" cy="3810"/>
            </a:xfrm>
            <a:prstGeom prst="straightConnector1">
              <a:avLst/>
            </a:prstGeom>
            <a:ln w="28575">
              <a:solidFill>
                <a:schemeClr val="tx1">
                  <a:lumMod val="75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1129030" y="4614545"/>
              <a:ext cx="4876800" cy="123190"/>
              <a:chOff x="1129030" y="4614545"/>
              <a:chExt cx="4876800" cy="123190"/>
            </a:xfrm>
          </p:grpSpPr>
          <p:cxnSp>
            <p:nvCxnSpPr>
              <p:cNvPr id="49" name="直接连接符 48"/>
              <p:cNvCxnSpPr/>
              <p:nvPr/>
            </p:nvCxnSpPr>
            <p:spPr>
              <a:xfrm flipH="1" flipV="1">
                <a:off x="1129030" y="4639945"/>
                <a:ext cx="2540" cy="97790"/>
              </a:xfrm>
              <a:prstGeom prst="line">
                <a:avLst/>
              </a:prstGeom>
              <a:ln>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flipV="1">
                <a:off x="1389380" y="4639945"/>
                <a:ext cx="2540" cy="97790"/>
              </a:xfrm>
              <a:prstGeom prst="line">
                <a:avLst/>
              </a:prstGeom>
              <a:ln>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1648460" y="4631055"/>
                <a:ext cx="2540" cy="97790"/>
              </a:xfrm>
              <a:prstGeom prst="line">
                <a:avLst/>
              </a:prstGeom>
              <a:ln>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flipV="1">
                <a:off x="1908810" y="4629785"/>
                <a:ext cx="2540" cy="97790"/>
              </a:xfrm>
              <a:prstGeom prst="line">
                <a:avLst/>
              </a:prstGeom>
              <a:ln>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flipV="1">
                <a:off x="2162810" y="4629785"/>
                <a:ext cx="2540" cy="97790"/>
              </a:xfrm>
              <a:prstGeom prst="line">
                <a:avLst/>
              </a:prstGeom>
              <a:ln>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flipV="1">
                <a:off x="2423160" y="4629785"/>
                <a:ext cx="2540" cy="97790"/>
              </a:xfrm>
              <a:prstGeom prst="line">
                <a:avLst/>
              </a:prstGeom>
              <a:ln>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flipV="1">
                <a:off x="2675890" y="4631055"/>
                <a:ext cx="2540" cy="97790"/>
              </a:xfrm>
              <a:prstGeom prst="line">
                <a:avLst/>
              </a:prstGeom>
              <a:ln>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H="1" flipV="1">
                <a:off x="2936240" y="4631055"/>
                <a:ext cx="2540" cy="97790"/>
              </a:xfrm>
              <a:prstGeom prst="line">
                <a:avLst/>
              </a:prstGeom>
              <a:ln>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H="1" flipV="1">
                <a:off x="3195320" y="4622165"/>
                <a:ext cx="2540" cy="97790"/>
              </a:xfrm>
              <a:prstGeom prst="line">
                <a:avLst/>
              </a:prstGeom>
              <a:ln>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flipV="1">
                <a:off x="3455670" y="4620895"/>
                <a:ext cx="2540" cy="97790"/>
              </a:xfrm>
              <a:prstGeom prst="line">
                <a:avLst/>
              </a:prstGeom>
              <a:ln>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H="1" flipV="1">
                <a:off x="3709670" y="4620895"/>
                <a:ext cx="2540" cy="97790"/>
              </a:xfrm>
              <a:prstGeom prst="line">
                <a:avLst/>
              </a:prstGeom>
              <a:ln>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H="1" flipV="1">
                <a:off x="3970020" y="4620895"/>
                <a:ext cx="2540" cy="97790"/>
              </a:xfrm>
              <a:prstGeom prst="line">
                <a:avLst/>
              </a:prstGeom>
              <a:ln>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H="1" flipV="1">
                <a:off x="5242560" y="4622165"/>
                <a:ext cx="2540" cy="97790"/>
              </a:xfrm>
              <a:prstGeom prst="line">
                <a:avLst/>
              </a:prstGeom>
              <a:ln>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H="1" flipV="1">
                <a:off x="5502910" y="4623435"/>
                <a:ext cx="2540" cy="97790"/>
              </a:xfrm>
              <a:prstGeom prst="line">
                <a:avLst/>
              </a:prstGeom>
              <a:ln>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H="1" flipV="1">
                <a:off x="5761990" y="4622165"/>
                <a:ext cx="2540" cy="97790"/>
              </a:xfrm>
              <a:prstGeom prst="line">
                <a:avLst/>
              </a:prstGeom>
              <a:ln>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H="1" flipV="1">
                <a:off x="4222115" y="4622165"/>
                <a:ext cx="2540" cy="97790"/>
              </a:xfrm>
              <a:prstGeom prst="line">
                <a:avLst/>
              </a:prstGeom>
              <a:ln>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flipV="1">
                <a:off x="4482465" y="4620895"/>
                <a:ext cx="2540" cy="97790"/>
              </a:xfrm>
              <a:prstGeom prst="line">
                <a:avLst/>
              </a:prstGeom>
              <a:ln>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flipH="1" flipV="1">
                <a:off x="4736465" y="4620895"/>
                <a:ext cx="2540" cy="97790"/>
              </a:xfrm>
              <a:prstGeom prst="line">
                <a:avLst/>
              </a:prstGeom>
              <a:ln>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flipV="1">
                <a:off x="4996815" y="4614545"/>
                <a:ext cx="2540" cy="97790"/>
              </a:xfrm>
              <a:prstGeom prst="line">
                <a:avLst/>
              </a:prstGeom>
              <a:ln>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flipV="1">
                <a:off x="6003290" y="4625340"/>
                <a:ext cx="2540" cy="97790"/>
              </a:xfrm>
              <a:prstGeom prst="line">
                <a:avLst/>
              </a:prstGeom>
              <a:ln>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15" name="组合 14"/>
          <p:cNvGrpSpPr/>
          <p:nvPr/>
        </p:nvGrpSpPr>
        <p:grpSpPr>
          <a:xfrm>
            <a:off x="3491797" y="3733256"/>
            <a:ext cx="746760" cy="173356"/>
            <a:chOff x="5461272" y="3421016"/>
            <a:chExt cx="995680" cy="231141"/>
          </a:xfrm>
        </p:grpSpPr>
        <p:cxnSp>
          <p:nvCxnSpPr>
            <p:cNvPr id="26" name="直接连接符 25"/>
            <p:cNvCxnSpPr/>
            <p:nvPr/>
          </p:nvCxnSpPr>
          <p:spPr>
            <a:xfrm>
              <a:off x="5461272" y="3650886"/>
              <a:ext cx="498997"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V="1">
              <a:off x="5943600" y="3421016"/>
              <a:ext cx="513352" cy="231141"/>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7" name="文本框 6"/>
          <p:cNvSpPr txBox="1"/>
          <p:nvPr/>
        </p:nvSpPr>
        <p:spPr>
          <a:xfrm>
            <a:off x="1074284" y="3406310"/>
            <a:ext cx="640080" cy="368300"/>
          </a:xfrm>
          <a:prstGeom prst="rect">
            <a:avLst/>
          </a:prstGeom>
          <a:noFill/>
        </p:spPr>
        <p:txBody>
          <a:bodyPr wrap="none" rtlCol="0" anchor="t">
            <a:spAutoFit/>
          </a:bodyPr>
          <a:lstStyle/>
          <a:p>
            <a:r>
              <a:rPr lang="en-US" altLang="zh-CN" sz="1800" b="1" dirty="0">
                <a:solidFill>
                  <a:srgbClr val="C00000"/>
                </a:solidFill>
                <a:latin typeface="Times New Roman" panose="02020603050405020304" pitchFamily="18" charset="0"/>
                <a:sym typeface="Symbol" panose="05050102010706020507" pitchFamily="18" charset="2"/>
              </a:rPr>
              <a:t>O(</a:t>
            </a:r>
            <a:r>
              <a:rPr lang="en-US" altLang="zh-CN" sz="1800" b="1" i="1" dirty="0">
                <a:solidFill>
                  <a:srgbClr val="C00000"/>
                </a:solidFill>
                <a:latin typeface="Times New Roman" panose="02020603050405020304" pitchFamily="18" charset="0"/>
                <a:sym typeface="Symbol" panose="05050102010706020507" pitchFamily="18" charset="2"/>
              </a:rPr>
              <a:t>n</a:t>
            </a:r>
            <a:r>
              <a:rPr lang="en-US" altLang="zh-CN" sz="1800" b="1" dirty="0">
                <a:solidFill>
                  <a:srgbClr val="C00000"/>
                </a:solidFill>
                <a:latin typeface="Times New Roman" panose="02020603050405020304" pitchFamily="18" charset="0"/>
                <a:sym typeface="Symbol" panose="05050102010706020507" pitchFamily="18" charset="2"/>
              </a:rPr>
              <a:t>)</a:t>
            </a:r>
            <a:endParaRPr lang="en-US" altLang="zh-CN" sz="1800" b="1" dirty="0">
              <a:solidFill>
                <a:srgbClr val="C00000"/>
              </a:solidFill>
              <a:latin typeface="Times New Roman" panose="02020603050405020304" pitchFamily="18" charset="0"/>
              <a:sym typeface="Symbol" panose="05050102010706020507" pitchFamily="18" charset="2"/>
            </a:endParaRPr>
          </a:p>
        </p:txBody>
      </p:sp>
      <p:pic>
        <p:nvPicPr>
          <p:cNvPr id="8" name="图片 7" descr="1e82be0208427b0ec7653981a0798e89"/>
          <p:cNvPicPr>
            <a:picLocks noChangeAspect="1"/>
          </p:cNvPicPr>
          <p:nvPr>
            <p:custDataLst>
              <p:tags r:id="rId1"/>
            </p:custDataLst>
          </p:nvPr>
        </p:nvPicPr>
        <p:blipFill>
          <a:blip r:embed="rId2"/>
          <a:stretch>
            <a:fillRect/>
          </a:stretch>
        </p:blipFill>
        <p:spPr>
          <a:xfrm>
            <a:off x="1610065" y="3340587"/>
            <a:ext cx="476726" cy="476726"/>
          </a:xfrm>
          <a:prstGeom prst="rect">
            <a:avLst/>
          </a:prstGeom>
        </p:spPr>
      </p:pic>
      <p:sp>
        <p:nvSpPr>
          <p:cNvPr id="106" name="文本框 105"/>
          <p:cNvSpPr txBox="1"/>
          <p:nvPr/>
        </p:nvSpPr>
        <p:spPr>
          <a:xfrm>
            <a:off x="350182" y="1438791"/>
            <a:ext cx="3577114" cy="1386205"/>
          </a:xfrm>
          <a:prstGeom prst="rect">
            <a:avLst/>
          </a:prstGeom>
          <a:noFill/>
        </p:spPr>
        <p:txBody>
          <a:bodyPr wrap="square" rtlCol="0" anchor="t">
            <a:spAutoFit/>
          </a:bodyPr>
          <a:lstStyle/>
          <a:p>
            <a:pPr marL="0" marR="0" lvl="0" indent="0" algn="l" defTabSz="914400" rtl="0" eaLnBrk="1" fontAlgn="base" latinLnBrk="0" hangingPunct="1">
              <a:lnSpc>
                <a:spcPct val="200000"/>
              </a:lnSpc>
              <a:spcBef>
                <a:spcPts val="600"/>
              </a:spcBef>
              <a:spcAft>
                <a:spcPct val="0"/>
              </a:spcAft>
              <a:buClrTx/>
              <a:buSzTx/>
              <a:buFontTx/>
              <a:buNone/>
              <a:defRPr/>
            </a:pPr>
            <a:r>
              <a:rPr lang="en-US" sz="1400" b="1"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C</a:t>
            </a:r>
            <a:r>
              <a:rPr lang="en-US" sz="1400" b="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en-US" sz="1400" b="1"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i</a:t>
            </a:r>
            <a:r>
              <a:rPr lang="en-US" sz="1400" b="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+1]= max{</a:t>
            </a:r>
            <a:r>
              <a:rPr lang="en-US" sz="1400" b="1"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C</a:t>
            </a:r>
            <a:r>
              <a:rPr lang="en-US" sz="1400" b="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en-US" sz="1400" b="1" i="1"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i</a:t>
            </a:r>
            <a:r>
              <a:rPr lang="en-US" sz="1400" b="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en-US" sz="1400" b="1"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a:t>
            </a:r>
            <a:r>
              <a:rPr lang="en-US" sz="1400" b="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en-US" sz="1400" b="1"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i</a:t>
            </a:r>
            <a:r>
              <a:rPr lang="en-US" altLang="zh-CN" sz="1400" b="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+1</a:t>
            </a:r>
            <a:r>
              <a:rPr lang="en-US" sz="1400" b="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 </a:t>
            </a:r>
            <a:r>
              <a:rPr lang="en-US" sz="1400" b="1"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a:t>
            </a:r>
            <a:r>
              <a:rPr lang="en-US" sz="1400" b="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en-US" sz="1400" b="1"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i</a:t>
            </a:r>
            <a:r>
              <a:rPr lang="en-US" sz="1400" b="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+1] }  </a:t>
            </a:r>
            <a:r>
              <a:rPr lang="en-US" sz="1400" b="1" i="1"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i</a:t>
            </a:r>
            <a:r>
              <a:rPr lang="en-US" sz="1400" b="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=1,</a:t>
            </a:r>
            <a:r>
              <a:rPr lang="en-US" altLang="zh-CN" sz="1400" b="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2,</a:t>
            </a:r>
            <a:r>
              <a:rPr lang="en-US" sz="1400" b="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en-US" sz="1400" b="1"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n</a:t>
            </a:r>
            <a:r>
              <a:rPr lang="zh-CN" altLang="en-US" sz="1400" b="1"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 </a:t>
            </a:r>
            <a:r>
              <a:rPr lang="en-US" sz="1400" b="1"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C</a:t>
            </a:r>
            <a:r>
              <a:rPr lang="en-US" sz="1400" b="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[1]</a:t>
            </a:r>
            <a:r>
              <a:rPr lang="en-US" sz="1400" b="1"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a:t>
            </a:r>
            <a:r>
              <a:rPr lang="en-US" sz="1400" b="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[1]  </a:t>
            </a:r>
            <a:r>
              <a:rPr lang="en-US" altLang="zh-CN" sz="140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if </a:t>
            </a:r>
            <a:r>
              <a:rPr lang="en-US" sz="1400" b="1"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a:t>
            </a:r>
            <a:r>
              <a:rPr lang="en-US" sz="1400" b="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[1]&gt;0, </a:t>
            </a:r>
            <a:r>
              <a:rPr lang="en-US" altLang="zh-CN" sz="140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else </a:t>
            </a:r>
            <a:r>
              <a:rPr lang="en-US" sz="1400" b="1"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C</a:t>
            </a:r>
            <a:r>
              <a:rPr lang="en-US" sz="1400" b="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[1]=0 </a:t>
            </a:r>
            <a:endParaRPr kumimoji="0" lang="zh-CN" altLang="en-US" sz="1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30000"/>
              </a:lnSpc>
              <a:spcBef>
                <a:spcPts val="1200"/>
              </a:spcBef>
              <a:spcAft>
                <a:spcPct val="0"/>
              </a:spcAft>
              <a:buClrTx/>
              <a:buSzTx/>
              <a:buFontTx/>
              <a:buNone/>
              <a:defRPr/>
            </a:pPr>
            <a:endParaRPr kumimoji="0" lang="zh-CN" altLang="en-US" sz="1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graphicFrame>
        <p:nvGraphicFramePr>
          <p:cNvPr id="107" name="Object 20"/>
          <p:cNvGraphicFramePr>
            <a:graphicFrameLocks noChangeAspect="1"/>
          </p:cNvGraphicFramePr>
          <p:nvPr/>
        </p:nvGraphicFramePr>
        <p:xfrm>
          <a:off x="390424" y="2422783"/>
          <a:ext cx="1667351" cy="331995"/>
        </p:xfrm>
        <a:graphic>
          <a:graphicData uri="http://schemas.openxmlformats.org/presentationml/2006/ole">
            <mc:AlternateContent xmlns:mc="http://schemas.openxmlformats.org/markup-compatibility/2006">
              <mc:Choice xmlns:v="urn:schemas-microsoft-com:vml" Requires="v">
                <p:oleObj spid="_x0000_s2064" name="" r:id="rId3" imgW="1384300" imgH="279400" progId="Equation.3">
                  <p:embed/>
                </p:oleObj>
              </mc:Choice>
              <mc:Fallback>
                <p:oleObj name="" r:id="rId3" imgW="1384300" imgH="279400" progId="Equation.3">
                  <p:embed/>
                  <p:pic>
                    <p:nvPicPr>
                      <p:cNvPr id="0" name="Object 20"/>
                      <p:cNvPicPr/>
                      <p:nvPr/>
                    </p:nvPicPr>
                    <p:blipFill>
                      <a:blip r:embed="rId4"/>
                      <a:stretch>
                        <a:fillRect/>
                      </a:stretch>
                    </p:blipFill>
                    <p:spPr>
                      <a:xfrm>
                        <a:off x="390424" y="2422783"/>
                        <a:ext cx="1667351" cy="331995"/>
                      </a:xfrm>
                      <a:prstGeom prst="rect">
                        <a:avLst/>
                      </a:prstGeom>
                      <a:solidFill>
                        <a:srgbClr val="F5ECE0">
                          <a:alpha val="39000"/>
                        </a:srgbClr>
                      </a:solidFill>
                      <a:ln w="38100">
                        <a:noFill/>
                        <a:miter/>
                      </a:ln>
                    </p:spPr>
                  </p:pic>
                </p:oleObj>
              </mc:Fallback>
            </mc:AlternateContent>
          </a:graphicData>
        </a:graphic>
      </p:graphicFrame>
      <p:grpSp>
        <p:nvGrpSpPr>
          <p:cNvPr id="22" name="组合 21"/>
          <p:cNvGrpSpPr/>
          <p:nvPr/>
        </p:nvGrpSpPr>
        <p:grpSpPr>
          <a:xfrm>
            <a:off x="337185" y="1295400"/>
            <a:ext cx="3597910" cy="1080135"/>
            <a:chOff x="6604000" y="160771"/>
            <a:chExt cx="5174343" cy="1707129"/>
          </a:xfrm>
        </p:grpSpPr>
        <p:sp>
          <p:nvSpPr>
            <p:cNvPr id="21" name="矩形: 圆角 20"/>
            <p:cNvSpPr/>
            <p:nvPr/>
          </p:nvSpPr>
          <p:spPr>
            <a:xfrm>
              <a:off x="6604000" y="577442"/>
              <a:ext cx="5174343" cy="1290458"/>
            </a:xfrm>
            <a:prstGeom prst="roundRect">
              <a:avLst/>
            </a:prstGeom>
            <a:solidFill>
              <a:schemeClr val="accent6">
                <a:lumMod val="60000"/>
                <a:lumOff val="40000"/>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108" name="文本框 107"/>
            <p:cNvSpPr txBox="1"/>
            <p:nvPr/>
          </p:nvSpPr>
          <p:spPr>
            <a:xfrm>
              <a:off x="6623074" y="160771"/>
              <a:ext cx="3156858" cy="472697"/>
            </a:xfrm>
            <a:prstGeom prst="rect">
              <a:avLst/>
            </a:prstGeom>
            <a:noFill/>
          </p:spPr>
          <p:txBody>
            <a:bodyPr wrap="square">
              <a:spAutoFit/>
            </a:bodyPr>
            <a:lstStyle/>
            <a:p>
              <a:pPr marL="0" marR="0" lvl="0" indent="0" algn="l" defTabSz="914400" rtl="0" eaLnBrk="1" fontAlgn="base" latinLnBrk="0" hangingPunct="1">
                <a:lnSpc>
                  <a:spcPct val="100000"/>
                </a:lnSpc>
                <a:spcBef>
                  <a:spcPts val="600"/>
                </a:spcBef>
                <a:spcAft>
                  <a:spcPct val="0"/>
                </a:spcAft>
                <a:buClrTx/>
                <a:buSzTx/>
                <a:buFontTx/>
                <a:buNone/>
                <a:defRPr/>
              </a:pPr>
              <a:r>
                <a:rPr lang="en-US" altLang="zh-CN" sz="1350" dirty="0">
                  <a:solidFill>
                    <a:schemeClr val="tx1"/>
                  </a:solidFill>
                  <a:effectLst>
                    <a:outerShdw blurRad="38100" dist="38100" dir="2700000" algn="tl">
                      <a:srgbClr val="000000">
                        <a:alpha val="43137"/>
                      </a:srgbClr>
                    </a:outerShdw>
                  </a:effectLst>
                  <a:latin typeface="Berlin Sans FB" panose="020E0602020502020306" pitchFamily="34" charset="0"/>
                  <a:sym typeface="+mn-ea"/>
                </a:rPr>
                <a:t>State Transition Equation</a:t>
              </a:r>
              <a:endParaRPr lang="en-US" altLang="zh-CN" sz="1350" dirty="0">
                <a:solidFill>
                  <a:schemeClr val="tx1"/>
                </a:solidFill>
                <a:effectLst>
                  <a:outerShdw blurRad="38100" dist="38100" dir="2700000" algn="tl">
                    <a:srgbClr val="000000">
                      <a:alpha val="43137"/>
                    </a:srgbClr>
                  </a:outerShdw>
                </a:effectLst>
                <a:latin typeface="Berlin Sans FB" panose="020E0602020502020306" pitchFamily="34" charset="0"/>
                <a:sym typeface="+mn-ea"/>
              </a:endParaRPr>
            </a:p>
          </p:txBody>
        </p:sp>
      </p:grpSp>
      <p:sp>
        <p:nvSpPr>
          <p:cNvPr id="4" name="文本框 3"/>
          <p:cNvSpPr txBox="1"/>
          <p:nvPr/>
        </p:nvSpPr>
        <p:spPr>
          <a:xfrm>
            <a:off x="431709" y="5928904"/>
            <a:ext cx="5204245" cy="369332"/>
          </a:xfrm>
          <a:prstGeom prst="rect">
            <a:avLst/>
          </a:prstGeom>
          <a:noFill/>
        </p:spPr>
        <p:txBody>
          <a:bodyPr wrap="none" rtlCol="0" anchor="t">
            <a:spAutoFit/>
          </a:bodyPr>
          <a:p>
            <a:pPr algn="l"/>
            <a:r>
              <a:rPr lang="en-US" altLang="zh-CN" dirty="0">
                <a:solidFill>
                  <a:schemeClr val="tx1"/>
                </a:solidFill>
                <a:latin typeface="Arial Rounded MT Bold" panose="020F0704030504030204" pitchFamily="34" charset="0"/>
                <a:cs typeface="Arial Rounded MT Bold" panose="020F0704030504030204" pitchFamily="34" charset="0"/>
                <a:sym typeface="+mn-ea"/>
              </a:rPr>
              <a:t>e.g.{ 1 </a:t>
            </a:r>
            <a:r>
              <a:rPr lang="zh-CN" altLang="en-US" dirty="0">
                <a:solidFill>
                  <a:schemeClr val="tx1"/>
                </a:solidFill>
                <a:latin typeface="Arial Rounded MT Bold" panose="020F0704030504030204" pitchFamily="34" charset="0"/>
                <a:cs typeface="Arial Rounded MT Bold" panose="020F0704030504030204" pitchFamily="34" charset="0"/>
                <a:sym typeface="+mn-ea"/>
              </a:rPr>
              <a:t>， </a:t>
            </a:r>
            <a:r>
              <a:rPr lang="en-US" altLang="zh-CN" dirty="0">
                <a:solidFill>
                  <a:schemeClr val="tx1"/>
                </a:solidFill>
                <a:latin typeface="Arial Rounded MT Bold" panose="020F0704030504030204" pitchFamily="34" charset="0"/>
                <a:cs typeface="Arial Rounded MT Bold" panose="020F0704030504030204" pitchFamily="34" charset="0"/>
                <a:sym typeface="+mn-ea"/>
              </a:rPr>
              <a:t>2 </a:t>
            </a:r>
            <a:r>
              <a:rPr lang="zh-CN" altLang="en-US" dirty="0">
                <a:solidFill>
                  <a:schemeClr val="tx1"/>
                </a:solidFill>
                <a:latin typeface="Arial Rounded MT Bold" panose="020F0704030504030204" pitchFamily="34" charset="0"/>
                <a:cs typeface="Arial Rounded MT Bold" panose="020F0704030504030204" pitchFamily="34" charset="0"/>
                <a:sym typeface="+mn-ea"/>
              </a:rPr>
              <a:t>，</a:t>
            </a:r>
            <a:r>
              <a:rPr lang="en-US" altLang="zh-CN" dirty="0">
                <a:solidFill>
                  <a:schemeClr val="tx1"/>
                </a:solidFill>
                <a:latin typeface="Arial Rounded MT Bold" panose="020F0704030504030204" pitchFamily="34" charset="0"/>
                <a:cs typeface="Arial Rounded MT Bold" panose="020F0704030504030204" pitchFamily="34" charset="0"/>
                <a:sym typeface="+mn-ea"/>
              </a:rPr>
              <a:t>-5 </a:t>
            </a:r>
            <a:r>
              <a:rPr lang="zh-CN" altLang="en-US" dirty="0">
                <a:solidFill>
                  <a:schemeClr val="tx1"/>
                </a:solidFill>
                <a:latin typeface="Arial Rounded MT Bold" panose="020F0704030504030204" pitchFamily="34" charset="0"/>
                <a:cs typeface="Arial Rounded MT Bold" panose="020F0704030504030204" pitchFamily="34" charset="0"/>
                <a:sym typeface="+mn-ea"/>
              </a:rPr>
              <a:t>， </a:t>
            </a:r>
            <a:r>
              <a:rPr lang="en-US" altLang="zh-CN" dirty="0">
                <a:solidFill>
                  <a:schemeClr val="tx1"/>
                </a:solidFill>
                <a:latin typeface="Arial Rounded MT Bold" panose="020F0704030504030204" pitchFamily="34" charset="0"/>
                <a:cs typeface="Arial Rounded MT Bold" panose="020F0704030504030204" pitchFamily="34" charset="0"/>
                <a:sym typeface="+mn-ea"/>
              </a:rPr>
              <a:t>3</a:t>
            </a:r>
            <a:r>
              <a:rPr lang="zh-CN" altLang="en-US" dirty="0">
                <a:solidFill>
                  <a:schemeClr val="tx1"/>
                </a:solidFill>
                <a:latin typeface="Arial Rounded MT Bold" panose="020F0704030504030204" pitchFamily="34" charset="0"/>
                <a:cs typeface="Arial Rounded MT Bold" panose="020F0704030504030204" pitchFamily="34" charset="0"/>
                <a:sym typeface="+mn-ea"/>
              </a:rPr>
              <a:t>， </a:t>
            </a:r>
            <a:r>
              <a:rPr lang="en-US" altLang="zh-CN" dirty="0">
                <a:solidFill>
                  <a:schemeClr val="tx1"/>
                </a:solidFill>
                <a:latin typeface="Arial Rounded MT Bold" panose="020F0704030504030204" pitchFamily="34" charset="0"/>
                <a:cs typeface="Arial Rounded MT Bold" panose="020F0704030504030204" pitchFamily="34" charset="0"/>
                <a:sym typeface="+mn-ea"/>
              </a:rPr>
              <a:t>2</a:t>
            </a:r>
            <a:r>
              <a:rPr lang="zh-CN" altLang="en-US" dirty="0">
                <a:solidFill>
                  <a:schemeClr val="tx1"/>
                </a:solidFill>
                <a:latin typeface="Arial Rounded MT Bold" panose="020F0704030504030204" pitchFamily="34" charset="0"/>
                <a:cs typeface="Arial Rounded MT Bold" panose="020F0704030504030204" pitchFamily="34" charset="0"/>
                <a:sym typeface="+mn-ea"/>
              </a:rPr>
              <a:t>， </a:t>
            </a:r>
            <a:r>
              <a:rPr lang="en-US" altLang="zh-CN" dirty="0">
                <a:solidFill>
                  <a:schemeClr val="tx1"/>
                </a:solidFill>
                <a:latin typeface="Arial Rounded MT Bold" panose="020F0704030504030204" pitchFamily="34" charset="0"/>
                <a:cs typeface="Arial Rounded MT Bold" panose="020F0704030504030204" pitchFamily="34" charset="0"/>
                <a:sym typeface="+mn-ea"/>
              </a:rPr>
              <a:t>-1</a:t>
            </a:r>
            <a:r>
              <a:rPr lang="zh-CN" altLang="en-US" dirty="0">
                <a:solidFill>
                  <a:schemeClr val="tx1"/>
                </a:solidFill>
                <a:latin typeface="Arial Rounded MT Bold" panose="020F0704030504030204" pitchFamily="34" charset="0"/>
                <a:cs typeface="Arial Rounded MT Bold" panose="020F0704030504030204" pitchFamily="34" charset="0"/>
                <a:sym typeface="+mn-ea"/>
              </a:rPr>
              <a:t>， </a:t>
            </a:r>
            <a:r>
              <a:rPr lang="en-US" altLang="zh-CN" dirty="0">
                <a:solidFill>
                  <a:schemeClr val="tx1"/>
                </a:solidFill>
                <a:latin typeface="Arial Rounded MT Bold" panose="020F0704030504030204" pitchFamily="34" charset="0"/>
                <a:cs typeface="Arial Rounded MT Bold" panose="020F0704030504030204" pitchFamily="34" charset="0"/>
                <a:sym typeface="+mn-ea"/>
              </a:rPr>
              <a:t>4 </a:t>
            </a:r>
            <a:r>
              <a:rPr lang="zh-CN" altLang="en-US" dirty="0">
                <a:solidFill>
                  <a:schemeClr val="tx1"/>
                </a:solidFill>
                <a:latin typeface="Arial Rounded MT Bold" panose="020F0704030504030204" pitchFamily="34" charset="0"/>
                <a:cs typeface="Arial Rounded MT Bold" panose="020F0704030504030204" pitchFamily="34" charset="0"/>
                <a:sym typeface="+mn-ea"/>
              </a:rPr>
              <a:t>， </a:t>
            </a:r>
            <a:r>
              <a:rPr lang="en-US" altLang="zh-CN" dirty="0">
                <a:solidFill>
                  <a:schemeClr val="tx1"/>
                </a:solidFill>
                <a:latin typeface="Arial Rounded MT Bold" panose="020F0704030504030204" pitchFamily="34" charset="0"/>
                <a:cs typeface="Arial Rounded MT Bold" panose="020F0704030504030204" pitchFamily="34" charset="0"/>
                <a:sym typeface="+mn-ea"/>
              </a:rPr>
              <a:t>-3</a:t>
            </a:r>
            <a:r>
              <a:rPr lang="zh-CN" altLang="en-US" dirty="0">
                <a:solidFill>
                  <a:schemeClr val="tx1"/>
                </a:solidFill>
                <a:latin typeface="Arial Rounded MT Bold" panose="020F0704030504030204" pitchFamily="34" charset="0"/>
                <a:cs typeface="Arial Rounded MT Bold" panose="020F0704030504030204" pitchFamily="34" charset="0"/>
                <a:sym typeface="+mn-ea"/>
              </a:rPr>
              <a:t>， </a:t>
            </a:r>
            <a:r>
              <a:rPr lang="en-US" altLang="zh-CN" dirty="0">
                <a:solidFill>
                  <a:schemeClr val="tx1"/>
                </a:solidFill>
                <a:latin typeface="Arial Rounded MT Bold" panose="020F0704030504030204" pitchFamily="34" charset="0"/>
                <a:cs typeface="Arial Rounded MT Bold" panose="020F0704030504030204" pitchFamily="34" charset="0"/>
                <a:sym typeface="+mn-ea"/>
              </a:rPr>
              <a:t>0</a:t>
            </a:r>
            <a:r>
              <a:rPr lang="zh-CN" altLang="en-US" dirty="0">
                <a:solidFill>
                  <a:schemeClr val="tx1"/>
                </a:solidFill>
                <a:latin typeface="Arial Rounded MT Bold" panose="020F0704030504030204" pitchFamily="34" charset="0"/>
                <a:cs typeface="Arial Rounded MT Bold" panose="020F0704030504030204" pitchFamily="34" charset="0"/>
                <a:sym typeface="+mn-ea"/>
              </a:rPr>
              <a:t>， </a:t>
            </a:r>
            <a:r>
              <a:rPr lang="en-US" altLang="zh-CN" dirty="0">
                <a:solidFill>
                  <a:schemeClr val="tx1"/>
                </a:solidFill>
                <a:latin typeface="Arial Rounded MT Bold" panose="020F0704030504030204" pitchFamily="34" charset="0"/>
                <a:cs typeface="Arial Rounded MT Bold" panose="020F0704030504030204" pitchFamily="34" charset="0"/>
                <a:sym typeface="+mn-ea"/>
              </a:rPr>
              <a:t>2}</a:t>
            </a:r>
            <a:endParaRPr lang="en-US" altLang="zh-CN" dirty="0">
              <a:solidFill>
                <a:schemeClr val="tx1"/>
              </a:solidFill>
              <a:latin typeface="Arial Rounded MT Bold" panose="020F0704030504030204" pitchFamily="34" charset="0"/>
              <a:cs typeface="Arial Rounded MT Bold" panose="020F0704030504030204" pitchFamily="34" charset="0"/>
              <a:sym typeface="+mn-ea"/>
            </a:endParaRPr>
          </a:p>
        </p:txBody>
      </p:sp>
      <p:sp>
        <p:nvSpPr>
          <p:cNvPr id="5" name="文本框 4"/>
          <p:cNvSpPr txBox="1"/>
          <p:nvPr/>
        </p:nvSpPr>
        <p:spPr>
          <a:xfrm>
            <a:off x="146050" y="609600"/>
            <a:ext cx="4572000" cy="368300"/>
          </a:xfrm>
          <a:prstGeom prst="rect">
            <a:avLst/>
          </a:prstGeom>
          <a:noFill/>
        </p:spPr>
        <p:txBody>
          <a:bodyPr wrap="square" rtlCol="0" anchor="t">
            <a:spAutoFit/>
          </a:bodyPr>
          <a:p>
            <a:r>
              <a:rPr lang="en-US" altLang="zh-CN" u="sng" dirty="0">
                <a:solidFill>
                  <a:schemeClr val="bg1"/>
                </a:solidFill>
                <a:effectLst>
                  <a:outerShdw blurRad="38100" dist="38100" dir="2700000" algn="tl">
                    <a:srgbClr val="000000">
                      <a:alpha val="43137"/>
                    </a:srgbClr>
                  </a:outerShdw>
                </a:effectLst>
                <a:latin typeface="Berlin Sans FB" panose="020E0602020502020306" pitchFamily="34" charset="0"/>
                <a:cs typeface="Berlin Sans FB" panose="020E0602020502020306" pitchFamily="34" charset="0"/>
                <a:sym typeface="+mn-ea"/>
              </a:rPr>
              <a:t>Maximum Subarray Problem，MSP</a:t>
            </a:r>
            <a:endParaRPr lang="en-US" altLang="zh-CN" u="sng" dirty="0">
              <a:solidFill>
                <a:schemeClr val="bg1"/>
              </a:solidFill>
              <a:effectLst>
                <a:outerShdw blurRad="38100" dist="38100" dir="2700000" algn="tl">
                  <a:srgbClr val="000000">
                    <a:alpha val="43137"/>
                  </a:srgbClr>
                </a:outerShdw>
              </a:effectLst>
              <a:latin typeface="Berlin Sans FB" panose="020E0602020502020306" pitchFamily="34" charset="0"/>
              <a:cs typeface="Berlin Sans FB" panose="020E0602020502020306" pitchFamily="34" charset="0"/>
              <a:sym typeface="+mn-ea"/>
            </a:endParaRPr>
          </a:p>
        </p:txBody>
      </p: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dissolv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down)">
                                      <p:cBhvr>
                                        <p:cTn id="21" dur="500"/>
                                        <p:tgtEl>
                                          <p:spTgt spid="9"/>
                                        </p:tgtEl>
                                      </p:cBhvr>
                                    </p:animEffect>
                                  </p:childTnLst>
                                </p:cTn>
                              </p:par>
                              <p:par>
                                <p:cTn id="22" presetID="22" presetClass="entr" presetSubtype="8"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fade">
                                      <p:cBhvr>
                                        <p:cTn id="29" dur="500"/>
                                        <p:tgtEl>
                                          <p:spTgt spid="2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wipe(down)">
                                      <p:cBhvr>
                                        <p:cTn id="34" dur="500"/>
                                        <p:tgtEl>
                                          <p:spTgt spid="1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wipe(down)">
                                      <p:cBhvr>
                                        <p:cTn id="39" dur="500"/>
                                        <p:tgtEl>
                                          <p:spTgt spid="2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wipe(up)">
                                      <p:cBhvr>
                                        <p:cTn id="44" dur="500"/>
                                        <p:tgtEl>
                                          <p:spTgt spid="35"/>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wipe(down)">
                                      <p:cBhvr>
                                        <p:cTn id="49" dur="500"/>
                                        <p:tgtEl>
                                          <p:spTgt spid="19"/>
                                        </p:tgtEl>
                                      </p:cBhvr>
                                    </p:animEffect>
                                  </p:childTnLst>
                                </p:cTn>
                              </p:par>
                            </p:childTnLst>
                          </p:cTn>
                        </p:par>
                        <p:par>
                          <p:cTn id="50" fill="hold">
                            <p:stCondLst>
                              <p:cond delay="500"/>
                            </p:stCondLst>
                            <p:childTnLst>
                              <p:par>
                                <p:cTn id="51" presetID="22" presetClass="entr" presetSubtype="1" fill="hold" nodeType="after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wipe(up)">
                                      <p:cBhvr>
                                        <p:cTn id="53" dur="500"/>
                                        <p:tgtEl>
                                          <p:spTgt spid="33"/>
                                        </p:tgtEl>
                                      </p:cBhvr>
                                    </p:animEffect>
                                  </p:childTnLst>
                                </p:cTn>
                              </p:par>
                            </p:childTnLst>
                          </p:cTn>
                        </p:par>
                        <p:par>
                          <p:cTn id="54" fill="hold">
                            <p:stCondLst>
                              <p:cond delay="1000"/>
                            </p:stCondLst>
                            <p:childTnLst>
                              <p:par>
                                <p:cTn id="55" presetID="22" presetClass="entr" presetSubtype="4" fill="hold" nodeType="after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wipe(down)">
                                      <p:cBhvr>
                                        <p:cTn id="57" dur="500"/>
                                        <p:tgtEl>
                                          <p:spTgt spid="37"/>
                                        </p:tgtEl>
                                      </p:cBhvr>
                                    </p:animEffect>
                                  </p:childTnLst>
                                </p:cTn>
                              </p:par>
                            </p:childTnLst>
                          </p:cTn>
                        </p:par>
                        <p:par>
                          <p:cTn id="58" fill="hold">
                            <p:stCondLst>
                              <p:cond delay="1500"/>
                            </p:stCondLst>
                            <p:childTnLst>
                              <p:par>
                                <p:cTn id="59" presetID="22" presetClass="entr" presetSubtype="1" fill="hold" nodeType="after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wipe(up)">
                                      <p:cBhvr>
                                        <p:cTn id="61" dur="500"/>
                                        <p:tgtEl>
                                          <p:spTgt spid="13"/>
                                        </p:tgtEl>
                                      </p:cBhvr>
                                    </p:animEffect>
                                  </p:childTnLst>
                                </p:cTn>
                              </p:par>
                            </p:childTnLst>
                          </p:cTn>
                        </p:par>
                        <p:par>
                          <p:cTn id="62" fill="hold">
                            <p:stCondLst>
                              <p:cond delay="2000"/>
                            </p:stCondLst>
                            <p:childTnLst>
                              <p:par>
                                <p:cTn id="63" presetID="22" presetClass="entr" presetSubtype="4" fill="hold" nodeType="after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wipe(down)">
                                      <p:cBhvr>
                                        <p:cTn id="65" dur="500"/>
                                        <p:tgtEl>
                                          <p:spTgt spid="15"/>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106"/>
                                        </p:tgtEl>
                                        <p:attrNameLst>
                                          <p:attrName>style.visibility</p:attrName>
                                        </p:attrNameLst>
                                      </p:cBhvr>
                                      <p:to>
                                        <p:strVal val="visible"/>
                                      </p:to>
                                    </p:set>
                                    <p:animEffect transition="in" filter="fade">
                                      <p:cBhvr>
                                        <p:cTn id="70" dur="500"/>
                                        <p:tgtEl>
                                          <p:spTgt spid="106"/>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107"/>
                                        </p:tgtEl>
                                        <p:attrNameLst>
                                          <p:attrName>style.visibility</p:attrName>
                                        </p:attrNameLst>
                                      </p:cBhvr>
                                      <p:to>
                                        <p:strVal val="visible"/>
                                      </p:to>
                                    </p:set>
                                    <p:animEffect transition="in" filter="fade">
                                      <p:cBhvr>
                                        <p:cTn id="75" dur="500"/>
                                        <p:tgtEl>
                                          <p:spTgt spid="107"/>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22"/>
                                        </p:tgtEl>
                                        <p:attrNameLst>
                                          <p:attrName>style.visibility</p:attrName>
                                        </p:attrNameLst>
                                      </p:cBhvr>
                                      <p:to>
                                        <p:strVal val="visible"/>
                                      </p:to>
                                    </p:set>
                                    <p:animEffect transition="in" filter="fade">
                                      <p:cBhvr>
                                        <p:cTn id="8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7" grpId="0"/>
      <p:bldP spid="7" grpId="1"/>
      <p:bldP spid="106" grpId="0"/>
      <p:bldP spid="4"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304912" y="973912"/>
            <a:ext cx="7550944" cy="5737148"/>
          </a:xfrm>
          <a:prstGeom prst="rect">
            <a:avLst/>
          </a:prstGeom>
          <a:solidFill>
            <a:schemeClr val="accent5">
              <a:lumMod val="20000"/>
              <a:lumOff val="80000"/>
            </a:schemeClr>
          </a:solidFill>
          <a:effectLst>
            <a:softEdge rad="12700"/>
          </a:effectLst>
        </p:spPr>
        <p:txBody>
          <a:bodyPr wrap="square" rtlCol="0" anchor="t">
            <a:spAutoFit/>
          </a:bodyPr>
          <a:p>
            <a:pPr marL="0" marR="0" indent="-257175" algn="l" defTabSz="914400" rtl="0" eaLnBrk="1" fontAlgn="base" latinLnBrk="0" hangingPunct="1">
              <a:lnSpc>
                <a:spcPct val="150000"/>
              </a:lnSpc>
              <a:spcBef>
                <a:spcPct val="0"/>
              </a:spcBef>
              <a:spcAft>
                <a:spcPts val="450"/>
              </a:spcAft>
              <a:buClrTx/>
              <a:buSzTx/>
              <a:buFontTx/>
              <a:buNone/>
              <a:tabLst>
                <a:tab pos="514350" algn="l"/>
                <a:tab pos="628650" algn="l"/>
              </a:tabLst>
            </a:pPr>
            <a:r>
              <a:rPr kumimoji="0" lang="en-US" altLang="zh-CN" sz="1800" b="1" i="0" u="none" strike="noStrike" kern="1200" cap="none" spc="0" normalizeH="0" baseline="0" noProof="1" dirty="0">
                <a:solidFill>
                  <a:schemeClr val="tx1">
                    <a:lumMod val="75000"/>
                  </a:schemeClr>
                </a:solidFill>
                <a:latin typeface="Consolas" panose="020B0609020204030204" pitchFamily="49" charset="0"/>
                <a:ea typeface="+mn-ea"/>
                <a:cs typeface="+mn-cs"/>
                <a:sym typeface="+mn-ea"/>
              </a:rPr>
              <a:t>MaxSubP1(A, left, right）</a:t>
            </a:r>
            <a:endParaRPr kumimoji="0" lang="en-US" altLang="zh-CN" sz="1800" b="1" i="0" u="none" strike="noStrike" kern="1200" cap="none" spc="0" normalizeH="0" baseline="0" noProof="1" dirty="0">
              <a:solidFill>
                <a:schemeClr val="tx1">
                  <a:lumMod val="75000"/>
                </a:schemeClr>
              </a:solidFill>
              <a:latin typeface="Consolas" panose="020B0609020204030204" pitchFamily="49" charset="0"/>
              <a:ea typeface="+mn-ea"/>
              <a:cs typeface="+mn-cs"/>
              <a:sym typeface="+mn-ea"/>
            </a:endParaRPr>
          </a:p>
          <a:p>
            <a:pPr marL="0" marR="0" indent="-257175" algn="l" defTabSz="914400" rtl="0" eaLnBrk="1" fontAlgn="base" latinLnBrk="0" hangingPunct="1">
              <a:lnSpc>
                <a:spcPct val="150000"/>
              </a:lnSpc>
              <a:spcBef>
                <a:spcPct val="0"/>
              </a:spcBef>
              <a:spcAft>
                <a:spcPts val="450"/>
              </a:spcAft>
              <a:buClrTx/>
              <a:buSzTx/>
              <a:buFontTx/>
              <a:buNone/>
              <a:tabLst>
                <a:tab pos="514350" algn="l"/>
                <a:tab pos="628650" algn="l"/>
              </a:tabLst>
            </a:pPr>
            <a:r>
              <a:rPr kumimoji="0" lang="en-US" altLang="zh-CN" sz="1800" b="1" i="0" u="none" strike="noStrike" kern="1200" cap="none" spc="0" normalizeH="0" baseline="0" noProof="1" dirty="0">
                <a:solidFill>
                  <a:schemeClr val="tx1">
                    <a:lumMod val="75000"/>
                  </a:schemeClr>
                </a:solidFill>
                <a:latin typeface="Consolas" panose="020B0609020204030204" pitchFamily="49" charset="0"/>
                <a:ea typeface="+mn-ea"/>
                <a:cs typeface="+mn-cs"/>
                <a:sym typeface="+mn-ea"/>
              </a:rPr>
              <a:t>input：Array A，left，right</a:t>
            </a:r>
            <a:endParaRPr kumimoji="0" lang="en-US" altLang="zh-CN" sz="1800" b="1" i="0" u="none" strike="noStrike" kern="1200" cap="none" spc="0" normalizeH="0" baseline="0" noProof="1" dirty="0">
              <a:solidFill>
                <a:schemeClr val="tx1">
                  <a:lumMod val="75000"/>
                </a:schemeClr>
              </a:solidFill>
              <a:latin typeface="Consolas" panose="020B0609020204030204" pitchFamily="49" charset="0"/>
              <a:ea typeface="+mn-ea"/>
              <a:cs typeface="+mn-cs"/>
              <a:sym typeface="+mn-ea"/>
            </a:endParaRPr>
          </a:p>
          <a:p>
            <a:pPr marL="0" marR="0" indent="-257175" algn="l" defTabSz="914400" rtl="0" eaLnBrk="1" fontAlgn="base" latinLnBrk="0" hangingPunct="1">
              <a:lnSpc>
                <a:spcPct val="150000"/>
              </a:lnSpc>
              <a:spcBef>
                <a:spcPct val="0"/>
              </a:spcBef>
              <a:spcAft>
                <a:spcPts val="450"/>
              </a:spcAft>
              <a:buClrTx/>
              <a:buSzTx/>
              <a:buFontTx/>
              <a:buNone/>
              <a:tabLst>
                <a:tab pos="514350" algn="l"/>
                <a:tab pos="628650" algn="l"/>
              </a:tabLst>
            </a:pPr>
            <a:r>
              <a:rPr kumimoji="0" lang="en-US" altLang="zh-CN" sz="1800" b="1" i="0" u="none" strike="noStrike" kern="1200" cap="none" spc="0" normalizeH="0" baseline="0" noProof="1" dirty="0">
                <a:solidFill>
                  <a:schemeClr val="tx1">
                    <a:lumMod val="75000"/>
                  </a:schemeClr>
                </a:solidFill>
                <a:latin typeface="Consolas" panose="020B0609020204030204" pitchFamily="49" charset="0"/>
                <a:ea typeface="+mn-ea"/>
                <a:cs typeface="+mn-cs"/>
                <a:sym typeface="+mn-ea"/>
              </a:rPr>
              <a:t>output：sum, first, last </a:t>
            </a:r>
            <a:endParaRPr kumimoji="0" lang="en-US" altLang="zh-CN" sz="1800" b="1" i="0" u="none" strike="noStrike" kern="1200" cap="none" spc="0" normalizeH="0" baseline="0" noProof="1" dirty="0">
              <a:solidFill>
                <a:schemeClr val="tx1">
                  <a:lumMod val="75000"/>
                </a:schemeClr>
              </a:solidFill>
              <a:latin typeface="Consolas" panose="020B0609020204030204" pitchFamily="49" charset="0"/>
              <a:ea typeface="+mn-ea"/>
              <a:cs typeface="+mn-cs"/>
              <a:sym typeface="+mn-ea"/>
            </a:endParaRPr>
          </a:p>
          <a:p>
            <a:pPr marL="0" marR="0" indent="-257175" algn="l" defTabSz="914400" rtl="0" eaLnBrk="1" fontAlgn="base" latinLnBrk="0" hangingPunct="1">
              <a:lnSpc>
                <a:spcPct val="150000"/>
              </a:lnSpc>
              <a:spcBef>
                <a:spcPct val="0"/>
              </a:spcBef>
              <a:spcAft>
                <a:spcPts val="450"/>
              </a:spcAft>
              <a:buClrTx/>
              <a:buSzTx/>
              <a:buFontTx/>
              <a:buNone/>
              <a:tabLst>
                <a:tab pos="514350" algn="l"/>
                <a:tab pos="628650" algn="l"/>
              </a:tabLst>
            </a:pPr>
            <a:r>
              <a:rPr kumimoji="0" lang="en-US" altLang="zh-CN" sz="1800" b="1" i="0" u="none" strike="noStrike" kern="1200" cap="none" spc="0" normalizeH="0" baseline="0" noProof="1" dirty="0">
                <a:solidFill>
                  <a:schemeClr val="tx1">
                    <a:lumMod val="75000"/>
                  </a:schemeClr>
                </a:solidFill>
                <a:latin typeface="Consolas" panose="020B0609020204030204" pitchFamily="49" charset="0"/>
                <a:ea typeface="+mn-ea"/>
                <a:cs typeface="+mn-cs"/>
                <a:sym typeface="+mn-ea"/>
              </a:rPr>
              <a:t>   1．if |A|=1 then </a:t>
            </a:r>
            <a:endParaRPr kumimoji="0" lang="en-US" altLang="zh-CN" sz="1800" b="1" i="0" u="none" strike="noStrike" kern="1200" cap="none" spc="0" normalizeH="0" baseline="0" noProof="1" dirty="0">
              <a:solidFill>
                <a:schemeClr val="tx1">
                  <a:lumMod val="75000"/>
                </a:schemeClr>
              </a:solidFill>
              <a:latin typeface="Consolas" panose="020B0609020204030204" pitchFamily="49" charset="0"/>
              <a:ea typeface="+mn-ea"/>
              <a:cs typeface="+mn-cs"/>
              <a:sym typeface="+mn-ea"/>
            </a:endParaRPr>
          </a:p>
          <a:p>
            <a:pPr marL="0" marR="0" indent="-257175" algn="l" defTabSz="914400" rtl="0" eaLnBrk="1" fontAlgn="base" latinLnBrk="0" hangingPunct="1">
              <a:lnSpc>
                <a:spcPct val="150000"/>
              </a:lnSpc>
              <a:spcBef>
                <a:spcPct val="0"/>
              </a:spcBef>
              <a:spcAft>
                <a:spcPts val="450"/>
              </a:spcAft>
              <a:buClrTx/>
              <a:buSzTx/>
              <a:buFontTx/>
              <a:buNone/>
              <a:tabLst>
                <a:tab pos="514350" algn="l"/>
                <a:tab pos="628650" algn="l"/>
              </a:tabLst>
            </a:pPr>
            <a:r>
              <a:rPr kumimoji="0" lang="en-US" altLang="zh-CN" sz="1800" b="1" i="0" u="none" strike="noStrike" kern="1200" cap="none" spc="0" normalizeH="0" baseline="0" noProof="1" dirty="0">
                <a:solidFill>
                  <a:schemeClr val="tx1">
                    <a:lumMod val="75000"/>
                  </a:schemeClr>
                </a:solidFill>
                <a:latin typeface="Consolas" panose="020B0609020204030204" pitchFamily="49" charset="0"/>
                <a:ea typeface="+mn-ea"/>
                <a:cs typeface="+mn-cs"/>
                <a:sym typeface="+mn-ea"/>
              </a:rPr>
              <a:t>   2．center</a:t>
            </a:r>
            <a:r>
              <a:rPr kumimoji="0" lang="en-US" altLang="zh-CN" sz="1800" b="1" i="0" u="none" strike="noStrike" kern="1200" cap="none" spc="0" normalizeH="0" baseline="0" noProof="1" dirty="0">
                <a:solidFill>
                  <a:schemeClr val="tx1">
                    <a:lumMod val="75000"/>
                  </a:schemeClr>
                </a:solidFill>
                <a:latin typeface="Consolas" panose="020B0609020204030204" pitchFamily="49" charset="0"/>
                <a:ea typeface="+mn-ea"/>
                <a:cs typeface="+mn-cs"/>
                <a:sym typeface="Symbol" panose="05050102010706020507" pitchFamily="18" charset="2"/>
              </a:rPr>
              <a:t></a:t>
            </a:r>
            <a:r>
              <a:rPr kumimoji="0" lang="en-US" altLang="zh-CN" sz="1800" b="1" i="0" u="none" strike="noStrike" kern="1200" cap="none" spc="0" normalizeH="0" baseline="0" noProof="1" dirty="0">
                <a:solidFill>
                  <a:schemeClr val="tx1">
                    <a:lumMod val="75000"/>
                  </a:schemeClr>
                </a:solidFill>
                <a:latin typeface="Consolas" panose="020B0609020204030204" pitchFamily="49" charset="0"/>
                <a:ea typeface="+mn-ea"/>
                <a:cs typeface="+mn-cs"/>
                <a:sym typeface="+mn-ea"/>
              </a:rPr>
              <a:t>(left+right)/2</a:t>
            </a:r>
            <a:r>
              <a:rPr kumimoji="0" lang="en-US" altLang="zh-CN" sz="1800" b="1" i="0" u="none" strike="noStrike" kern="1200" cap="none" spc="0" normalizeH="0" baseline="0" noProof="1" dirty="0">
                <a:solidFill>
                  <a:schemeClr val="tx1">
                    <a:lumMod val="75000"/>
                  </a:schemeClr>
                </a:solidFill>
                <a:latin typeface="Consolas" panose="020B0609020204030204" pitchFamily="49" charset="0"/>
                <a:ea typeface="+mn-ea"/>
                <a:cs typeface="+mn-cs"/>
                <a:sym typeface="Symbol" panose="05050102010706020507" pitchFamily="18" charset="2"/>
              </a:rPr>
              <a:t></a:t>
            </a:r>
            <a:r>
              <a:rPr kumimoji="0" lang="en-US" altLang="zh-CN" sz="1800" b="1" i="0" u="none" strike="noStrike" kern="1200" cap="none" spc="0" normalizeH="0" baseline="0" noProof="1" dirty="0">
                <a:solidFill>
                  <a:schemeClr val="tx1">
                    <a:lumMod val="75000"/>
                  </a:schemeClr>
                </a:solidFill>
                <a:latin typeface="Consolas" panose="020B0609020204030204" pitchFamily="49" charset="0"/>
                <a:ea typeface="+mn-ea"/>
                <a:cs typeface="+mn-cs"/>
                <a:sym typeface="+mn-ea"/>
              </a:rPr>
              <a:t>      </a:t>
            </a:r>
            <a:endParaRPr kumimoji="0" lang="en-US" altLang="zh-CN" sz="1800" b="1" i="0" u="none" strike="noStrike" kern="1200" cap="none" spc="0" normalizeH="0" baseline="0" noProof="1" dirty="0">
              <a:solidFill>
                <a:schemeClr val="tx1">
                  <a:lumMod val="75000"/>
                </a:schemeClr>
              </a:solidFill>
              <a:latin typeface="Consolas" panose="020B0609020204030204" pitchFamily="49" charset="0"/>
              <a:ea typeface="+mn-ea"/>
              <a:cs typeface="+mn-cs"/>
              <a:sym typeface="+mn-ea"/>
            </a:endParaRPr>
          </a:p>
          <a:p>
            <a:pPr marL="0" marR="0" indent="-257175" algn="l" defTabSz="914400" rtl="0" eaLnBrk="1" fontAlgn="base" latinLnBrk="0" hangingPunct="1">
              <a:lnSpc>
                <a:spcPct val="150000"/>
              </a:lnSpc>
              <a:spcBef>
                <a:spcPct val="0"/>
              </a:spcBef>
              <a:spcAft>
                <a:spcPts val="450"/>
              </a:spcAft>
              <a:buClrTx/>
              <a:buSzTx/>
              <a:buFontTx/>
              <a:buNone/>
              <a:tabLst>
                <a:tab pos="514350" algn="l"/>
                <a:tab pos="628650" algn="l"/>
              </a:tabLst>
            </a:pPr>
            <a:r>
              <a:rPr kumimoji="0" lang="en-US" altLang="zh-CN" sz="1800" b="1" i="0" u="none" strike="noStrike" kern="1200" cap="none" spc="0" normalizeH="0" baseline="0" noProof="1" dirty="0">
                <a:solidFill>
                  <a:schemeClr val="tx1">
                    <a:lumMod val="75000"/>
                  </a:schemeClr>
                </a:solidFill>
                <a:latin typeface="Consolas" panose="020B0609020204030204" pitchFamily="49" charset="0"/>
                <a:ea typeface="+mn-ea"/>
                <a:cs typeface="+mn-cs"/>
                <a:sym typeface="+mn-ea"/>
              </a:rPr>
              <a:t>   3．leftsum</a:t>
            </a:r>
            <a:r>
              <a:rPr kumimoji="0" lang="en-US" altLang="zh-CN" sz="1800" b="1" i="0" u="none" strike="noStrike" kern="1200" cap="none" spc="0" normalizeH="0" baseline="0" noProof="1" dirty="0">
                <a:solidFill>
                  <a:schemeClr val="tx1">
                    <a:lumMod val="75000"/>
                  </a:schemeClr>
                </a:solidFill>
                <a:latin typeface="Consolas" panose="020B0609020204030204" pitchFamily="49" charset="0"/>
                <a:ea typeface="+mn-ea"/>
                <a:cs typeface="+mn-cs"/>
                <a:sym typeface="Symbol" panose="05050102010706020507" pitchFamily="18" charset="2"/>
              </a:rPr>
              <a:t></a:t>
            </a:r>
            <a:r>
              <a:rPr kumimoji="0" lang="en-US" altLang="zh-CN" sz="1800" b="1" i="0" u="none" strike="noStrike" kern="1200" cap="none" spc="0" normalizeH="0" baseline="0" noProof="1" dirty="0">
                <a:solidFill>
                  <a:schemeClr val="tx1">
                    <a:lumMod val="75000"/>
                  </a:schemeClr>
                </a:solidFill>
                <a:latin typeface="Consolas" panose="020B0609020204030204" pitchFamily="49" charset="0"/>
                <a:ea typeface="+mn-ea"/>
                <a:cs typeface="+mn-cs"/>
                <a:sym typeface="+mn-ea"/>
              </a:rPr>
              <a:t>MaxSubSum(A,left,center)        </a:t>
            </a:r>
            <a:endParaRPr kumimoji="0" lang="en-US" altLang="zh-CN" sz="1800" b="1" i="0" u="none" strike="noStrike" kern="1200" cap="none" spc="0" normalizeH="0" baseline="0" noProof="1" dirty="0">
              <a:solidFill>
                <a:schemeClr val="tx1">
                  <a:lumMod val="75000"/>
                </a:schemeClr>
              </a:solidFill>
              <a:latin typeface="Consolas" panose="020B0609020204030204" pitchFamily="49" charset="0"/>
              <a:ea typeface="+mn-ea"/>
              <a:cs typeface="+mn-cs"/>
              <a:sym typeface="+mn-ea"/>
            </a:endParaRPr>
          </a:p>
          <a:p>
            <a:pPr marL="0" marR="0" indent="-257175" algn="l" defTabSz="914400" rtl="0" eaLnBrk="1" fontAlgn="base" latinLnBrk="0" hangingPunct="1">
              <a:lnSpc>
                <a:spcPct val="150000"/>
              </a:lnSpc>
              <a:spcBef>
                <a:spcPct val="0"/>
              </a:spcBef>
              <a:spcAft>
                <a:spcPts val="450"/>
              </a:spcAft>
              <a:buClrTx/>
              <a:buSzTx/>
              <a:buFontTx/>
              <a:buNone/>
              <a:tabLst>
                <a:tab pos="514350" algn="l"/>
                <a:tab pos="628650" algn="l"/>
              </a:tabLst>
            </a:pPr>
            <a:r>
              <a:rPr kumimoji="0" lang="en-US" altLang="zh-CN" sz="1800" b="1" i="0" u="none" strike="noStrike" kern="1200" cap="none" spc="0" normalizeH="0" baseline="0" noProof="1" dirty="0">
                <a:solidFill>
                  <a:schemeClr val="tx1">
                    <a:lumMod val="75000"/>
                  </a:schemeClr>
                </a:solidFill>
                <a:latin typeface="Consolas" panose="020B0609020204030204" pitchFamily="49" charset="0"/>
                <a:ea typeface="+mn-ea"/>
                <a:cs typeface="+mn-cs"/>
                <a:sym typeface="+mn-ea"/>
              </a:rPr>
              <a:t>   4．righsum</a:t>
            </a:r>
            <a:r>
              <a:rPr kumimoji="0" lang="en-US" altLang="zh-CN" sz="1800" b="1" i="0" u="none" strike="noStrike" kern="1200" cap="none" spc="0" normalizeH="0" baseline="0" noProof="1" dirty="0">
                <a:solidFill>
                  <a:schemeClr val="tx1">
                    <a:lumMod val="75000"/>
                  </a:schemeClr>
                </a:solidFill>
                <a:latin typeface="Consolas" panose="020B0609020204030204" pitchFamily="49" charset="0"/>
                <a:ea typeface="+mn-ea"/>
                <a:cs typeface="+mn-cs"/>
                <a:sym typeface="Symbol" panose="05050102010706020507" pitchFamily="18" charset="2"/>
              </a:rPr>
              <a:t></a:t>
            </a:r>
            <a:r>
              <a:rPr kumimoji="0" lang="en-US" altLang="zh-CN" sz="1800" b="1" i="0" u="none" strike="noStrike" kern="1200" cap="none" spc="0" normalizeH="0" baseline="0" noProof="1" dirty="0">
                <a:solidFill>
                  <a:schemeClr val="tx1">
                    <a:lumMod val="75000"/>
                  </a:schemeClr>
                </a:solidFill>
                <a:latin typeface="Consolas" panose="020B0609020204030204" pitchFamily="49" charset="0"/>
                <a:ea typeface="+mn-ea"/>
                <a:cs typeface="+mn-cs"/>
                <a:sym typeface="+mn-ea"/>
              </a:rPr>
              <a:t>MaxSubSum(A,center+1,right)   </a:t>
            </a:r>
            <a:endParaRPr kumimoji="0" lang="en-US" altLang="zh-CN" sz="1800" b="1" i="0" u="none" strike="noStrike" kern="1200" cap="none" spc="0" normalizeH="0" baseline="0" noProof="1" dirty="0">
              <a:solidFill>
                <a:schemeClr val="tx1">
                  <a:lumMod val="75000"/>
                </a:schemeClr>
              </a:solidFill>
              <a:latin typeface="Consolas" panose="020B0609020204030204" pitchFamily="49" charset="0"/>
              <a:ea typeface="+mn-ea"/>
              <a:cs typeface="+mn-cs"/>
              <a:sym typeface="+mn-ea"/>
            </a:endParaRPr>
          </a:p>
          <a:p>
            <a:pPr marL="0" marR="0" indent="-257175" algn="l" defTabSz="914400" rtl="0" eaLnBrk="1" fontAlgn="base" latinLnBrk="0" hangingPunct="1">
              <a:lnSpc>
                <a:spcPct val="150000"/>
              </a:lnSpc>
              <a:spcBef>
                <a:spcPct val="0"/>
              </a:spcBef>
              <a:spcAft>
                <a:spcPts val="450"/>
              </a:spcAft>
              <a:buClrTx/>
              <a:buSzTx/>
              <a:buFontTx/>
              <a:buNone/>
              <a:tabLst>
                <a:tab pos="514350" algn="l"/>
                <a:tab pos="628650" algn="l"/>
              </a:tabLst>
            </a:pPr>
            <a:r>
              <a:rPr kumimoji="0" lang="en-US" altLang="zh-CN" sz="1800" b="1" i="0" u="none" strike="noStrike" kern="1200" cap="none" spc="0" normalizeH="0" baseline="0" noProof="1" dirty="0">
                <a:solidFill>
                  <a:schemeClr val="tx1">
                    <a:lumMod val="75000"/>
                  </a:schemeClr>
                </a:solidFill>
                <a:latin typeface="Consolas" panose="020B0609020204030204" pitchFamily="49" charset="0"/>
                <a:ea typeface="+mn-ea"/>
                <a:cs typeface="+mn-cs"/>
                <a:sym typeface="+mn-ea"/>
              </a:rPr>
              <a:t>   5．S1</a:t>
            </a:r>
            <a:r>
              <a:rPr kumimoji="0" lang="en-US" altLang="zh-CN" sz="1800" b="1" i="0" u="none" strike="noStrike" kern="1200" cap="none" spc="0" normalizeH="0" baseline="0" noProof="1" dirty="0">
                <a:solidFill>
                  <a:schemeClr val="tx1">
                    <a:lumMod val="75000"/>
                  </a:schemeClr>
                </a:solidFill>
                <a:latin typeface="Consolas" panose="020B0609020204030204" pitchFamily="49" charset="0"/>
                <a:ea typeface="+mn-ea"/>
                <a:cs typeface="+mn-cs"/>
                <a:sym typeface="Symbol" panose="05050102010706020507" pitchFamily="18" charset="2"/>
              </a:rPr>
              <a:t></a:t>
            </a:r>
            <a:r>
              <a:rPr kumimoji="0" lang="en-US" altLang="zh-CN" sz="1800" b="1" i="0" u="none" strike="noStrike" kern="1200" cap="none" spc="0" normalizeH="0" baseline="0" noProof="1" dirty="0">
                <a:solidFill>
                  <a:schemeClr val="tx1">
                    <a:lumMod val="75000"/>
                  </a:schemeClr>
                </a:solidFill>
                <a:latin typeface="Consolas" panose="020B0609020204030204" pitchFamily="49" charset="0"/>
                <a:ea typeface="+mn-ea"/>
                <a:cs typeface="+mn-cs"/>
                <a:sym typeface="+mn-ea"/>
              </a:rPr>
              <a:t>A1[left, center]              </a:t>
            </a:r>
            <a:endParaRPr kumimoji="0" lang="en-US" altLang="zh-CN" sz="1800" b="1" i="0" u="none" strike="noStrike" kern="1200" cap="none" spc="0" normalizeH="0" baseline="0" noProof="1" dirty="0">
              <a:solidFill>
                <a:schemeClr val="tx1">
                  <a:lumMod val="75000"/>
                </a:schemeClr>
              </a:solidFill>
              <a:latin typeface="Consolas" panose="020B0609020204030204" pitchFamily="49" charset="0"/>
              <a:ea typeface="+mn-ea"/>
              <a:cs typeface="+mn-cs"/>
              <a:sym typeface="+mn-ea"/>
            </a:endParaRPr>
          </a:p>
          <a:p>
            <a:pPr marL="0" marR="0" indent="-257175" algn="l" defTabSz="914400" rtl="0" eaLnBrk="1" fontAlgn="base" latinLnBrk="0" hangingPunct="1">
              <a:lnSpc>
                <a:spcPct val="150000"/>
              </a:lnSpc>
              <a:spcBef>
                <a:spcPct val="0"/>
              </a:spcBef>
              <a:spcAft>
                <a:spcPts val="450"/>
              </a:spcAft>
              <a:buClrTx/>
              <a:buSzTx/>
              <a:buFontTx/>
              <a:buNone/>
              <a:tabLst>
                <a:tab pos="514350" algn="l"/>
                <a:tab pos="628650" algn="l"/>
              </a:tabLst>
            </a:pPr>
            <a:r>
              <a:rPr kumimoji="0" lang="en-US" altLang="zh-CN" sz="1800" b="1" i="0" u="none" strike="noStrike" kern="1200" cap="none" spc="0" normalizeH="0" baseline="0" noProof="1" dirty="0">
                <a:solidFill>
                  <a:schemeClr val="tx1">
                    <a:lumMod val="75000"/>
                  </a:schemeClr>
                </a:solidFill>
                <a:latin typeface="Consolas" panose="020B0609020204030204" pitchFamily="49" charset="0"/>
                <a:ea typeface="+mn-ea"/>
                <a:cs typeface="+mn-cs"/>
                <a:sym typeface="+mn-ea"/>
              </a:rPr>
              <a:t>   6．S2</a:t>
            </a:r>
            <a:r>
              <a:rPr kumimoji="0" lang="en-US" altLang="zh-CN" sz="1800" b="1" i="0" u="none" strike="noStrike" kern="1200" cap="none" spc="0" normalizeH="0" baseline="0" noProof="1" dirty="0">
                <a:solidFill>
                  <a:schemeClr val="tx1">
                    <a:lumMod val="75000"/>
                  </a:schemeClr>
                </a:solidFill>
                <a:latin typeface="Consolas" panose="020B0609020204030204" pitchFamily="49" charset="0"/>
                <a:ea typeface="+mn-ea"/>
                <a:cs typeface="+mn-cs"/>
                <a:sym typeface="Symbol" panose="05050102010706020507" pitchFamily="18" charset="2"/>
              </a:rPr>
              <a:t></a:t>
            </a:r>
            <a:r>
              <a:rPr kumimoji="0" lang="en-US" altLang="zh-CN" sz="1800" b="1" i="0" u="none" strike="noStrike" kern="1200" cap="none" spc="0" normalizeH="0" baseline="0" noProof="1" dirty="0">
                <a:solidFill>
                  <a:schemeClr val="tx1">
                    <a:lumMod val="75000"/>
                  </a:schemeClr>
                </a:solidFill>
                <a:latin typeface="Consolas" panose="020B0609020204030204" pitchFamily="49" charset="0"/>
                <a:ea typeface="+mn-ea"/>
                <a:cs typeface="+mn-cs"/>
                <a:sym typeface="+mn-ea"/>
              </a:rPr>
              <a:t>A2[center+1,right]         </a:t>
            </a:r>
            <a:endParaRPr kumimoji="0" lang="en-US" altLang="zh-CN" sz="1800" b="1" i="0" u="none" strike="noStrike" kern="1200" cap="none" spc="0" normalizeH="0" baseline="0" noProof="1" dirty="0">
              <a:solidFill>
                <a:schemeClr val="tx1">
                  <a:lumMod val="75000"/>
                </a:schemeClr>
              </a:solidFill>
              <a:latin typeface="Consolas" panose="020B0609020204030204" pitchFamily="49" charset="0"/>
              <a:ea typeface="+mn-ea"/>
              <a:cs typeface="+mn-cs"/>
              <a:sym typeface="+mn-ea"/>
            </a:endParaRPr>
          </a:p>
          <a:p>
            <a:pPr marL="0" marR="0" indent="-257175" algn="l" defTabSz="914400" rtl="0" eaLnBrk="1" fontAlgn="base" latinLnBrk="0" hangingPunct="1">
              <a:lnSpc>
                <a:spcPct val="150000"/>
              </a:lnSpc>
              <a:spcBef>
                <a:spcPct val="0"/>
              </a:spcBef>
              <a:spcAft>
                <a:spcPts val="450"/>
              </a:spcAft>
              <a:buClrTx/>
              <a:buSzTx/>
              <a:buFontTx/>
              <a:buNone/>
              <a:tabLst>
                <a:tab pos="514350" algn="l"/>
                <a:tab pos="628650" algn="l"/>
              </a:tabLst>
            </a:pPr>
            <a:r>
              <a:rPr kumimoji="0" lang="en-US" altLang="zh-CN" sz="1800" b="1" i="0" u="none" strike="noStrike" kern="1200" cap="none" spc="0" normalizeH="0" baseline="0" noProof="1" dirty="0">
                <a:solidFill>
                  <a:schemeClr val="tx1">
                    <a:lumMod val="75000"/>
                  </a:schemeClr>
                </a:solidFill>
                <a:latin typeface="Consolas" panose="020B0609020204030204" pitchFamily="49" charset="0"/>
                <a:ea typeface="+mn-ea"/>
                <a:cs typeface="+mn-cs"/>
                <a:sym typeface="+mn-ea"/>
              </a:rPr>
              <a:t>   7．sum</a:t>
            </a:r>
            <a:r>
              <a:rPr kumimoji="0" lang="en-US" altLang="zh-CN" sz="1800" b="1" i="0" u="none" strike="noStrike" kern="1200" cap="none" spc="0" normalizeH="0" baseline="0" noProof="1" dirty="0">
                <a:solidFill>
                  <a:schemeClr val="tx1">
                    <a:lumMod val="75000"/>
                  </a:schemeClr>
                </a:solidFill>
                <a:latin typeface="Consolas" panose="020B0609020204030204" pitchFamily="49" charset="0"/>
                <a:ea typeface="+mn-ea"/>
                <a:cs typeface="+mn-cs"/>
                <a:sym typeface="Symbol" panose="05050102010706020507" pitchFamily="18" charset="2"/>
              </a:rPr>
              <a:t></a:t>
            </a:r>
            <a:r>
              <a:rPr kumimoji="0" lang="en-US" altLang="zh-CN" sz="1800" b="1" i="0" u="none" strike="noStrike" kern="1200" cap="none" spc="0" normalizeH="0" baseline="0" noProof="1" dirty="0">
                <a:solidFill>
                  <a:schemeClr val="tx1">
                    <a:lumMod val="75000"/>
                  </a:schemeClr>
                </a:solidFill>
                <a:latin typeface="Consolas" panose="020B0609020204030204" pitchFamily="49" charset="0"/>
                <a:ea typeface="+mn-ea"/>
                <a:cs typeface="+mn-cs"/>
                <a:sym typeface="+mn-ea"/>
              </a:rPr>
              <a:t>S1+S2 </a:t>
            </a:r>
            <a:endParaRPr kumimoji="0" lang="en-US" altLang="zh-CN" sz="1800" b="1" i="0" u="none" strike="noStrike" kern="1200" cap="none" spc="0" normalizeH="0" baseline="0" noProof="1" dirty="0">
              <a:solidFill>
                <a:schemeClr val="tx1">
                  <a:lumMod val="75000"/>
                </a:schemeClr>
              </a:solidFill>
              <a:latin typeface="Consolas" panose="020B0609020204030204" pitchFamily="49" charset="0"/>
              <a:ea typeface="+mn-ea"/>
              <a:cs typeface="+mn-cs"/>
              <a:sym typeface="+mn-ea"/>
            </a:endParaRPr>
          </a:p>
          <a:p>
            <a:pPr marL="0" marR="0" indent="-257175" algn="l" defTabSz="914400" rtl="0" eaLnBrk="1" fontAlgn="base" latinLnBrk="0" hangingPunct="1">
              <a:lnSpc>
                <a:spcPct val="150000"/>
              </a:lnSpc>
              <a:spcBef>
                <a:spcPct val="0"/>
              </a:spcBef>
              <a:spcAft>
                <a:spcPts val="450"/>
              </a:spcAft>
              <a:buClrTx/>
              <a:buSzTx/>
              <a:buFontTx/>
              <a:buNone/>
              <a:tabLst>
                <a:tab pos="514350" algn="l"/>
                <a:tab pos="628650" algn="l"/>
              </a:tabLst>
            </a:pPr>
            <a:r>
              <a:rPr kumimoji="0" lang="en-US" altLang="zh-CN" sz="1800" b="1" i="0" u="none" strike="noStrike" kern="1200" cap="none" spc="0" normalizeH="0" baseline="0" noProof="1" dirty="0">
                <a:solidFill>
                  <a:schemeClr val="tx1">
                    <a:lumMod val="75000"/>
                  </a:schemeClr>
                </a:solidFill>
                <a:latin typeface="Consolas" panose="020B0609020204030204" pitchFamily="49" charset="0"/>
                <a:ea typeface="+mn-ea"/>
                <a:cs typeface="+mn-cs"/>
                <a:sym typeface="+mn-ea"/>
              </a:rPr>
              <a:t>   8．if  leftsum &gt; sum  then  sum</a:t>
            </a:r>
            <a:r>
              <a:rPr kumimoji="0" lang="en-US" altLang="zh-CN" sz="1800" b="1" i="0" u="none" strike="noStrike" kern="1200" cap="none" spc="0" normalizeH="0" baseline="0" noProof="1" dirty="0">
                <a:solidFill>
                  <a:schemeClr val="tx1">
                    <a:lumMod val="75000"/>
                  </a:schemeClr>
                </a:solidFill>
                <a:latin typeface="Consolas" panose="020B0609020204030204" pitchFamily="49" charset="0"/>
                <a:ea typeface="+mn-ea"/>
                <a:cs typeface="+mn-cs"/>
                <a:sym typeface="Symbol" panose="05050102010706020507" pitchFamily="18" charset="2"/>
              </a:rPr>
              <a:t></a:t>
            </a:r>
            <a:r>
              <a:rPr kumimoji="0" lang="en-US" altLang="zh-CN" sz="1800" b="1" i="0" u="none" strike="noStrike" kern="1200" cap="none" spc="0" normalizeH="0" baseline="0" noProof="1" dirty="0">
                <a:solidFill>
                  <a:schemeClr val="tx1">
                    <a:lumMod val="75000"/>
                  </a:schemeClr>
                </a:solidFill>
                <a:latin typeface="Consolas" panose="020B0609020204030204" pitchFamily="49" charset="0"/>
                <a:ea typeface="+mn-ea"/>
                <a:cs typeface="+mn-cs"/>
                <a:sym typeface="+mn-ea"/>
              </a:rPr>
              <a:t>leftsum</a:t>
            </a:r>
            <a:endParaRPr kumimoji="0" lang="en-US" altLang="zh-CN" sz="1800" b="1" i="0" u="none" strike="noStrike" kern="1200" cap="none" spc="0" normalizeH="0" baseline="0" noProof="1" dirty="0">
              <a:solidFill>
                <a:schemeClr val="tx1">
                  <a:lumMod val="75000"/>
                </a:schemeClr>
              </a:solidFill>
              <a:latin typeface="Consolas" panose="020B0609020204030204" pitchFamily="49" charset="0"/>
              <a:ea typeface="+mn-ea"/>
              <a:cs typeface="+mn-cs"/>
              <a:sym typeface="+mn-ea"/>
            </a:endParaRPr>
          </a:p>
          <a:p>
            <a:pPr marL="0" marR="0" indent="-257175" algn="l" defTabSz="914400" rtl="0" eaLnBrk="1" fontAlgn="base" latinLnBrk="0" hangingPunct="1">
              <a:lnSpc>
                <a:spcPct val="150000"/>
              </a:lnSpc>
              <a:spcBef>
                <a:spcPct val="0"/>
              </a:spcBef>
              <a:spcAft>
                <a:spcPts val="450"/>
              </a:spcAft>
              <a:buClrTx/>
              <a:buSzTx/>
              <a:buFontTx/>
              <a:buNone/>
              <a:tabLst>
                <a:tab pos="514350" algn="l"/>
                <a:tab pos="628650" algn="l"/>
              </a:tabLst>
            </a:pPr>
            <a:r>
              <a:rPr kumimoji="0" lang="en-US" altLang="zh-CN" sz="1800" b="1" i="0" u="none" strike="noStrike" kern="1200" cap="none" spc="0" normalizeH="0" baseline="0" noProof="1" dirty="0">
                <a:solidFill>
                  <a:schemeClr val="tx1">
                    <a:lumMod val="75000"/>
                  </a:schemeClr>
                </a:solidFill>
                <a:latin typeface="Consolas" panose="020B0609020204030204" pitchFamily="49" charset="0"/>
                <a:ea typeface="+mn-ea"/>
                <a:cs typeface="+mn-cs"/>
                <a:sym typeface="+mn-ea"/>
              </a:rPr>
              <a:t>   9．if  rightsum &gt;sum  then  sum</a:t>
            </a:r>
            <a:r>
              <a:rPr kumimoji="0" lang="en-US" altLang="zh-CN" sz="1800" b="1" i="0" u="none" strike="noStrike" kern="1200" cap="none" spc="0" normalizeH="0" baseline="0" noProof="1" dirty="0">
                <a:solidFill>
                  <a:schemeClr val="tx1">
                    <a:lumMod val="75000"/>
                  </a:schemeClr>
                </a:solidFill>
                <a:latin typeface="Consolas" panose="020B0609020204030204" pitchFamily="49" charset="0"/>
                <a:ea typeface="+mn-ea"/>
                <a:cs typeface="+mn-cs"/>
                <a:sym typeface="Symbol" panose="05050102010706020507" pitchFamily="18" charset="2"/>
              </a:rPr>
              <a:t></a:t>
            </a:r>
            <a:r>
              <a:rPr kumimoji="0" lang="en-US" altLang="zh-CN" sz="1800" b="1" i="0" u="none" strike="noStrike" kern="1200" cap="none" spc="0" normalizeH="0" baseline="0" noProof="1" dirty="0">
                <a:solidFill>
                  <a:schemeClr val="tx1">
                    <a:lumMod val="75000"/>
                  </a:schemeClr>
                </a:solidFill>
                <a:latin typeface="Consolas" panose="020B0609020204030204" pitchFamily="49" charset="0"/>
                <a:ea typeface="+mn-ea"/>
                <a:cs typeface="+mn-cs"/>
                <a:sym typeface="+mn-ea"/>
              </a:rPr>
              <a:t>rightsum </a:t>
            </a:r>
            <a:endParaRPr kumimoji="0" lang="en-US" altLang="zh-CN" sz="1800" b="1" i="0" u="none" strike="noStrike" kern="1200" cap="none" spc="0" normalizeH="0" baseline="0" noProof="1" dirty="0">
              <a:solidFill>
                <a:schemeClr val="tx1">
                  <a:lumMod val="75000"/>
                </a:schemeClr>
              </a:solidFill>
              <a:latin typeface="Consolas" panose="020B0609020204030204" pitchFamily="49" charset="0"/>
              <a:ea typeface="+mn-ea"/>
              <a:cs typeface="+mn-cs"/>
              <a:sym typeface="+mn-ea"/>
            </a:endParaRPr>
          </a:p>
        </p:txBody>
      </p:sp>
      <p:sp>
        <p:nvSpPr>
          <p:cNvPr id="3" name="文本框 2"/>
          <p:cNvSpPr txBox="1"/>
          <p:nvPr/>
        </p:nvSpPr>
        <p:spPr>
          <a:xfrm>
            <a:off x="5653088" y="4425950"/>
            <a:ext cx="2495550" cy="1290638"/>
          </a:xfrm>
          <a:prstGeom prst="rect">
            <a:avLst/>
          </a:prstGeom>
          <a:noFill/>
        </p:spPr>
        <p:txBody>
          <a:bodyPr wrap="square" rtlCol="0" anchor="t">
            <a:spAutoFit/>
          </a:bodyPr>
          <a:lstStyle/>
          <a:p>
            <a:pPr marR="0" defTabSz="914400">
              <a:lnSpc>
                <a:spcPct val="120000"/>
              </a:lnSpc>
              <a:buClrTx/>
              <a:buSzTx/>
              <a:buFontTx/>
              <a:buNone/>
              <a:defRPr/>
            </a:pPr>
            <a:r>
              <a:rPr kumimoji="0" lang="en-US" altLang="zh-CN" sz="1650" b="1" i="1" kern="1200" cap="none" spc="0" normalizeH="0" baseline="0" noProof="0" dirty="0">
                <a:solidFill>
                  <a:srgbClr val="F14F3D"/>
                </a:solidFill>
                <a:latin typeface="Consolas" panose="020B0609020204030204" pitchFamily="49" charset="0"/>
                <a:ea typeface="+mn-ea"/>
                <a:cs typeface="Consolas" panose="020B0609020204030204" pitchFamily="49" charset="0"/>
                <a:sym typeface="Symbol" panose="05050102010706020507" pitchFamily="18" charset="2"/>
              </a:rPr>
              <a:t>T</a:t>
            </a:r>
            <a:r>
              <a:rPr kumimoji="0" lang="en-US" altLang="zh-CN" sz="1650" b="1" kern="1200" cap="none" spc="0" normalizeH="0" baseline="0" noProof="0" dirty="0">
                <a:solidFill>
                  <a:srgbClr val="F14F3D"/>
                </a:solidFill>
                <a:latin typeface="Consolas" panose="020B0609020204030204" pitchFamily="49" charset="0"/>
                <a:ea typeface="+mn-ea"/>
                <a:cs typeface="Consolas" panose="020B0609020204030204" pitchFamily="49" charset="0"/>
                <a:sym typeface="Symbol" panose="05050102010706020507" pitchFamily="18" charset="2"/>
              </a:rPr>
              <a:t>(</a:t>
            </a:r>
            <a:r>
              <a:rPr kumimoji="0" lang="en-US" altLang="zh-CN" sz="1650" b="1" i="1" kern="1200" cap="none" spc="0" normalizeH="0" baseline="0" noProof="0" dirty="0">
                <a:solidFill>
                  <a:srgbClr val="F14F3D"/>
                </a:solidFill>
                <a:latin typeface="Consolas" panose="020B0609020204030204" pitchFamily="49" charset="0"/>
                <a:ea typeface="+mn-ea"/>
                <a:cs typeface="Consolas" panose="020B0609020204030204" pitchFamily="49" charset="0"/>
                <a:sym typeface="Symbol" panose="05050102010706020507" pitchFamily="18" charset="2"/>
              </a:rPr>
              <a:t>n</a:t>
            </a:r>
            <a:r>
              <a:rPr kumimoji="0" lang="en-US" altLang="zh-CN" sz="1650" b="1" kern="1200" cap="none" spc="0" normalizeH="0" baseline="0" noProof="0" dirty="0">
                <a:solidFill>
                  <a:srgbClr val="F14F3D"/>
                </a:solidFill>
                <a:latin typeface="Consolas" panose="020B0609020204030204" pitchFamily="49" charset="0"/>
                <a:ea typeface="+mn-ea"/>
                <a:cs typeface="Consolas" panose="020B0609020204030204" pitchFamily="49" charset="0"/>
                <a:sym typeface="Symbol" panose="05050102010706020507" pitchFamily="18" charset="2"/>
              </a:rPr>
              <a:t>)=2</a:t>
            </a:r>
            <a:r>
              <a:rPr kumimoji="0" lang="en-US" altLang="zh-CN" sz="1650" b="1" i="1" kern="1200" cap="none" spc="0" normalizeH="0" baseline="0" noProof="0" dirty="0">
                <a:solidFill>
                  <a:srgbClr val="F14F3D"/>
                </a:solidFill>
                <a:latin typeface="Consolas" panose="020B0609020204030204" pitchFamily="49" charset="0"/>
                <a:ea typeface="+mn-ea"/>
                <a:cs typeface="Consolas" panose="020B0609020204030204" pitchFamily="49" charset="0"/>
                <a:sym typeface="Symbol" panose="05050102010706020507" pitchFamily="18" charset="2"/>
              </a:rPr>
              <a:t>T</a:t>
            </a:r>
            <a:r>
              <a:rPr kumimoji="0" lang="en-US" altLang="zh-CN" sz="1650" b="1" kern="1200" cap="none" spc="0" normalizeH="0" baseline="0" noProof="0" dirty="0">
                <a:solidFill>
                  <a:srgbClr val="F14F3D"/>
                </a:solidFill>
                <a:latin typeface="Consolas" panose="020B0609020204030204" pitchFamily="49" charset="0"/>
                <a:ea typeface="+mn-ea"/>
                <a:cs typeface="Consolas" panose="020B0609020204030204" pitchFamily="49" charset="0"/>
                <a:sym typeface="Symbol" panose="05050102010706020507" pitchFamily="18" charset="2"/>
              </a:rPr>
              <a:t>(</a:t>
            </a:r>
            <a:r>
              <a:rPr kumimoji="0" lang="en-US" altLang="zh-CN" sz="1650" b="1" i="1" kern="1200" cap="none" spc="0" normalizeH="0" baseline="0" noProof="0" dirty="0">
                <a:solidFill>
                  <a:srgbClr val="F14F3D"/>
                </a:solidFill>
                <a:latin typeface="Consolas" panose="020B0609020204030204" pitchFamily="49" charset="0"/>
                <a:ea typeface="+mn-ea"/>
                <a:cs typeface="Consolas" panose="020B0609020204030204" pitchFamily="49" charset="0"/>
                <a:sym typeface="Symbol" panose="05050102010706020507" pitchFamily="18" charset="2"/>
              </a:rPr>
              <a:t>n</a:t>
            </a:r>
            <a:r>
              <a:rPr kumimoji="0" lang="en-US" altLang="zh-CN" sz="1650" b="1" kern="1200" cap="none" spc="0" normalizeH="0" baseline="0" noProof="0" dirty="0">
                <a:solidFill>
                  <a:srgbClr val="F14F3D"/>
                </a:solidFill>
                <a:latin typeface="Consolas" panose="020B0609020204030204" pitchFamily="49" charset="0"/>
                <a:ea typeface="+mn-ea"/>
                <a:cs typeface="Consolas" panose="020B0609020204030204" pitchFamily="49" charset="0"/>
                <a:sym typeface="Symbol" panose="05050102010706020507" pitchFamily="18" charset="2"/>
              </a:rPr>
              <a:t>/2)+</a:t>
            </a:r>
            <a:r>
              <a:rPr kumimoji="0" lang="en-US" altLang="zh-CN" sz="1650" b="1" i="1" kern="1200" cap="none" spc="0" normalizeH="0" baseline="0" noProof="0" dirty="0">
                <a:solidFill>
                  <a:srgbClr val="F14F3D"/>
                </a:solidFill>
                <a:latin typeface="Consolas" panose="020B0609020204030204" pitchFamily="49" charset="0"/>
                <a:ea typeface="+mn-ea"/>
                <a:cs typeface="Consolas" panose="020B0609020204030204" pitchFamily="49" charset="0"/>
                <a:sym typeface="Symbol" panose="05050102010706020507" pitchFamily="18" charset="2"/>
              </a:rPr>
              <a:t>O</a:t>
            </a:r>
            <a:r>
              <a:rPr kumimoji="0" lang="en-US" altLang="zh-CN" sz="1650" b="1" kern="1200" cap="none" spc="0" normalizeH="0" baseline="0" noProof="0" dirty="0">
                <a:solidFill>
                  <a:srgbClr val="F14F3D"/>
                </a:solidFill>
                <a:latin typeface="Consolas" panose="020B0609020204030204" pitchFamily="49" charset="0"/>
                <a:ea typeface="+mn-ea"/>
                <a:cs typeface="Consolas" panose="020B0609020204030204" pitchFamily="49" charset="0"/>
                <a:sym typeface="Symbol" panose="05050102010706020507" pitchFamily="18" charset="2"/>
              </a:rPr>
              <a:t>(</a:t>
            </a:r>
            <a:r>
              <a:rPr kumimoji="0" lang="en-US" altLang="zh-CN" sz="1650" b="1" i="1" kern="1200" cap="none" spc="0" normalizeH="0" baseline="0" noProof="0" dirty="0">
                <a:solidFill>
                  <a:srgbClr val="F14F3D"/>
                </a:solidFill>
                <a:latin typeface="Consolas" panose="020B0609020204030204" pitchFamily="49" charset="0"/>
                <a:ea typeface="+mn-ea"/>
                <a:cs typeface="Consolas" panose="020B0609020204030204" pitchFamily="49" charset="0"/>
                <a:sym typeface="Symbol" panose="05050102010706020507" pitchFamily="18" charset="2"/>
              </a:rPr>
              <a:t>n</a:t>
            </a:r>
            <a:r>
              <a:rPr kumimoji="0" lang="en-US" altLang="zh-CN" sz="1650" b="1" kern="1200" cap="none" spc="0" normalizeH="0" baseline="0" noProof="0" dirty="0">
                <a:solidFill>
                  <a:srgbClr val="F14F3D"/>
                </a:solidFill>
                <a:latin typeface="Consolas" panose="020B0609020204030204" pitchFamily="49" charset="0"/>
                <a:ea typeface="+mn-ea"/>
                <a:cs typeface="Consolas" panose="020B0609020204030204" pitchFamily="49" charset="0"/>
                <a:sym typeface="Symbol" panose="05050102010706020507" pitchFamily="18" charset="2"/>
              </a:rPr>
              <a:t>), </a:t>
            </a:r>
            <a:r>
              <a:rPr kumimoji="0" lang="en-US" altLang="zh-CN" sz="1650" b="1" i="1" kern="1200" cap="none" spc="0" normalizeH="0" baseline="0" noProof="0" dirty="0">
                <a:solidFill>
                  <a:srgbClr val="F14F3D"/>
                </a:solidFill>
                <a:latin typeface="Consolas" panose="020B0609020204030204" pitchFamily="49" charset="0"/>
                <a:ea typeface="+mn-ea"/>
                <a:cs typeface="Consolas" panose="020B0609020204030204" pitchFamily="49" charset="0"/>
                <a:sym typeface="Symbol" panose="05050102010706020507" pitchFamily="18" charset="2"/>
              </a:rPr>
              <a:t>T</a:t>
            </a:r>
            <a:r>
              <a:rPr kumimoji="0" lang="en-US" altLang="zh-CN" sz="1650" b="1" kern="1200" cap="none" spc="0" normalizeH="0" baseline="0" noProof="0" dirty="0">
                <a:solidFill>
                  <a:srgbClr val="F14F3D"/>
                </a:solidFill>
                <a:latin typeface="Consolas" panose="020B0609020204030204" pitchFamily="49" charset="0"/>
                <a:ea typeface="+mn-ea"/>
                <a:cs typeface="Consolas" panose="020B0609020204030204" pitchFamily="49" charset="0"/>
                <a:sym typeface="Symbol" panose="05050102010706020507" pitchFamily="18" charset="2"/>
              </a:rPr>
              <a:t>(</a:t>
            </a:r>
            <a:r>
              <a:rPr kumimoji="0" lang="en-US" altLang="zh-CN" sz="1650" b="1" i="1" kern="1200" cap="none" spc="0" normalizeH="0" baseline="0" noProof="0" dirty="0">
                <a:solidFill>
                  <a:srgbClr val="F14F3D"/>
                </a:solidFill>
                <a:latin typeface="Consolas" panose="020B0609020204030204" pitchFamily="49" charset="0"/>
                <a:ea typeface="+mn-ea"/>
                <a:cs typeface="Consolas" panose="020B0609020204030204" pitchFamily="49" charset="0"/>
                <a:sym typeface="Symbol" panose="05050102010706020507" pitchFamily="18" charset="2"/>
              </a:rPr>
              <a:t>c</a:t>
            </a:r>
            <a:r>
              <a:rPr kumimoji="0" lang="en-US" altLang="zh-CN" sz="1650" b="1" kern="1200" cap="none" spc="0" normalizeH="0" baseline="0" noProof="0" dirty="0">
                <a:solidFill>
                  <a:srgbClr val="F14F3D"/>
                </a:solidFill>
                <a:latin typeface="Consolas" panose="020B0609020204030204" pitchFamily="49" charset="0"/>
                <a:ea typeface="+mn-ea"/>
                <a:cs typeface="Consolas" panose="020B0609020204030204" pitchFamily="49" charset="0"/>
                <a:sym typeface="Symbol" panose="05050102010706020507" pitchFamily="18" charset="2"/>
              </a:rPr>
              <a:t>)=</a:t>
            </a:r>
            <a:r>
              <a:rPr kumimoji="0" lang="en-US" altLang="zh-CN" sz="1650" b="1" i="1" kern="1200" cap="none" spc="0" normalizeH="0" baseline="0" noProof="0" dirty="0">
                <a:solidFill>
                  <a:srgbClr val="F14F3D"/>
                </a:solidFill>
                <a:latin typeface="Consolas" panose="020B0609020204030204" pitchFamily="49" charset="0"/>
                <a:ea typeface="+mn-ea"/>
                <a:cs typeface="Consolas" panose="020B0609020204030204" pitchFamily="49" charset="0"/>
                <a:sym typeface="Symbol" panose="05050102010706020507" pitchFamily="18" charset="2"/>
              </a:rPr>
              <a:t>O</a:t>
            </a:r>
            <a:r>
              <a:rPr kumimoji="0" lang="en-US" altLang="zh-CN" sz="1650" b="1" kern="1200" cap="none" spc="0" normalizeH="0" baseline="0" noProof="0" dirty="0">
                <a:solidFill>
                  <a:srgbClr val="F14F3D"/>
                </a:solidFill>
                <a:latin typeface="Consolas" panose="020B0609020204030204" pitchFamily="49" charset="0"/>
                <a:ea typeface="+mn-ea"/>
                <a:cs typeface="Consolas" panose="020B0609020204030204" pitchFamily="49" charset="0"/>
                <a:sym typeface="Symbol" panose="05050102010706020507" pitchFamily="18" charset="2"/>
              </a:rPr>
              <a:t>(1)  </a:t>
            </a:r>
            <a:endParaRPr kumimoji="0" lang="en-US" altLang="zh-CN" sz="1650" b="1" kern="1200" cap="none" spc="0" normalizeH="0" baseline="0" noProof="0" dirty="0">
              <a:solidFill>
                <a:srgbClr val="F14F3D"/>
              </a:solidFill>
              <a:latin typeface="Consolas" panose="020B0609020204030204" pitchFamily="49" charset="0"/>
              <a:ea typeface="+mn-ea"/>
              <a:cs typeface="Consolas" panose="020B0609020204030204" pitchFamily="49" charset="0"/>
              <a:sym typeface="Symbol" panose="05050102010706020507" pitchFamily="18" charset="2"/>
            </a:endParaRPr>
          </a:p>
          <a:p>
            <a:pPr marR="0" defTabSz="914400">
              <a:lnSpc>
                <a:spcPct val="120000"/>
              </a:lnSpc>
              <a:buClrTx/>
              <a:buSzTx/>
              <a:buFontTx/>
              <a:buNone/>
              <a:defRPr/>
            </a:pPr>
            <a:r>
              <a:rPr kumimoji="0" lang="en-US" altLang="zh-CN" sz="1650" b="1" kern="1200" cap="none" spc="0" normalizeH="0" baseline="0" noProof="0" dirty="0">
                <a:solidFill>
                  <a:srgbClr val="F14F3D"/>
                </a:solidFill>
                <a:latin typeface="Consolas" panose="020B0609020204030204" pitchFamily="49" charset="0"/>
                <a:ea typeface="+mn-ea"/>
                <a:cs typeface="Consolas" panose="020B0609020204030204" pitchFamily="49" charset="0"/>
                <a:sym typeface="Symbol" panose="05050102010706020507" pitchFamily="18" charset="2"/>
              </a:rPr>
              <a:t>            </a:t>
            </a:r>
            <a:endParaRPr kumimoji="0" lang="en-US" altLang="zh-CN" sz="1650" b="1" kern="1200" cap="none" spc="0" normalizeH="0" baseline="0" noProof="0" dirty="0">
              <a:solidFill>
                <a:srgbClr val="F14F3D"/>
              </a:solidFill>
              <a:latin typeface="Consolas" panose="020B0609020204030204" pitchFamily="49" charset="0"/>
              <a:ea typeface="+mn-ea"/>
              <a:cs typeface="Consolas" panose="020B0609020204030204" pitchFamily="49" charset="0"/>
              <a:sym typeface="Symbol" panose="05050102010706020507" pitchFamily="18" charset="2"/>
            </a:endParaRPr>
          </a:p>
          <a:p>
            <a:pPr marR="0" defTabSz="914400">
              <a:lnSpc>
                <a:spcPct val="120000"/>
              </a:lnSpc>
              <a:buClrTx/>
              <a:buSzTx/>
              <a:buFontTx/>
              <a:buNone/>
              <a:defRPr/>
            </a:pPr>
            <a:r>
              <a:rPr kumimoji="0" lang="en-US" altLang="zh-CN" sz="1650" b="1" i="1" kern="1200" cap="none" spc="0" normalizeH="0" baseline="0" noProof="0" dirty="0">
                <a:solidFill>
                  <a:srgbClr val="F14F3D"/>
                </a:solidFill>
                <a:latin typeface="Consolas" panose="020B0609020204030204" pitchFamily="49" charset="0"/>
                <a:ea typeface="+mn-ea"/>
                <a:cs typeface="Consolas" panose="020B0609020204030204" pitchFamily="49" charset="0"/>
                <a:sym typeface="Symbol" panose="05050102010706020507" pitchFamily="18" charset="2"/>
              </a:rPr>
              <a:t>T</a:t>
            </a:r>
            <a:r>
              <a:rPr kumimoji="0" lang="en-US" altLang="zh-CN" sz="1650" b="1" kern="1200" cap="none" spc="0" normalizeH="0" baseline="0" noProof="0" dirty="0">
                <a:solidFill>
                  <a:srgbClr val="F14F3D"/>
                </a:solidFill>
                <a:latin typeface="Consolas" panose="020B0609020204030204" pitchFamily="49" charset="0"/>
                <a:ea typeface="+mn-ea"/>
                <a:cs typeface="Consolas" panose="020B0609020204030204" pitchFamily="49" charset="0"/>
                <a:sym typeface="Symbol" panose="05050102010706020507" pitchFamily="18" charset="2"/>
              </a:rPr>
              <a:t>(</a:t>
            </a:r>
            <a:r>
              <a:rPr kumimoji="0" lang="en-US" altLang="zh-CN" sz="1650" b="1" i="1" kern="1200" cap="none" spc="0" normalizeH="0" baseline="0" noProof="0" dirty="0">
                <a:solidFill>
                  <a:srgbClr val="F14F3D"/>
                </a:solidFill>
                <a:latin typeface="Consolas" panose="020B0609020204030204" pitchFamily="49" charset="0"/>
                <a:ea typeface="+mn-ea"/>
                <a:cs typeface="Consolas" panose="020B0609020204030204" pitchFamily="49" charset="0"/>
                <a:sym typeface="Symbol" panose="05050102010706020507" pitchFamily="18" charset="2"/>
              </a:rPr>
              <a:t>n</a:t>
            </a:r>
            <a:r>
              <a:rPr kumimoji="0" lang="en-US" altLang="zh-CN" sz="1650" b="1" kern="1200" cap="none" spc="0" normalizeH="0" baseline="0" noProof="0" dirty="0">
                <a:solidFill>
                  <a:srgbClr val="F14F3D"/>
                </a:solidFill>
                <a:latin typeface="Consolas" panose="020B0609020204030204" pitchFamily="49" charset="0"/>
                <a:ea typeface="+mn-ea"/>
                <a:cs typeface="Consolas" panose="020B0609020204030204" pitchFamily="49" charset="0"/>
                <a:sym typeface="Symbol" panose="05050102010706020507" pitchFamily="18" charset="2"/>
              </a:rPr>
              <a:t>)=</a:t>
            </a:r>
            <a:r>
              <a:rPr kumimoji="0" lang="en-US" altLang="zh-CN" sz="1650" b="1" i="1" kern="1200" cap="none" spc="0" normalizeH="0" baseline="0" noProof="0" dirty="0">
                <a:solidFill>
                  <a:srgbClr val="F14F3D"/>
                </a:solidFill>
                <a:latin typeface="Consolas" panose="020B0609020204030204" pitchFamily="49" charset="0"/>
                <a:ea typeface="+mn-ea"/>
                <a:cs typeface="Consolas" panose="020B0609020204030204" pitchFamily="49" charset="0"/>
                <a:sym typeface="Symbol" panose="05050102010706020507" pitchFamily="18" charset="2"/>
              </a:rPr>
              <a:t>O</a:t>
            </a:r>
            <a:r>
              <a:rPr kumimoji="0" lang="en-US" altLang="zh-CN" sz="1650" b="1" kern="1200" cap="none" spc="0" normalizeH="0" baseline="0" noProof="0" dirty="0">
                <a:solidFill>
                  <a:srgbClr val="F14F3D"/>
                </a:solidFill>
                <a:latin typeface="Consolas" panose="020B0609020204030204" pitchFamily="49" charset="0"/>
                <a:ea typeface="+mn-ea"/>
                <a:cs typeface="Consolas" panose="020B0609020204030204" pitchFamily="49" charset="0"/>
                <a:sym typeface="Symbol" panose="05050102010706020507" pitchFamily="18" charset="2"/>
              </a:rPr>
              <a:t>(</a:t>
            </a:r>
            <a:r>
              <a:rPr kumimoji="0" lang="en-US" altLang="zh-CN" sz="1650" b="1" i="1" kern="1200" cap="none" spc="0" normalizeH="0" baseline="0" noProof="0" dirty="0">
                <a:solidFill>
                  <a:srgbClr val="F14F3D"/>
                </a:solidFill>
                <a:latin typeface="Consolas" panose="020B0609020204030204" pitchFamily="49" charset="0"/>
                <a:ea typeface="+mn-ea"/>
                <a:cs typeface="Consolas" panose="020B0609020204030204" pitchFamily="49" charset="0"/>
                <a:sym typeface="Symbol" panose="05050102010706020507" pitchFamily="18" charset="2"/>
              </a:rPr>
              <a:t>n</a:t>
            </a:r>
            <a:r>
              <a:rPr kumimoji="0" lang="en-US" altLang="zh-CN" sz="1650" b="1" kern="1200" cap="none" spc="0" normalizeH="0" baseline="0" noProof="0" dirty="0">
                <a:solidFill>
                  <a:srgbClr val="F14F3D"/>
                </a:solidFill>
                <a:latin typeface="Consolas" panose="020B0609020204030204" pitchFamily="49" charset="0"/>
                <a:ea typeface="+mn-ea"/>
                <a:cs typeface="Consolas" panose="020B0609020204030204" pitchFamily="49" charset="0"/>
                <a:sym typeface="Symbol" panose="05050102010706020507" pitchFamily="18" charset="2"/>
              </a:rPr>
              <a:t>log</a:t>
            </a:r>
            <a:r>
              <a:rPr kumimoji="0" lang="en-US" altLang="zh-CN" sz="1650" b="1" i="1" kern="1200" cap="none" spc="0" normalizeH="0" baseline="0" noProof="0" dirty="0">
                <a:solidFill>
                  <a:srgbClr val="F14F3D"/>
                </a:solidFill>
                <a:latin typeface="Consolas" panose="020B0609020204030204" pitchFamily="49" charset="0"/>
                <a:ea typeface="+mn-ea"/>
                <a:cs typeface="Consolas" panose="020B0609020204030204" pitchFamily="49" charset="0"/>
                <a:sym typeface="Symbol" panose="05050102010706020507" pitchFamily="18" charset="2"/>
              </a:rPr>
              <a:t>n</a:t>
            </a:r>
            <a:r>
              <a:rPr kumimoji="0" lang="en-US" altLang="zh-CN" sz="1650" b="1" kern="1200" cap="none" spc="0" normalizeH="0" baseline="0" noProof="0" dirty="0">
                <a:solidFill>
                  <a:srgbClr val="F14F3D"/>
                </a:solidFill>
                <a:latin typeface="Consolas" panose="020B0609020204030204" pitchFamily="49" charset="0"/>
                <a:ea typeface="+mn-ea"/>
                <a:cs typeface="Consolas" panose="020B0609020204030204" pitchFamily="49" charset="0"/>
                <a:sym typeface="Symbol" panose="05050102010706020507" pitchFamily="18" charset="2"/>
              </a:rPr>
              <a:t>)</a:t>
            </a:r>
            <a:endParaRPr kumimoji="0" lang="en-US" altLang="zh-CN" sz="1650" b="1" kern="1200" cap="none" spc="0" normalizeH="0" baseline="0" noProof="0" dirty="0">
              <a:solidFill>
                <a:srgbClr val="F14F3D"/>
              </a:solidFill>
              <a:latin typeface="Consolas" panose="020B0609020204030204" pitchFamily="49" charset="0"/>
              <a:ea typeface="+mn-ea"/>
              <a:cs typeface="Consolas" panose="020B0609020204030204" pitchFamily="49" charset="0"/>
              <a:sym typeface="Symbol" panose="05050102010706020507" pitchFamily="18" charset="2"/>
            </a:endParaRPr>
          </a:p>
        </p:txBody>
      </p:sp>
      <p:sp>
        <p:nvSpPr>
          <p:cNvPr id="4" name="文本框 3"/>
          <p:cNvSpPr txBox="1"/>
          <p:nvPr/>
        </p:nvSpPr>
        <p:spPr>
          <a:xfrm>
            <a:off x="330200" y="533400"/>
            <a:ext cx="4572000" cy="346075"/>
          </a:xfrm>
          <a:prstGeom prst="rect">
            <a:avLst/>
          </a:prstGeom>
          <a:noFill/>
        </p:spPr>
        <p:txBody>
          <a:bodyPr wrap="square">
            <a:spAutoFit/>
          </a:bodyPr>
          <a:lstStyle/>
          <a:p>
            <a:pPr marR="0" defTabSz="914400">
              <a:buClrTx/>
              <a:buSzTx/>
              <a:buFontTx/>
              <a:buNone/>
              <a:defRPr/>
            </a:pPr>
            <a:r>
              <a:rPr kumimoji="0" lang="en-US" altLang="zh-CN" sz="1650" u="sng" kern="1200" cap="none" spc="0" normalizeH="0" baseline="0" noProof="0" dirty="0">
                <a:solidFill>
                  <a:schemeClr val="bg1"/>
                </a:solidFill>
                <a:effectLst>
                  <a:outerShdw blurRad="38100" dist="38100" dir="2700000" algn="tl">
                    <a:srgbClr val="000000">
                      <a:alpha val="43137"/>
                    </a:srgbClr>
                  </a:outerShdw>
                </a:effectLst>
                <a:latin typeface="Berlin Sans FB" panose="020E0602020502020306" pitchFamily="34" charset="0"/>
                <a:ea typeface="+mn-ea"/>
                <a:cs typeface="+mn-cs"/>
              </a:rPr>
              <a:t>MSP: </a:t>
            </a:r>
            <a:r>
              <a:rPr kumimoji="0" lang="zh-CN" altLang="en-US" sz="1650" u="sng" kern="1200" cap="none" spc="0" normalizeH="0" baseline="0" noProof="0" dirty="0">
                <a:solidFill>
                  <a:schemeClr val="bg1"/>
                </a:solidFill>
                <a:effectLst>
                  <a:outerShdw blurRad="38100" dist="38100" dir="2700000" algn="tl">
                    <a:srgbClr val="000000">
                      <a:alpha val="43137"/>
                    </a:srgbClr>
                  </a:outerShdw>
                </a:effectLst>
                <a:latin typeface="Berlin Sans FB" panose="020E0602020502020306" pitchFamily="34" charset="0"/>
                <a:ea typeface="+mn-ea"/>
                <a:cs typeface="+mn-cs"/>
              </a:rPr>
              <a:t>pseudocode</a:t>
            </a:r>
            <a:endParaRPr kumimoji="0" lang="zh-CN" altLang="en-US" sz="1650" u="sng" kern="1200" cap="none" spc="0" normalizeH="0" baseline="0" noProof="0" dirty="0">
              <a:solidFill>
                <a:schemeClr val="bg1"/>
              </a:solidFill>
              <a:effectLst>
                <a:outerShdw blurRad="38100" dist="38100" dir="2700000" algn="tl">
                  <a:srgbClr val="000000">
                    <a:alpha val="43137"/>
                  </a:srgbClr>
                </a:outerShdw>
              </a:effectLst>
              <a:latin typeface="Berlin Sans FB" panose="020E0602020502020306" pitchFamily="34" charset="0"/>
              <a:ea typeface="+mn-ea"/>
              <a:cs typeface="+mn-cs"/>
            </a:endParaRPr>
          </a:p>
        </p:txBody>
      </p:sp>
      <p:pic>
        <p:nvPicPr>
          <p:cNvPr id="5" name="图片 4" descr="微信图片_20210628114400"/>
          <p:cNvPicPr>
            <a:picLocks noChangeAspect="1"/>
          </p:cNvPicPr>
          <p:nvPr/>
        </p:nvPicPr>
        <p:blipFill>
          <a:blip r:embed="rId1"/>
          <a:stretch>
            <a:fillRect/>
          </a:stretch>
        </p:blipFill>
        <p:spPr>
          <a:xfrm>
            <a:off x="4038734" y="381080"/>
            <a:ext cx="5105266" cy="1829387"/>
          </a:xfrm>
          <a:prstGeom prst="rect">
            <a:avLst/>
          </a:prstGeom>
          <a:ln>
            <a:noFill/>
          </a:ln>
          <a:effectLst>
            <a:outerShdw blurRad="50800" dist="38100" dir="2700000" algn="tl" rotWithShape="0">
              <a:prstClr val="black">
                <a:alpha val="40000"/>
              </a:prstClr>
            </a:outerShdw>
            <a:softEdge rad="112500"/>
          </a:effec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1" name="文本框 1"/>
          <p:cNvSpPr txBox="1"/>
          <p:nvPr/>
        </p:nvSpPr>
        <p:spPr>
          <a:xfrm>
            <a:off x="5162550" y="1809750"/>
            <a:ext cx="3578225" cy="2535238"/>
          </a:xfrm>
          <a:prstGeom prst="rect">
            <a:avLst/>
          </a:prstGeom>
          <a:noFill/>
          <a:ln w="9525">
            <a:noFill/>
          </a:ln>
        </p:spPr>
        <p:txBody>
          <a:bodyPr anchor="t" anchorCtr="0">
            <a:spAutoFit/>
          </a:bodyPr>
          <a:p>
            <a:pPr defTabSz="685800">
              <a:spcBef>
                <a:spcPts val="450"/>
              </a:spcBef>
            </a:pPr>
            <a:r>
              <a:rPr lang="en-US" altLang="zh-CN" dirty="0">
                <a:solidFill>
                  <a:srgbClr val="213442"/>
                </a:solidFill>
                <a:latin typeface="Berlin Sans FB" panose="020E0602020502020306" pitchFamily="34" charset="0"/>
                <a:sym typeface="+mn-ea"/>
              </a:rPr>
              <a:t>State Transition Equation</a:t>
            </a:r>
            <a:endParaRPr lang="zh-CN" altLang="en-US" dirty="0">
              <a:solidFill>
                <a:srgbClr val="213442"/>
              </a:solidFill>
              <a:latin typeface="Berlin Sans FB" panose="020E0602020502020306" pitchFamily="34" charset="0"/>
            </a:endParaRPr>
          </a:p>
          <a:p>
            <a:pPr defTabSz="685800">
              <a:lnSpc>
                <a:spcPct val="200000"/>
              </a:lnSpc>
              <a:spcBef>
                <a:spcPts val="450"/>
              </a:spcBef>
            </a:pPr>
            <a:r>
              <a:rPr lang="en-US" altLang="zh-CN" b="1" i="1" dirty="0">
                <a:solidFill>
                  <a:srgbClr val="213442"/>
                </a:solidFill>
                <a:latin typeface="Times New Roman" panose="02020603050405020304" pitchFamily="18" charset="0"/>
                <a:ea typeface="宋体" panose="02010600030101010101" pitchFamily="2" charset="-122"/>
                <a:sym typeface="+mn-ea"/>
              </a:rPr>
              <a:t>C</a:t>
            </a:r>
            <a:r>
              <a:rPr lang="en-US" altLang="zh-CN" b="1" dirty="0">
                <a:solidFill>
                  <a:srgbClr val="213442"/>
                </a:solidFill>
                <a:latin typeface="Times New Roman" panose="02020603050405020304" pitchFamily="18" charset="0"/>
                <a:ea typeface="宋体" panose="02010600030101010101" pitchFamily="2" charset="-122"/>
                <a:sym typeface="+mn-ea"/>
              </a:rPr>
              <a:t>[</a:t>
            </a:r>
            <a:r>
              <a:rPr lang="en-US" altLang="zh-CN" b="1" i="1" dirty="0">
                <a:solidFill>
                  <a:srgbClr val="213442"/>
                </a:solidFill>
                <a:latin typeface="Times New Roman" panose="02020603050405020304" pitchFamily="18" charset="0"/>
                <a:ea typeface="宋体" panose="02010600030101010101" pitchFamily="2" charset="-122"/>
                <a:sym typeface="+mn-ea"/>
              </a:rPr>
              <a:t>i</a:t>
            </a:r>
            <a:r>
              <a:rPr lang="en-US" altLang="zh-CN" b="1" dirty="0">
                <a:solidFill>
                  <a:srgbClr val="213442"/>
                </a:solidFill>
                <a:latin typeface="Times New Roman" panose="02020603050405020304" pitchFamily="18" charset="0"/>
                <a:ea typeface="宋体" panose="02010600030101010101" pitchFamily="2" charset="-122"/>
                <a:sym typeface="+mn-ea"/>
              </a:rPr>
              <a:t>+1]= max{</a:t>
            </a:r>
            <a:r>
              <a:rPr lang="en-US" altLang="zh-CN" b="1" i="1" dirty="0">
                <a:solidFill>
                  <a:srgbClr val="213442"/>
                </a:solidFill>
                <a:latin typeface="Times New Roman" panose="02020603050405020304" pitchFamily="18" charset="0"/>
                <a:ea typeface="宋体" panose="02010600030101010101" pitchFamily="2" charset="-122"/>
                <a:sym typeface="+mn-ea"/>
              </a:rPr>
              <a:t>C</a:t>
            </a:r>
            <a:r>
              <a:rPr lang="en-US" altLang="zh-CN" b="1" dirty="0">
                <a:solidFill>
                  <a:srgbClr val="213442"/>
                </a:solidFill>
                <a:latin typeface="Times New Roman" panose="02020603050405020304" pitchFamily="18" charset="0"/>
                <a:ea typeface="宋体" panose="02010600030101010101" pitchFamily="2" charset="-122"/>
                <a:sym typeface="+mn-ea"/>
              </a:rPr>
              <a:t>[</a:t>
            </a:r>
            <a:r>
              <a:rPr lang="en-US" altLang="zh-CN" b="1" i="1" dirty="0">
                <a:solidFill>
                  <a:srgbClr val="213442"/>
                </a:solidFill>
                <a:latin typeface="Times New Roman" panose="02020603050405020304" pitchFamily="18" charset="0"/>
                <a:ea typeface="宋体" panose="02010600030101010101" pitchFamily="2" charset="-122"/>
                <a:sym typeface="+mn-ea"/>
              </a:rPr>
              <a:t>i</a:t>
            </a:r>
            <a:r>
              <a:rPr lang="en-US" altLang="zh-CN" b="1" dirty="0">
                <a:solidFill>
                  <a:srgbClr val="213442"/>
                </a:solidFill>
                <a:latin typeface="Times New Roman" panose="02020603050405020304" pitchFamily="18" charset="0"/>
                <a:ea typeface="宋体" panose="02010600030101010101" pitchFamily="2" charset="-122"/>
                <a:sym typeface="+mn-ea"/>
              </a:rPr>
              <a:t>]+</a:t>
            </a:r>
            <a:r>
              <a:rPr lang="en-US" altLang="zh-CN" b="1" i="1" dirty="0">
                <a:solidFill>
                  <a:srgbClr val="213442"/>
                </a:solidFill>
                <a:latin typeface="Times New Roman" panose="02020603050405020304" pitchFamily="18" charset="0"/>
                <a:ea typeface="宋体" panose="02010600030101010101" pitchFamily="2" charset="-122"/>
                <a:sym typeface="+mn-ea"/>
              </a:rPr>
              <a:t>A</a:t>
            </a:r>
            <a:r>
              <a:rPr lang="en-US" altLang="zh-CN" b="1" dirty="0">
                <a:solidFill>
                  <a:srgbClr val="213442"/>
                </a:solidFill>
                <a:latin typeface="Times New Roman" panose="02020603050405020304" pitchFamily="18" charset="0"/>
                <a:ea typeface="宋体" panose="02010600030101010101" pitchFamily="2" charset="-122"/>
                <a:sym typeface="+mn-ea"/>
              </a:rPr>
              <a:t>[</a:t>
            </a:r>
            <a:r>
              <a:rPr lang="en-US" altLang="zh-CN" b="1" i="1" dirty="0">
                <a:solidFill>
                  <a:srgbClr val="213442"/>
                </a:solidFill>
                <a:latin typeface="Times New Roman" panose="02020603050405020304" pitchFamily="18" charset="0"/>
                <a:ea typeface="宋体" panose="02010600030101010101" pitchFamily="2" charset="-122"/>
                <a:sym typeface="+mn-ea"/>
              </a:rPr>
              <a:t>i</a:t>
            </a:r>
            <a:r>
              <a:rPr lang="en-US" altLang="zh-CN" b="1" dirty="0">
                <a:solidFill>
                  <a:srgbClr val="213442"/>
                </a:solidFill>
                <a:latin typeface="Times New Roman" panose="02020603050405020304" pitchFamily="18" charset="0"/>
                <a:ea typeface="宋体" panose="02010600030101010101" pitchFamily="2" charset="-122"/>
                <a:sym typeface="+mn-ea"/>
              </a:rPr>
              <a:t>+1], </a:t>
            </a:r>
            <a:r>
              <a:rPr lang="en-US" altLang="zh-CN" b="1" i="1" dirty="0">
                <a:solidFill>
                  <a:srgbClr val="213442"/>
                </a:solidFill>
                <a:latin typeface="Times New Roman" panose="02020603050405020304" pitchFamily="18" charset="0"/>
                <a:ea typeface="宋体" panose="02010600030101010101" pitchFamily="2" charset="-122"/>
                <a:sym typeface="+mn-ea"/>
              </a:rPr>
              <a:t>A</a:t>
            </a:r>
            <a:r>
              <a:rPr lang="en-US" altLang="zh-CN" b="1" dirty="0">
                <a:solidFill>
                  <a:srgbClr val="213442"/>
                </a:solidFill>
                <a:latin typeface="Times New Roman" panose="02020603050405020304" pitchFamily="18" charset="0"/>
                <a:ea typeface="宋体" panose="02010600030101010101" pitchFamily="2" charset="-122"/>
                <a:sym typeface="+mn-ea"/>
              </a:rPr>
              <a:t>[</a:t>
            </a:r>
            <a:r>
              <a:rPr lang="en-US" altLang="zh-CN" b="1" i="1" dirty="0">
                <a:solidFill>
                  <a:srgbClr val="213442"/>
                </a:solidFill>
                <a:latin typeface="Times New Roman" panose="02020603050405020304" pitchFamily="18" charset="0"/>
                <a:ea typeface="宋体" panose="02010600030101010101" pitchFamily="2" charset="-122"/>
                <a:sym typeface="+mn-ea"/>
              </a:rPr>
              <a:t>i</a:t>
            </a:r>
            <a:r>
              <a:rPr lang="en-US" altLang="zh-CN" b="1" dirty="0">
                <a:solidFill>
                  <a:srgbClr val="213442"/>
                </a:solidFill>
                <a:latin typeface="Times New Roman" panose="02020603050405020304" pitchFamily="18" charset="0"/>
                <a:ea typeface="宋体" panose="02010600030101010101" pitchFamily="2" charset="-122"/>
                <a:sym typeface="+mn-ea"/>
              </a:rPr>
              <a:t>+1] }  </a:t>
            </a:r>
            <a:r>
              <a:rPr lang="en-US" altLang="zh-CN" b="1" i="1" dirty="0">
                <a:solidFill>
                  <a:srgbClr val="213442"/>
                </a:solidFill>
                <a:latin typeface="Times New Roman" panose="02020603050405020304" pitchFamily="18" charset="0"/>
                <a:ea typeface="宋体" panose="02010600030101010101" pitchFamily="2" charset="-122"/>
                <a:sym typeface="+mn-ea"/>
              </a:rPr>
              <a:t>i</a:t>
            </a:r>
            <a:r>
              <a:rPr lang="en-US" altLang="zh-CN" b="1" dirty="0">
                <a:solidFill>
                  <a:srgbClr val="213442"/>
                </a:solidFill>
                <a:latin typeface="Times New Roman" panose="02020603050405020304" pitchFamily="18" charset="0"/>
                <a:ea typeface="宋体" panose="02010600030101010101" pitchFamily="2" charset="-122"/>
                <a:sym typeface="+mn-ea"/>
              </a:rPr>
              <a:t>=1,2,…,</a:t>
            </a:r>
            <a:r>
              <a:rPr lang="en-US" altLang="zh-CN" b="1" i="1" dirty="0">
                <a:solidFill>
                  <a:srgbClr val="213442"/>
                </a:solidFill>
                <a:latin typeface="Times New Roman" panose="02020603050405020304" pitchFamily="18" charset="0"/>
                <a:ea typeface="宋体" panose="02010600030101010101" pitchFamily="2" charset="-122"/>
                <a:sym typeface="+mn-ea"/>
              </a:rPr>
              <a:t>n</a:t>
            </a:r>
            <a:r>
              <a:rPr lang="zh-CN" altLang="en-US" b="1" i="1" dirty="0">
                <a:solidFill>
                  <a:srgbClr val="213442"/>
                </a:solidFill>
                <a:latin typeface="Times New Roman" panose="02020603050405020304" pitchFamily="18" charset="0"/>
                <a:ea typeface="宋体" panose="02010600030101010101" pitchFamily="2" charset="-122"/>
                <a:sym typeface="+mn-ea"/>
              </a:rPr>
              <a:t> </a:t>
            </a:r>
            <a:r>
              <a:rPr lang="en-US" altLang="zh-CN" b="1" i="1" dirty="0">
                <a:solidFill>
                  <a:srgbClr val="213442"/>
                </a:solidFill>
                <a:latin typeface="Times New Roman" panose="02020603050405020304" pitchFamily="18" charset="0"/>
                <a:ea typeface="宋体" panose="02010600030101010101" pitchFamily="2" charset="-122"/>
                <a:sym typeface="+mn-ea"/>
              </a:rPr>
              <a:t>C</a:t>
            </a:r>
            <a:r>
              <a:rPr lang="en-US" altLang="zh-CN" b="1" dirty="0">
                <a:solidFill>
                  <a:srgbClr val="213442"/>
                </a:solidFill>
                <a:latin typeface="Times New Roman" panose="02020603050405020304" pitchFamily="18" charset="0"/>
                <a:ea typeface="宋体" panose="02010600030101010101" pitchFamily="2" charset="-122"/>
                <a:sym typeface="+mn-ea"/>
              </a:rPr>
              <a:t>[1]</a:t>
            </a:r>
            <a:r>
              <a:rPr lang="en-US" altLang="zh-CN" b="1" i="1" dirty="0">
                <a:solidFill>
                  <a:srgbClr val="213442"/>
                </a:solidFill>
                <a:latin typeface="Times New Roman" panose="02020603050405020304" pitchFamily="18" charset="0"/>
                <a:ea typeface="宋体" panose="02010600030101010101" pitchFamily="2" charset="-122"/>
                <a:sym typeface="+mn-ea"/>
              </a:rPr>
              <a:t>=A</a:t>
            </a:r>
            <a:r>
              <a:rPr lang="en-US" altLang="zh-CN" b="1" dirty="0">
                <a:solidFill>
                  <a:srgbClr val="213442"/>
                </a:solidFill>
                <a:latin typeface="Times New Roman" panose="02020603050405020304" pitchFamily="18" charset="0"/>
                <a:ea typeface="宋体" panose="02010600030101010101" pitchFamily="2" charset="-122"/>
                <a:sym typeface="+mn-ea"/>
              </a:rPr>
              <a:t>[1]  </a:t>
            </a:r>
            <a:r>
              <a:rPr lang="en-US" altLang="zh-CN" dirty="0">
                <a:solidFill>
                  <a:srgbClr val="213442"/>
                </a:solidFill>
                <a:latin typeface="微软雅黑" panose="020B0503020204020204" pitchFamily="34" charset="-122"/>
                <a:ea typeface="微软雅黑" panose="020B0503020204020204" pitchFamily="34" charset="-122"/>
                <a:sym typeface="+mn-ea"/>
              </a:rPr>
              <a:t>if </a:t>
            </a:r>
            <a:r>
              <a:rPr lang="en-US" altLang="zh-CN" b="1" i="1" dirty="0">
                <a:solidFill>
                  <a:srgbClr val="213442"/>
                </a:solidFill>
                <a:latin typeface="Times New Roman" panose="02020603050405020304" pitchFamily="18" charset="0"/>
                <a:ea typeface="宋体" panose="02010600030101010101" pitchFamily="2" charset="-122"/>
                <a:sym typeface="+mn-ea"/>
              </a:rPr>
              <a:t>A</a:t>
            </a:r>
            <a:r>
              <a:rPr lang="en-US" altLang="zh-CN" b="1" dirty="0">
                <a:solidFill>
                  <a:srgbClr val="213442"/>
                </a:solidFill>
                <a:latin typeface="Times New Roman" panose="02020603050405020304" pitchFamily="18" charset="0"/>
                <a:ea typeface="宋体" panose="02010600030101010101" pitchFamily="2" charset="-122"/>
                <a:sym typeface="+mn-ea"/>
              </a:rPr>
              <a:t>[1]&gt;0, </a:t>
            </a:r>
            <a:r>
              <a:rPr lang="en-US" altLang="zh-CN" dirty="0">
                <a:solidFill>
                  <a:srgbClr val="213442"/>
                </a:solidFill>
                <a:latin typeface="微软雅黑" panose="020B0503020204020204" pitchFamily="34" charset="-122"/>
                <a:ea typeface="微软雅黑" panose="020B0503020204020204" pitchFamily="34" charset="-122"/>
                <a:sym typeface="+mn-ea"/>
              </a:rPr>
              <a:t>else </a:t>
            </a:r>
            <a:r>
              <a:rPr lang="en-US" altLang="zh-CN" b="1" i="1" dirty="0">
                <a:solidFill>
                  <a:srgbClr val="213442"/>
                </a:solidFill>
                <a:latin typeface="Times New Roman" panose="02020603050405020304" pitchFamily="18" charset="0"/>
                <a:ea typeface="宋体" panose="02010600030101010101" pitchFamily="2" charset="-122"/>
                <a:sym typeface="+mn-ea"/>
              </a:rPr>
              <a:t>C</a:t>
            </a:r>
            <a:r>
              <a:rPr lang="en-US" altLang="zh-CN" b="1" dirty="0">
                <a:solidFill>
                  <a:srgbClr val="213442"/>
                </a:solidFill>
                <a:latin typeface="Times New Roman" panose="02020603050405020304" pitchFamily="18" charset="0"/>
                <a:ea typeface="宋体" panose="02010600030101010101" pitchFamily="2" charset="-122"/>
                <a:sym typeface="+mn-ea"/>
              </a:rPr>
              <a:t>[1]=0 </a:t>
            </a:r>
            <a:endParaRPr lang="zh-CN" altLang="en-US" b="1" dirty="0">
              <a:solidFill>
                <a:srgbClr val="213442"/>
              </a:solidFill>
              <a:latin typeface="Times New Roman" panose="02020603050405020304" pitchFamily="18" charset="0"/>
              <a:ea typeface="宋体" panose="02010600030101010101" pitchFamily="2" charset="-122"/>
            </a:endParaRPr>
          </a:p>
          <a:p>
            <a:pPr defTabSz="685800">
              <a:lnSpc>
                <a:spcPct val="130000"/>
              </a:lnSpc>
              <a:spcBef>
                <a:spcPts val="900"/>
              </a:spcBef>
            </a:pPr>
            <a:endParaRPr lang="zh-CN" altLang="en-US" b="1" dirty="0">
              <a:solidFill>
                <a:srgbClr val="FFC000"/>
              </a:solidFill>
              <a:latin typeface="Times New Roman" panose="02020603050405020304" pitchFamily="18" charset="0"/>
              <a:ea typeface="宋体" panose="02010600030101010101" pitchFamily="2" charset="-122"/>
              <a:sym typeface="+mn-ea"/>
            </a:endParaRPr>
          </a:p>
        </p:txBody>
      </p:sp>
      <p:graphicFrame>
        <p:nvGraphicFramePr>
          <p:cNvPr id="128002" name="Object 20"/>
          <p:cNvGraphicFramePr>
            <a:graphicFrameLocks noChangeAspect="1"/>
          </p:cNvGraphicFramePr>
          <p:nvPr/>
        </p:nvGraphicFramePr>
        <p:xfrm>
          <a:off x="6705600" y="3495675"/>
          <a:ext cx="1666875" cy="331788"/>
        </p:xfrm>
        <a:graphic>
          <a:graphicData uri="http://schemas.openxmlformats.org/presentationml/2006/ole">
            <mc:AlternateContent xmlns:mc="http://schemas.openxmlformats.org/markup-compatibility/2006">
              <mc:Choice xmlns:v="urn:schemas-microsoft-com:vml" Requires="v">
                <p:oleObj spid="_x0000_s3082" name="" r:id="rId1" imgW="1384300" imgH="279400" progId="Equation.3">
                  <p:embed/>
                </p:oleObj>
              </mc:Choice>
              <mc:Fallback>
                <p:oleObj name="" r:id="rId1" imgW="1384300" imgH="279400" progId="Equation.3">
                  <p:embed/>
                  <p:pic>
                    <p:nvPicPr>
                      <p:cNvPr id="0" name="图片 3081"/>
                      <p:cNvPicPr/>
                      <p:nvPr/>
                    </p:nvPicPr>
                    <p:blipFill>
                      <a:blip r:embed="rId2"/>
                      <a:stretch>
                        <a:fillRect/>
                      </a:stretch>
                    </p:blipFill>
                    <p:spPr>
                      <a:xfrm>
                        <a:off x="6705600" y="3495675"/>
                        <a:ext cx="1666875" cy="331788"/>
                      </a:xfrm>
                      <a:prstGeom prst="rect">
                        <a:avLst/>
                      </a:prstGeom>
                      <a:solidFill>
                        <a:srgbClr val="F5ECE0">
                          <a:alpha val="38823"/>
                        </a:srgbClr>
                      </a:solidFill>
                      <a:ln w="38100">
                        <a:noFill/>
                        <a:miter/>
                      </a:ln>
                    </p:spPr>
                  </p:pic>
                </p:oleObj>
              </mc:Fallback>
            </mc:AlternateContent>
          </a:graphicData>
        </a:graphic>
      </p:graphicFrame>
      <p:sp>
        <p:nvSpPr>
          <p:cNvPr id="4" name="矩形 3"/>
          <p:cNvSpPr/>
          <p:nvPr/>
        </p:nvSpPr>
        <p:spPr>
          <a:xfrm>
            <a:off x="240035" y="765868"/>
            <a:ext cx="4863941" cy="6185535"/>
          </a:xfrm>
          <a:prstGeom prst="rect">
            <a:avLst/>
          </a:prstGeom>
          <a:solidFill>
            <a:schemeClr val="accent5">
              <a:lumMod val="20000"/>
              <a:lumOff val="80000"/>
            </a:schemeClr>
          </a:solidFill>
          <a:effectLst>
            <a:softEdge rad="12700"/>
          </a:effectLst>
        </p:spPr>
        <p:txBody>
          <a:bodyPr wrap="square" rtlCol="0" anchor="t">
            <a:spAutoFit/>
          </a:bodyPr>
          <a:p>
            <a:pPr lvl="0" indent="-257175" algn="l" defTabSz="914400">
              <a:lnSpc>
                <a:spcPct val="150000"/>
              </a:lnSpc>
              <a:spcAft>
                <a:spcPts val="450"/>
              </a:spcAft>
              <a:buClrTx/>
              <a:buSzTx/>
              <a:buFontTx/>
              <a:tabLst>
                <a:tab pos="514350" algn="l"/>
                <a:tab pos="628650" algn="l"/>
              </a:tabLst>
            </a:pPr>
            <a:r>
              <a:rPr lang="en-US" altLang="zh-CN" sz="1800" b="1" dirty="0">
                <a:solidFill>
                  <a:schemeClr val="tx1">
                    <a:lumMod val="75000"/>
                  </a:schemeClr>
                </a:solidFill>
                <a:latin typeface="Consolas" panose="020B0609020204030204" pitchFamily="49" charset="0"/>
                <a:sym typeface="+mn-ea"/>
              </a:rPr>
              <a:t>MaxSubP2(A, n)</a:t>
            </a:r>
            <a:endParaRPr lang="en-US" altLang="zh-CN" sz="1800" b="1" dirty="0">
              <a:solidFill>
                <a:schemeClr val="tx1">
                  <a:lumMod val="75000"/>
                </a:schemeClr>
              </a:solidFill>
              <a:latin typeface="Consolas" panose="020B0609020204030204" pitchFamily="49" charset="0"/>
              <a:sym typeface="+mn-ea"/>
            </a:endParaRPr>
          </a:p>
          <a:p>
            <a:pPr lvl="0" indent="-257175" algn="l" defTabSz="914400">
              <a:lnSpc>
                <a:spcPct val="150000"/>
              </a:lnSpc>
              <a:spcAft>
                <a:spcPts val="450"/>
              </a:spcAft>
              <a:buClrTx/>
              <a:buSzTx/>
              <a:buFontTx/>
              <a:tabLst>
                <a:tab pos="514350" algn="l"/>
                <a:tab pos="628650" algn="l"/>
              </a:tabLst>
            </a:pPr>
            <a:r>
              <a:rPr lang="en-US" altLang="zh-CN" sz="1800" b="1" dirty="0">
                <a:solidFill>
                  <a:schemeClr val="tx1">
                    <a:lumMod val="75000"/>
                  </a:schemeClr>
                </a:solidFill>
                <a:latin typeface="Consolas" panose="020B0609020204030204" pitchFamily="49" charset="0"/>
                <a:sym typeface="+mn-ea"/>
              </a:rPr>
              <a:t>input：Aarry A</a:t>
            </a:r>
            <a:endParaRPr lang="en-US" altLang="zh-CN" sz="1800" b="1" dirty="0">
              <a:solidFill>
                <a:schemeClr val="tx1">
                  <a:lumMod val="75000"/>
                </a:schemeClr>
              </a:solidFill>
              <a:latin typeface="Consolas" panose="020B0609020204030204" pitchFamily="49" charset="0"/>
              <a:sym typeface="+mn-ea"/>
            </a:endParaRPr>
          </a:p>
          <a:p>
            <a:pPr lvl="0" indent="-257175" algn="l" defTabSz="914400">
              <a:lnSpc>
                <a:spcPct val="150000"/>
              </a:lnSpc>
              <a:spcAft>
                <a:spcPts val="450"/>
              </a:spcAft>
              <a:buClrTx/>
              <a:buSzTx/>
              <a:buFontTx/>
              <a:tabLst>
                <a:tab pos="514350" algn="l"/>
                <a:tab pos="628650" algn="l"/>
              </a:tabLst>
            </a:pPr>
            <a:r>
              <a:rPr lang="en-US" altLang="zh-CN" sz="1800" b="1" dirty="0">
                <a:solidFill>
                  <a:schemeClr val="tx1">
                    <a:lumMod val="75000"/>
                  </a:schemeClr>
                </a:solidFill>
                <a:latin typeface="Consolas" panose="020B0609020204030204" pitchFamily="49" charset="0"/>
                <a:sym typeface="+mn-ea"/>
              </a:rPr>
              <a:t>output：sum, c</a:t>
            </a:r>
            <a:endParaRPr lang="en-US" altLang="zh-CN" sz="1800" b="1" dirty="0">
              <a:solidFill>
                <a:schemeClr val="tx1">
                  <a:lumMod val="75000"/>
                </a:schemeClr>
              </a:solidFill>
              <a:latin typeface="Consolas" panose="020B0609020204030204" pitchFamily="49" charset="0"/>
              <a:sym typeface="+mn-ea"/>
            </a:endParaRPr>
          </a:p>
          <a:p>
            <a:pPr lvl="0" indent="-257175" algn="l" defTabSz="914400">
              <a:lnSpc>
                <a:spcPct val="150000"/>
              </a:lnSpc>
              <a:spcAft>
                <a:spcPts val="450"/>
              </a:spcAft>
              <a:buClrTx/>
              <a:buSzTx/>
              <a:buFontTx/>
              <a:tabLst>
                <a:tab pos="514350" algn="l"/>
                <a:tab pos="628650" algn="l"/>
              </a:tabLst>
            </a:pPr>
            <a:r>
              <a:rPr lang="en-US" altLang="zh-CN" sz="1800" b="1" dirty="0">
                <a:solidFill>
                  <a:schemeClr val="tx1">
                    <a:lumMod val="75000"/>
                  </a:schemeClr>
                </a:solidFill>
                <a:latin typeface="Consolas" panose="020B0609020204030204" pitchFamily="49" charset="0"/>
                <a:sym typeface="+mn-ea"/>
              </a:rPr>
              <a:t>   1.  sum</a:t>
            </a:r>
            <a:r>
              <a:rPr lang="en-US" altLang="zh-CN" sz="1800" b="1" dirty="0">
                <a:solidFill>
                  <a:schemeClr val="tx1">
                    <a:lumMod val="75000"/>
                  </a:schemeClr>
                </a:solidFill>
                <a:latin typeface="Consolas" panose="020B0609020204030204" pitchFamily="49" charset="0"/>
                <a:sym typeface="Symbol" panose="05050102010706020507" pitchFamily="18" charset="2"/>
              </a:rPr>
              <a:t></a:t>
            </a:r>
            <a:r>
              <a:rPr lang="en-US" altLang="zh-CN" sz="1800" b="1" dirty="0">
                <a:solidFill>
                  <a:schemeClr val="tx1">
                    <a:lumMod val="75000"/>
                  </a:schemeClr>
                </a:solidFill>
                <a:latin typeface="Consolas" panose="020B0609020204030204" pitchFamily="49" charset="0"/>
                <a:sym typeface="+mn-ea"/>
              </a:rPr>
              <a:t>0</a:t>
            </a:r>
            <a:endParaRPr lang="en-US" altLang="zh-CN" sz="1800" b="1" dirty="0">
              <a:solidFill>
                <a:schemeClr val="tx1">
                  <a:lumMod val="75000"/>
                </a:schemeClr>
              </a:solidFill>
              <a:latin typeface="Consolas" panose="020B0609020204030204" pitchFamily="49" charset="0"/>
              <a:sym typeface="+mn-ea"/>
            </a:endParaRPr>
          </a:p>
          <a:p>
            <a:pPr lvl="0" indent="-257175" algn="l" defTabSz="914400">
              <a:lnSpc>
                <a:spcPct val="150000"/>
              </a:lnSpc>
              <a:spcAft>
                <a:spcPts val="450"/>
              </a:spcAft>
              <a:buClrTx/>
              <a:buSzTx/>
              <a:buFontTx/>
              <a:tabLst>
                <a:tab pos="514350" algn="l"/>
                <a:tab pos="628650" algn="l"/>
              </a:tabLst>
            </a:pPr>
            <a:r>
              <a:rPr lang="en-US" altLang="zh-CN" sz="1800" b="1" dirty="0">
                <a:solidFill>
                  <a:schemeClr val="tx1">
                    <a:lumMod val="75000"/>
                  </a:schemeClr>
                </a:solidFill>
                <a:latin typeface="Consolas" panose="020B0609020204030204" pitchFamily="49" charset="0"/>
                <a:sym typeface="+mn-ea"/>
              </a:rPr>
              <a:t>   2．b</a:t>
            </a:r>
            <a:r>
              <a:rPr lang="en-US" altLang="zh-CN" sz="1800" b="1" dirty="0">
                <a:solidFill>
                  <a:schemeClr val="tx1">
                    <a:lumMod val="75000"/>
                  </a:schemeClr>
                </a:solidFill>
                <a:latin typeface="Consolas" panose="020B0609020204030204" pitchFamily="49" charset="0"/>
                <a:sym typeface="Symbol" panose="05050102010706020507" pitchFamily="18" charset="2"/>
              </a:rPr>
              <a:t></a:t>
            </a:r>
            <a:r>
              <a:rPr lang="en-US" altLang="zh-CN" sz="1800" b="1" dirty="0">
                <a:solidFill>
                  <a:schemeClr val="tx1">
                    <a:lumMod val="75000"/>
                  </a:schemeClr>
                </a:solidFill>
                <a:latin typeface="Consolas" panose="020B0609020204030204" pitchFamily="49" charset="0"/>
                <a:sym typeface="+mn-ea"/>
              </a:rPr>
              <a:t>0    </a:t>
            </a:r>
            <a:endParaRPr lang="en-US" altLang="zh-CN" sz="1800" b="1" dirty="0">
              <a:solidFill>
                <a:schemeClr val="tx1">
                  <a:lumMod val="75000"/>
                </a:schemeClr>
              </a:solidFill>
              <a:latin typeface="Consolas" panose="020B0609020204030204" pitchFamily="49" charset="0"/>
              <a:sym typeface="+mn-ea"/>
            </a:endParaRPr>
          </a:p>
          <a:p>
            <a:pPr lvl="0" indent="-257175" algn="l" defTabSz="914400">
              <a:lnSpc>
                <a:spcPct val="150000"/>
              </a:lnSpc>
              <a:spcAft>
                <a:spcPts val="450"/>
              </a:spcAft>
              <a:buClrTx/>
              <a:buSzTx/>
              <a:buFontTx/>
              <a:tabLst>
                <a:tab pos="514350" algn="l"/>
                <a:tab pos="628650" algn="l"/>
              </a:tabLst>
            </a:pPr>
            <a:r>
              <a:rPr lang="en-US" altLang="zh-CN" sz="1800" b="1" dirty="0">
                <a:solidFill>
                  <a:schemeClr val="tx1">
                    <a:lumMod val="75000"/>
                  </a:schemeClr>
                </a:solidFill>
                <a:latin typeface="Consolas" panose="020B0609020204030204" pitchFamily="49" charset="0"/>
                <a:sym typeface="+mn-ea"/>
              </a:rPr>
              <a:t>   3.  for  i</a:t>
            </a:r>
            <a:r>
              <a:rPr lang="en-US" altLang="zh-CN" sz="1800" b="1" dirty="0">
                <a:solidFill>
                  <a:schemeClr val="tx1">
                    <a:lumMod val="75000"/>
                  </a:schemeClr>
                </a:solidFill>
                <a:latin typeface="Consolas" panose="020B0609020204030204" pitchFamily="49" charset="0"/>
                <a:sym typeface="Symbol" panose="05050102010706020507" pitchFamily="18" charset="2"/>
              </a:rPr>
              <a:t></a:t>
            </a:r>
            <a:r>
              <a:rPr lang="en-US" altLang="zh-CN" sz="1800" b="1" dirty="0">
                <a:solidFill>
                  <a:schemeClr val="tx1">
                    <a:lumMod val="75000"/>
                  </a:schemeClr>
                </a:solidFill>
                <a:latin typeface="Consolas" panose="020B0609020204030204" pitchFamily="49" charset="0"/>
                <a:sym typeface="+mn-ea"/>
              </a:rPr>
              <a:t>1  to  n  do</a:t>
            </a:r>
            <a:endParaRPr lang="en-US" altLang="zh-CN" sz="1800" b="1" dirty="0">
              <a:solidFill>
                <a:schemeClr val="tx1">
                  <a:lumMod val="75000"/>
                </a:schemeClr>
              </a:solidFill>
              <a:latin typeface="Consolas" panose="020B0609020204030204" pitchFamily="49" charset="0"/>
              <a:sym typeface="+mn-ea"/>
            </a:endParaRPr>
          </a:p>
          <a:p>
            <a:pPr lvl="0" indent="-257175" algn="l" defTabSz="914400">
              <a:lnSpc>
                <a:spcPct val="150000"/>
              </a:lnSpc>
              <a:spcAft>
                <a:spcPts val="450"/>
              </a:spcAft>
              <a:buClrTx/>
              <a:buSzTx/>
              <a:buFontTx/>
              <a:tabLst>
                <a:tab pos="514350" algn="l"/>
                <a:tab pos="628650" algn="l"/>
              </a:tabLst>
            </a:pPr>
            <a:r>
              <a:rPr lang="en-US" altLang="zh-CN" sz="1800" b="1" dirty="0">
                <a:solidFill>
                  <a:schemeClr val="tx1">
                    <a:lumMod val="75000"/>
                  </a:schemeClr>
                </a:solidFill>
                <a:latin typeface="Consolas" panose="020B0609020204030204" pitchFamily="49" charset="0"/>
                <a:sym typeface="+mn-ea"/>
              </a:rPr>
              <a:t>   4.     if  b&gt;0  </a:t>
            </a:r>
            <a:endParaRPr lang="en-US" altLang="zh-CN" sz="1800" b="1" dirty="0">
              <a:solidFill>
                <a:schemeClr val="tx1">
                  <a:lumMod val="75000"/>
                </a:schemeClr>
              </a:solidFill>
              <a:latin typeface="Consolas" panose="020B0609020204030204" pitchFamily="49" charset="0"/>
              <a:sym typeface="+mn-ea"/>
            </a:endParaRPr>
          </a:p>
          <a:p>
            <a:pPr lvl="0" indent="-257175" algn="l" defTabSz="914400">
              <a:lnSpc>
                <a:spcPct val="150000"/>
              </a:lnSpc>
              <a:spcAft>
                <a:spcPts val="450"/>
              </a:spcAft>
              <a:buClrTx/>
              <a:buSzTx/>
              <a:buFontTx/>
              <a:tabLst>
                <a:tab pos="514350" algn="l"/>
                <a:tab pos="628650" algn="l"/>
              </a:tabLst>
            </a:pPr>
            <a:r>
              <a:rPr lang="en-US" altLang="zh-CN" sz="1800" b="1" dirty="0">
                <a:solidFill>
                  <a:schemeClr val="tx1">
                    <a:lumMod val="75000"/>
                  </a:schemeClr>
                </a:solidFill>
                <a:latin typeface="Consolas" panose="020B0609020204030204" pitchFamily="49" charset="0"/>
                <a:sym typeface="+mn-ea"/>
              </a:rPr>
              <a:t>   5.     then  b</a:t>
            </a:r>
            <a:r>
              <a:rPr lang="en-US" altLang="zh-CN" sz="1800" b="1" dirty="0">
                <a:solidFill>
                  <a:schemeClr val="tx1">
                    <a:lumMod val="75000"/>
                  </a:schemeClr>
                </a:solidFill>
                <a:latin typeface="Consolas" panose="020B0609020204030204" pitchFamily="49" charset="0"/>
                <a:sym typeface="Symbol" panose="05050102010706020507" pitchFamily="18" charset="2"/>
              </a:rPr>
              <a:t></a:t>
            </a:r>
            <a:r>
              <a:rPr lang="en-US" altLang="zh-CN" sz="1800" b="1" dirty="0">
                <a:solidFill>
                  <a:schemeClr val="tx1">
                    <a:lumMod val="75000"/>
                  </a:schemeClr>
                </a:solidFill>
                <a:latin typeface="Consolas" panose="020B0609020204030204" pitchFamily="49" charset="0"/>
                <a:sym typeface="+mn-ea"/>
              </a:rPr>
              <a:t>b+A[i]</a:t>
            </a:r>
            <a:endParaRPr lang="en-US" altLang="zh-CN" sz="1800" b="1" dirty="0">
              <a:solidFill>
                <a:schemeClr val="tx1">
                  <a:lumMod val="75000"/>
                </a:schemeClr>
              </a:solidFill>
              <a:latin typeface="Consolas" panose="020B0609020204030204" pitchFamily="49" charset="0"/>
              <a:sym typeface="+mn-ea"/>
            </a:endParaRPr>
          </a:p>
          <a:p>
            <a:pPr lvl="0" indent="-257175" algn="l" defTabSz="914400">
              <a:lnSpc>
                <a:spcPct val="150000"/>
              </a:lnSpc>
              <a:spcAft>
                <a:spcPts val="450"/>
              </a:spcAft>
              <a:buClrTx/>
              <a:buSzTx/>
              <a:buFontTx/>
              <a:tabLst>
                <a:tab pos="514350" algn="l"/>
                <a:tab pos="628650" algn="l"/>
              </a:tabLst>
            </a:pPr>
            <a:r>
              <a:rPr lang="en-US" altLang="zh-CN" sz="1800" b="1" dirty="0">
                <a:solidFill>
                  <a:schemeClr val="tx1">
                    <a:lumMod val="75000"/>
                  </a:schemeClr>
                </a:solidFill>
                <a:latin typeface="Consolas" panose="020B0609020204030204" pitchFamily="49" charset="0"/>
                <a:sym typeface="+mn-ea"/>
              </a:rPr>
              <a:t>   6.     else  b</a:t>
            </a:r>
            <a:r>
              <a:rPr lang="en-US" altLang="zh-CN" sz="1800" b="1" dirty="0">
                <a:solidFill>
                  <a:schemeClr val="tx1">
                    <a:lumMod val="75000"/>
                  </a:schemeClr>
                </a:solidFill>
                <a:latin typeface="Consolas" panose="020B0609020204030204" pitchFamily="49" charset="0"/>
                <a:sym typeface="Symbol" panose="05050102010706020507" pitchFamily="18" charset="2"/>
              </a:rPr>
              <a:t></a:t>
            </a:r>
            <a:r>
              <a:rPr lang="en-US" altLang="zh-CN" sz="1800" b="1" dirty="0">
                <a:solidFill>
                  <a:schemeClr val="tx1">
                    <a:lumMod val="75000"/>
                  </a:schemeClr>
                </a:solidFill>
                <a:latin typeface="Consolas" panose="020B0609020204030204" pitchFamily="49" charset="0"/>
                <a:sym typeface="+mn-ea"/>
              </a:rPr>
              <a:t>A[i]</a:t>
            </a:r>
            <a:endParaRPr lang="en-US" altLang="zh-CN" sz="1800" b="1" dirty="0">
              <a:solidFill>
                <a:schemeClr val="tx1">
                  <a:lumMod val="75000"/>
                </a:schemeClr>
              </a:solidFill>
              <a:latin typeface="Consolas" panose="020B0609020204030204" pitchFamily="49" charset="0"/>
              <a:sym typeface="+mn-ea"/>
            </a:endParaRPr>
          </a:p>
          <a:p>
            <a:pPr lvl="0" indent="-257175" algn="l" defTabSz="914400">
              <a:lnSpc>
                <a:spcPct val="150000"/>
              </a:lnSpc>
              <a:spcAft>
                <a:spcPts val="450"/>
              </a:spcAft>
              <a:buClrTx/>
              <a:buSzTx/>
              <a:buFontTx/>
              <a:tabLst>
                <a:tab pos="514350" algn="l"/>
                <a:tab pos="628650" algn="l"/>
              </a:tabLst>
            </a:pPr>
            <a:r>
              <a:rPr lang="en-US" altLang="zh-CN" sz="1800" b="1" dirty="0">
                <a:solidFill>
                  <a:schemeClr val="tx1">
                    <a:lumMod val="75000"/>
                  </a:schemeClr>
                </a:solidFill>
                <a:latin typeface="Consolas" panose="020B0609020204030204" pitchFamily="49" charset="0"/>
                <a:sym typeface="+mn-ea"/>
              </a:rPr>
              <a:t>   7.     if  b&gt;sum  </a:t>
            </a:r>
            <a:endParaRPr lang="en-US" altLang="zh-CN" sz="1800" b="1" dirty="0">
              <a:solidFill>
                <a:schemeClr val="tx1">
                  <a:lumMod val="75000"/>
                </a:schemeClr>
              </a:solidFill>
              <a:latin typeface="Consolas" panose="020B0609020204030204" pitchFamily="49" charset="0"/>
              <a:sym typeface="+mn-ea"/>
            </a:endParaRPr>
          </a:p>
          <a:p>
            <a:pPr lvl="0" indent="-257175" algn="l" defTabSz="914400">
              <a:lnSpc>
                <a:spcPct val="150000"/>
              </a:lnSpc>
              <a:spcAft>
                <a:spcPts val="450"/>
              </a:spcAft>
              <a:buClrTx/>
              <a:buSzTx/>
              <a:buFontTx/>
              <a:tabLst>
                <a:tab pos="514350" algn="l"/>
                <a:tab pos="628650" algn="l"/>
              </a:tabLst>
            </a:pPr>
            <a:r>
              <a:rPr lang="en-US" altLang="zh-CN" sz="1800" b="1" dirty="0">
                <a:solidFill>
                  <a:schemeClr val="tx1">
                    <a:lumMod val="75000"/>
                  </a:schemeClr>
                </a:solidFill>
                <a:latin typeface="Consolas" panose="020B0609020204030204" pitchFamily="49" charset="0"/>
                <a:sym typeface="+mn-ea"/>
              </a:rPr>
              <a:t>   8.     then  sum</a:t>
            </a:r>
            <a:r>
              <a:rPr lang="en-US" altLang="zh-CN" sz="1800" b="1" dirty="0">
                <a:solidFill>
                  <a:schemeClr val="tx1">
                    <a:lumMod val="75000"/>
                  </a:schemeClr>
                </a:solidFill>
                <a:latin typeface="Consolas" panose="020B0609020204030204" pitchFamily="49" charset="0"/>
                <a:sym typeface="Symbol" panose="05050102010706020507" pitchFamily="18" charset="2"/>
              </a:rPr>
              <a:t></a:t>
            </a:r>
            <a:r>
              <a:rPr lang="en-US" altLang="zh-CN" sz="1800" b="1" dirty="0">
                <a:solidFill>
                  <a:schemeClr val="tx1">
                    <a:lumMod val="75000"/>
                  </a:schemeClr>
                </a:solidFill>
                <a:latin typeface="Consolas" panose="020B0609020204030204" pitchFamily="49" charset="0"/>
                <a:sym typeface="+mn-ea"/>
              </a:rPr>
              <a:t>b</a:t>
            </a:r>
            <a:endParaRPr lang="en-US" altLang="zh-CN" sz="1800" b="1" dirty="0">
              <a:solidFill>
                <a:schemeClr val="tx1">
                  <a:lumMod val="75000"/>
                </a:schemeClr>
              </a:solidFill>
              <a:latin typeface="Consolas" panose="020B0609020204030204" pitchFamily="49" charset="0"/>
              <a:sym typeface="+mn-ea"/>
            </a:endParaRPr>
          </a:p>
          <a:p>
            <a:pPr lvl="0" indent="-257175" algn="l" defTabSz="914400">
              <a:lnSpc>
                <a:spcPct val="150000"/>
              </a:lnSpc>
              <a:spcAft>
                <a:spcPts val="450"/>
              </a:spcAft>
              <a:buClrTx/>
              <a:buSzTx/>
              <a:buFontTx/>
              <a:tabLst>
                <a:tab pos="514350" algn="l"/>
                <a:tab pos="628650" algn="l"/>
              </a:tabLst>
            </a:pPr>
            <a:r>
              <a:rPr lang="en-US" altLang="zh-CN" sz="1800" b="1" dirty="0">
                <a:solidFill>
                  <a:schemeClr val="tx1">
                    <a:lumMod val="75000"/>
                  </a:schemeClr>
                </a:solidFill>
                <a:latin typeface="Consolas" panose="020B0609020204030204" pitchFamily="49" charset="0"/>
                <a:sym typeface="+mn-ea"/>
              </a:rPr>
              <a:t>   9.          c</a:t>
            </a:r>
            <a:r>
              <a:rPr lang="en-US" altLang="zh-CN" sz="1800" b="1" dirty="0">
                <a:solidFill>
                  <a:schemeClr val="tx1">
                    <a:lumMod val="75000"/>
                  </a:schemeClr>
                </a:solidFill>
                <a:latin typeface="Consolas" panose="020B0609020204030204" pitchFamily="49" charset="0"/>
                <a:sym typeface="Symbol" panose="05050102010706020507" pitchFamily="18" charset="2"/>
              </a:rPr>
              <a:t></a:t>
            </a:r>
            <a:r>
              <a:rPr lang="en-US" altLang="zh-CN" sz="1800" b="1" dirty="0">
                <a:solidFill>
                  <a:schemeClr val="tx1">
                    <a:lumMod val="75000"/>
                  </a:schemeClr>
                </a:solidFill>
                <a:latin typeface="Consolas" panose="020B0609020204030204" pitchFamily="49" charset="0"/>
                <a:sym typeface="+mn-ea"/>
              </a:rPr>
              <a:t>i     </a:t>
            </a:r>
            <a:endParaRPr lang="en-US" altLang="zh-CN" sz="1800" b="1" dirty="0">
              <a:solidFill>
                <a:schemeClr val="tx1">
                  <a:lumMod val="75000"/>
                </a:schemeClr>
              </a:solidFill>
              <a:latin typeface="Consolas" panose="020B0609020204030204" pitchFamily="49" charset="0"/>
              <a:sym typeface="+mn-ea"/>
            </a:endParaRPr>
          </a:p>
          <a:p>
            <a:pPr lvl="0" indent="-257175" algn="l" defTabSz="914400">
              <a:lnSpc>
                <a:spcPct val="150000"/>
              </a:lnSpc>
              <a:spcAft>
                <a:spcPts val="450"/>
              </a:spcAft>
              <a:buClrTx/>
              <a:buSzTx/>
              <a:buFontTx/>
              <a:tabLst>
                <a:tab pos="514350" algn="l"/>
                <a:tab pos="628650" algn="l"/>
              </a:tabLst>
            </a:pPr>
            <a:r>
              <a:rPr lang="en-US" altLang="zh-CN" sz="1800" b="1" dirty="0">
                <a:solidFill>
                  <a:schemeClr val="tx1">
                    <a:lumMod val="75000"/>
                  </a:schemeClr>
                </a:solidFill>
                <a:latin typeface="Consolas" panose="020B0609020204030204" pitchFamily="49" charset="0"/>
                <a:sym typeface="+mn-ea"/>
              </a:rPr>
              <a:t>   10. return sum，c </a:t>
            </a:r>
            <a:endParaRPr lang="en-US" altLang="zh-CN" sz="1800" b="1" dirty="0">
              <a:solidFill>
                <a:schemeClr val="tx1">
                  <a:lumMod val="75000"/>
                </a:schemeClr>
              </a:solidFill>
              <a:latin typeface="Consolas" panose="020B0609020204030204" pitchFamily="49" charset="0"/>
              <a:sym typeface="+mn-ea"/>
            </a:endParaRPr>
          </a:p>
        </p:txBody>
      </p:sp>
      <p:sp>
        <p:nvSpPr>
          <p:cNvPr id="128004" name="文本框 4"/>
          <p:cNvSpPr txBox="1"/>
          <p:nvPr/>
        </p:nvSpPr>
        <p:spPr>
          <a:xfrm>
            <a:off x="5807075" y="3851275"/>
            <a:ext cx="3074988" cy="1119188"/>
          </a:xfrm>
          <a:prstGeom prst="rect">
            <a:avLst/>
          </a:prstGeom>
          <a:noFill/>
          <a:ln w="9525">
            <a:noFill/>
          </a:ln>
        </p:spPr>
        <p:txBody>
          <a:bodyPr wrap="none" anchor="t" anchorCtr="0">
            <a:spAutoFit/>
          </a:bodyPr>
          <a:p>
            <a:pPr>
              <a:lnSpc>
                <a:spcPct val="200000"/>
              </a:lnSpc>
            </a:pPr>
            <a:r>
              <a:rPr lang="en-US" altLang="zh-CN" b="1" dirty="0">
                <a:solidFill>
                  <a:srgbClr val="F14F3D"/>
                </a:solidFill>
                <a:latin typeface="Consolas" panose="020B0609020204030204" pitchFamily="49" charset="0"/>
                <a:sym typeface="Symbol" panose="05050102010706020507" pitchFamily="18" charset="2"/>
              </a:rPr>
              <a:t>time complexity</a:t>
            </a:r>
            <a:r>
              <a:rPr lang="zh-CN" altLang="en-US" b="1" dirty="0">
                <a:solidFill>
                  <a:srgbClr val="F14F3D"/>
                </a:solidFill>
                <a:latin typeface="Consolas" panose="020B0609020204030204" pitchFamily="49" charset="0"/>
                <a:sym typeface="Symbol" panose="05050102010706020507" pitchFamily="18" charset="2"/>
              </a:rPr>
              <a:t>：</a:t>
            </a:r>
            <a:r>
              <a:rPr lang="en-US" altLang="zh-CN" b="1" dirty="0">
                <a:solidFill>
                  <a:srgbClr val="F14F3D"/>
                </a:solidFill>
                <a:latin typeface="Consolas" panose="020B0609020204030204" pitchFamily="49" charset="0"/>
                <a:sym typeface="Symbol" panose="05050102010706020507" pitchFamily="18" charset="2"/>
              </a:rPr>
              <a:t> </a:t>
            </a:r>
            <a:r>
              <a:rPr lang="en-US" altLang="zh-CN" b="1" i="1" dirty="0">
                <a:solidFill>
                  <a:srgbClr val="F14F3D"/>
                </a:solidFill>
                <a:latin typeface="Consolas" panose="020B0609020204030204" pitchFamily="49" charset="0"/>
                <a:sym typeface="Symbol" panose="05050102010706020507" pitchFamily="18" charset="2"/>
              </a:rPr>
              <a:t>O</a:t>
            </a:r>
            <a:r>
              <a:rPr lang="en-US" altLang="zh-CN" b="1" dirty="0">
                <a:solidFill>
                  <a:srgbClr val="F14F3D"/>
                </a:solidFill>
                <a:latin typeface="Consolas" panose="020B0609020204030204" pitchFamily="49" charset="0"/>
                <a:sym typeface="Symbol" panose="05050102010706020507" pitchFamily="18" charset="2"/>
              </a:rPr>
              <a:t>(</a:t>
            </a:r>
            <a:r>
              <a:rPr lang="en-US" altLang="zh-CN" b="1" i="1" dirty="0">
                <a:solidFill>
                  <a:srgbClr val="F14F3D"/>
                </a:solidFill>
                <a:latin typeface="Consolas" panose="020B0609020204030204" pitchFamily="49" charset="0"/>
                <a:sym typeface="Symbol" panose="05050102010706020507" pitchFamily="18" charset="2"/>
              </a:rPr>
              <a:t>n</a:t>
            </a:r>
            <a:r>
              <a:rPr lang="en-US" altLang="zh-CN" b="1" dirty="0">
                <a:solidFill>
                  <a:srgbClr val="F14F3D"/>
                </a:solidFill>
                <a:latin typeface="Consolas" panose="020B0609020204030204" pitchFamily="49" charset="0"/>
                <a:sym typeface="Symbol" panose="05050102010706020507" pitchFamily="18" charset="2"/>
              </a:rPr>
              <a:t>)</a:t>
            </a:r>
            <a:endParaRPr lang="en-US" altLang="zh-CN" b="1" dirty="0">
              <a:solidFill>
                <a:srgbClr val="F14F3D"/>
              </a:solidFill>
              <a:latin typeface="Consolas" panose="020B0609020204030204" pitchFamily="49" charset="0"/>
              <a:sym typeface="Symbol" panose="05050102010706020507" pitchFamily="18" charset="2"/>
            </a:endParaRPr>
          </a:p>
          <a:p>
            <a:pPr>
              <a:lnSpc>
                <a:spcPct val="200000"/>
              </a:lnSpc>
            </a:pPr>
            <a:r>
              <a:rPr lang="en-US" altLang="zh-CN" b="1" dirty="0">
                <a:solidFill>
                  <a:srgbClr val="F14F3D"/>
                </a:solidFill>
                <a:latin typeface="Consolas" panose="020B0609020204030204" pitchFamily="49" charset="0"/>
                <a:sym typeface="Symbol" panose="05050102010706020507" pitchFamily="18" charset="2"/>
              </a:rPr>
              <a:t>space complexity </a:t>
            </a:r>
            <a:r>
              <a:rPr lang="zh-CN" altLang="en-US" b="1" dirty="0">
                <a:solidFill>
                  <a:srgbClr val="F14F3D"/>
                </a:solidFill>
                <a:latin typeface="Consolas" panose="020B0609020204030204" pitchFamily="49" charset="0"/>
                <a:sym typeface="Symbol" panose="05050102010706020507" pitchFamily="18" charset="2"/>
              </a:rPr>
              <a:t>：</a:t>
            </a:r>
            <a:r>
              <a:rPr lang="en-US" altLang="zh-CN" b="1" i="1" dirty="0">
                <a:solidFill>
                  <a:srgbClr val="F14F3D"/>
                </a:solidFill>
                <a:latin typeface="Consolas" panose="020B0609020204030204" pitchFamily="49" charset="0"/>
                <a:sym typeface="Symbol" panose="05050102010706020507" pitchFamily="18" charset="2"/>
              </a:rPr>
              <a:t>O</a:t>
            </a:r>
            <a:r>
              <a:rPr lang="en-US" altLang="zh-CN" b="1" dirty="0">
                <a:solidFill>
                  <a:srgbClr val="F14F3D"/>
                </a:solidFill>
                <a:latin typeface="Consolas" panose="020B0609020204030204" pitchFamily="49" charset="0"/>
                <a:sym typeface="Symbol" panose="05050102010706020507" pitchFamily="18" charset="2"/>
              </a:rPr>
              <a:t>(</a:t>
            </a:r>
            <a:r>
              <a:rPr lang="en-US" altLang="zh-CN" b="1" i="1" dirty="0">
                <a:solidFill>
                  <a:srgbClr val="F14F3D"/>
                </a:solidFill>
                <a:latin typeface="Consolas" panose="020B0609020204030204" pitchFamily="49" charset="0"/>
                <a:sym typeface="Symbol" panose="05050102010706020507" pitchFamily="18" charset="2"/>
              </a:rPr>
              <a:t>n</a:t>
            </a:r>
            <a:r>
              <a:rPr lang="en-US" altLang="zh-CN" b="1" dirty="0">
                <a:solidFill>
                  <a:srgbClr val="F14F3D"/>
                </a:solidFill>
                <a:latin typeface="Consolas" panose="020B0609020204030204" pitchFamily="49" charset="0"/>
                <a:sym typeface="Symbol" panose="05050102010706020507" pitchFamily="18" charset="2"/>
              </a:rPr>
              <a:t>)</a:t>
            </a:r>
            <a:endParaRPr lang="en-US" altLang="zh-CN" b="1" dirty="0">
              <a:solidFill>
                <a:srgbClr val="F14F3D"/>
              </a:solidFill>
              <a:latin typeface="Consolas" panose="020B0609020204030204" pitchFamily="49" charset="0"/>
              <a:ea typeface="Consolas" panose="020B0609020204030204" pitchFamily="49" charset="0"/>
              <a:sym typeface="Symbol" panose="05050102010706020507" pitchFamily="18" charset="2"/>
            </a:endParaRPr>
          </a:p>
        </p:txBody>
      </p:sp>
      <p:sp>
        <p:nvSpPr>
          <p:cNvPr id="6" name="文本框 5"/>
          <p:cNvSpPr txBox="1"/>
          <p:nvPr/>
        </p:nvSpPr>
        <p:spPr>
          <a:xfrm>
            <a:off x="239713" y="609600"/>
            <a:ext cx="4572000" cy="346075"/>
          </a:xfrm>
          <a:prstGeom prst="rect">
            <a:avLst/>
          </a:prstGeom>
          <a:noFill/>
        </p:spPr>
        <p:txBody>
          <a:bodyPr wrap="square">
            <a:spAutoFit/>
          </a:bodyPr>
          <a:lstStyle/>
          <a:p>
            <a:pPr marR="0" defTabSz="914400">
              <a:buClrTx/>
              <a:buSzTx/>
              <a:buFontTx/>
              <a:buNone/>
              <a:defRPr/>
            </a:pPr>
            <a:r>
              <a:rPr kumimoji="0" lang="en-US" altLang="zh-CN" sz="1650" u="sng" kern="1200" cap="none" spc="0" normalizeH="0" baseline="0" noProof="0" dirty="0">
                <a:solidFill>
                  <a:schemeClr val="bg1"/>
                </a:solidFill>
                <a:effectLst>
                  <a:outerShdw blurRad="38100" dist="38100" dir="2700000" algn="tl">
                    <a:srgbClr val="000000">
                      <a:alpha val="43137"/>
                    </a:srgbClr>
                  </a:outerShdw>
                </a:effectLst>
                <a:latin typeface="Berlin Sans FB" panose="020E0602020502020306" pitchFamily="34" charset="0"/>
                <a:ea typeface="+mn-ea"/>
                <a:cs typeface="+mn-cs"/>
              </a:rPr>
              <a:t>MSP: </a:t>
            </a:r>
            <a:r>
              <a:rPr kumimoji="0" lang="zh-CN" altLang="en-US" sz="1650" u="sng" kern="1200" cap="none" spc="0" normalizeH="0" baseline="0" noProof="0" dirty="0">
                <a:solidFill>
                  <a:schemeClr val="bg1"/>
                </a:solidFill>
                <a:effectLst>
                  <a:outerShdw blurRad="38100" dist="38100" dir="2700000" algn="tl">
                    <a:srgbClr val="000000">
                      <a:alpha val="43137"/>
                    </a:srgbClr>
                  </a:outerShdw>
                </a:effectLst>
                <a:latin typeface="Berlin Sans FB" panose="020E0602020502020306" pitchFamily="34" charset="0"/>
                <a:ea typeface="+mn-ea"/>
                <a:cs typeface="+mn-cs"/>
              </a:rPr>
              <a:t>pseudocode</a:t>
            </a:r>
            <a:endParaRPr kumimoji="0" lang="zh-CN" altLang="en-US" sz="1650" u="sng" kern="1200" cap="none" spc="0" normalizeH="0" baseline="0" noProof="0" dirty="0">
              <a:solidFill>
                <a:schemeClr val="bg1"/>
              </a:solidFill>
              <a:effectLst>
                <a:outerShdw blurRad="38100" dist="38100" dir="2700000" algn="tl">
                  <a:srgbClr val="000000">
                    <a:alpha val="43137"/>
                  </a:srgbClr>
                </a:outerShdw>
              </a:effectLst>
              <a:latin typeface="Berlin Sans FB" panose="020E0602020502020306" pitchFamily="34" charset="0"/>
              <a:ea typeface="+mn-ea"/>
              <a:cs typeface="+mn-cs"/>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49" name="TextBox 1"/>
          <p:cNvSpPr txBox="1"/>
          <p:nvPr/>
        </p:nvSpPr>
        <p:spPr>
          <a:xfrm>
            <a:off x="714375" y="1214438"/>
            <a:ext cx="8143875" cy="2553335"/>
          </a:xfrm>
          <a:prstGeom prst="rect">
            <a:avLst/>
          </a:prstGeom>
          <a:noFill/>
          <a:ln w="9525">
            <a:noFill/>
          </a:ln>
        </p:spPr>
        <p:txBody>
          <a:bodyPr anchor="t" anchorCtr="0">
            <a:spAutoFit/>
          </a:bodyPr>
          <a:p>
            <a:pPr eaLnBrk="0" hangingPunct="0">
              <a:lnSpc>
                <a:spcPct val="200000"/>
              </a:lnSpc>
            </a:pP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zh-CN" sz="2000" dirty="0">
                <a:solidFill>
                  <a:srgbClr val="FF0000"/>
                </a:solidFill>
                <a:latin typeface="微软雅黑" panose="020B0503020204020204" pitchFamily="34" charset="-122"/>
                <a:ea typeface="微软雅黑" panose="020B0503020204020204" pitchFamily="34" charset="-122"/>
              </a:rPr>
              <a:t>问题求解</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zh-CN" sz="2000" dirty="0">
                <a:solidFill>
                  <a:srgbClr val="000000"/>
                </a:solidFill>
                <a:latin typeface="Consolas" panose="020B0609020204030204" pitchFamily="49" charset="0"/>
                <a:ea typeface="黑体" panose="02010609060101010101" pitchFamily="49" charset="-122"/>
              </a:rPr>
              <a:t>对于含有</a:t>
            </a:r>
            <a:r>
              <a:rPr lang="en-US" altLang="zh-CN" sz="2000" i="1" dirty="0">
                <a:solidFill>
                  <a:srgbClr val="000000"/>
                </a:solidFill>
                <a:latin typeface="Consolas" panose="020B0609020204030204" pitchFamily="49" charset="0"/>
                <a:ea typeface="黑体" panose="02010609060101010101" pitchFamily="49" charset="-122"/>
              </a:rPr>
              <a:t>n</a:t>
            </a:r>
            <a:r>
              <a:rPr lang="zh-CN" altLang="zh-CN" sz="2000" dirty="0">
                <a:solidFill>
                  <a:srgbClr val="000000"/>
                </a:solidFill>
                <a:latin typeface="Consolas" panose="020B0609020204030204" pitchFamily="49" charset="0"/>
                <a:ea typeface="黑体" panose="02010609060101010101" pitchFamily="49" charset="-122"/>
              </a:rPr>
              <a:t>个整数的序列</a:t>
            </a:r>
            <a:r>
              <a:rPr lang="en-US" altLang="zh-CN" sz="2000" i="1" dirty="0">
                <a:solidFill>
                  <a:srgbClr val="000000"/>
                </a:solidFill>
                <a:latin typeface="Consolas" panose="020B0609020204030204" pitchFamily="49" charset="0"/>
                <a:ea typeface="黑体" panose="02010609060101010101" pitchFamily="49" charset="-122"/>
              </a:rPr>
              <a:t>a</a:t>
            </a:r>
            <a:r>
              <a:rPr lang="zh-CN" altLang="en-US" sz="2000" dirty="0">
                <a:solidFill>
                  <a:srgbClr val="000000"/>
                </a:solidFill>
                <a:latin typeface="Consolas" panose="020B0609020204030204" pitchFamily="49" charset="0"/>
                <a:ea typeface="黑体" panose="02010609060101010101" pitchFamily="49" charset="-122"/>
              </a:rPr>
              <a:t>，</a:t>
            </a:r>
            <a:r>
              <a:rPr lang="zh-CN" altLang="zh-CN" sz="2000" dirty="0">
                <a:solidFill>
                  <a:srgbClr val="000000"/>
                </a:solidFill>
                <a:latin typeface="Consolas" panose="020B0609020204030204" pitchFamily="49" charset="0"/>
                <a:ea typeface="黑体" panose="02010609060101010101" pitchFamily="49" charset="-122"/>
              </a:rPr>
              <a:t>设</a:t>
            </a:r>
            <a:r>
              <a:rPr lang="en-US" altLang="zh-CN" sz="2000" dirty="0">
                <a:solidFill>
                  <a:srgbClr val="000000"/>
                </a:solidFill>
                <a:latin typeface="Consolas" panose="020B0609020204030204" pitchFamily="49" charset="0"/>
                <a:ea typeface="黑体" panose="02010609060101010101" pitchFamily="49" charset="-122"/>
              </a:rPr>
              <a:t>   </a:t>
            </a:r>
            <a:endParaRPr lang="en-US" altLang="zh-CN" sz="2000" dirty="0">
              <a:solidFill>
                <a:srgbClr val="000000"/>
              </a:solidFill>
              <a:latin typeface="Consolas" panose="020B0609020204030204" pitchFamily="49" charset="0"/>
              <a:ea typeface="黑体" panose="02010609060101010101" pitchFamily="49" charset="-122"/>
            </a:endParaRPr>
          </a:p>
          <a:p>
            <a:pPr eaLnBrk="0" hangingPunct="0">
              <a:lnSpc>
                <a:spcPct val="200000"/>
              </a:lnSpc>
            </a:pPr>
            <a:r>
              <a:rPr lang="en-US" altLang="zh-CN" sz="2000" i="1" dirty="0">
                <a:solidFill>
                  <a:srgbClr val="000000"/>
                </a:solidFill>
                <a:latin typeface="Consolas" panose="020B0609020204030204" pitchFamily="49" charset="0"/>
                <a:ea typeface="黑体" panose="02010609060101010101" pitchFamily="49" charset="-122"/>
              </a:rPr>
              <a:t>    </a:t>
            </a:r>
            <a:r>
              <a:rPr lang="en-US" altLang="zh-CN" sz="2000" b="1" i="1" dirty="0">
                <a:solidFill>
                  <a:srgbClr val="D60093"/>
                </a:solidFill>
                <a:latin typeface="Consolas" panose="020B0609020204030204" pitchFamily="49" charset="0"/>
                <a:ea typeface="黑体" panose="02010609060101010101" pitchFamily="49" charset="-122"/>
              </a:rPr>
              <a:t>b</a:t>
            </a:r>
            <a:r>
              <a:rPr lang="en-US" altLang="zh-CN" sz="2000" b="1" i="1" baseline="-25000" dirty="0">
                <a:solidFill>
                  <a:srgbClr val="D60093"/>
                </a:solidFill>
                <a:latin typeface="Consolas" panose="020B0609020204030204" pitchFamily="49" charset="0"/>
                <a:ea typeface="黑体" panose="02010609060101010101" pitchFamily="49" charset="-122"/>
              </a:rPr>
              <a:t>j</a:t>
            </a:r>
            <a:r>
              <a:rPr lang="en-US" altLang="zh-CN" sz="2000" dirty="0">
                <a:solidFill>
                  <a:srgbClr val="000000"/>
                </a:solidFill>
                <a:latin typeface="Consolas" panose="020B0609020204030204" pitchFamily="49" charset="0"/>
                <a:ea typeface="黑体" panose="02010609060101010101" pitchFamily="49" charset="-122"/>
              </a:rPr>
              <a:t>=MAX{</a:t>
            </a:r>
            <a:r>
              <a:rPr lang="en-US" altLang="zh-CN" sz="2000" i="1" dirty="0">
                <a:solidFill>
                  <a:srgbClr val="000000"/>
                </a:solidFill>
                <a:latin typeface="Consolas" panose="020B0609020204030204" pitchFamily="49" charset="0"/>
                <a:ea typeface="黑体" panose="02010609060101010101" pitchFamily="49" charset="-122"/>
              </a:rPr>
              <a:t>a</a:t>
            </a:r>
            <a:r>
              <a:rPr lang="en-US" altLang="zh-CN" sz="2000" i="1" baseline="-25000" dirty="0">
                <a:solidFill>
                  <a:srgbClr val="000000"/>
                </a:solidFill>
                <a:latin typeface="Consolas" panose="020B0609020204030204" pitchFamily="49" charset="0"/>
                <a:ea typeface="黑体" panose="02010609060101010101" pitchFamily="49" charset="-122"/>
              </a:rPr>
              <a:t>i</a:t>
            </a:r>
            <a:r>
              <a:rPr lang="en-US" altLang="zh-CN" sz="2000" dirty="0">
                <a:solidFill>
                  <a:srgbClr val="000000"/>
                </a:solidFill>
                <a:latin typeface="Consolas" panose="020B0609020204030204" pitchFamily="49" charset="0"/>
                <a:ea typeface="黑体" panose="02010609060101010101" pitchFamily="49" charset="-122"/>
              </a:rPr>
              <a:t>+</a:t>
            </a:r>
            <a:r>
              <a:rPr lang="en-US" altLang="zh-CN" sz="2000" i="1" dirty="0">
                <a:solidFill>
                  <a:srgbClr val="000000"/>
                </a:solidFill>
                <a:latin typeface="Consolas" panose="020B0609020204030204" pitchFamily="49" charset="0"/>
                <a:ea typeface="黑体" panose="02010609060101010101" pitchFamily="49" charset="-122"/>
              </a:rPr>
              <a:t>a</a:t>
            </a:r>
            <a:r>
              <a:rPr lang="en-US" altLang="zh-CN" sz="2000" i="1" baseline="-25000" dirty="0">
                <a:solidFill>
                  <a:srgbClr val="000000"/>
                </a:solidFill>
                <a:latin typeface="Consolas" panose="020B0609020204030204" pitchFamily="49" charset="0"/>
                <a:ea typeface="黑体" panose="02010609060101010101" pitchFamily="49" charset="-122"/>
              </a:rPr>
              <a:t>i</a:t>
            </a:r>
            <a:r>
              <a:rPr lang="en-US" altLang="zh-CN" sz="2000" baseline="-25000" dirty="0">
                <a:solidFill>
                  <a:srgbClr val="000000"/>
                </a:solidFill>
                <a:latin typeface="Consolas" panose="020B0609020204030204" pitchFamily="49" charset="0"/>
                <a:ea typeface="黑体" panose="02010609060101010101" pitchFamily="49" charset="-122"/>
              </a:rPr>
              <a:t>+1</a:t>
            </a:r>
            <a:r>
              <a:rPr lang="en-US" altLang="zh-CN" sz="2000" dirty="0">
                <a:solidFill>
                  <a:srgbClr val="000000"/>
                </a:solidFill>
                <a:latin typeface="Consolas" panose="020B0609020204030204" pitchFamily="49" charset="0"/>
                <a:ea typeface="黑体" panose="02010609060101010101" pitchFamily="49" charset="-122"/>
              </a:rPr>
              <a:t>+…+</a:t>
            </a:r>
            <a:r>
              <a:rPr lang="en-US" altLang="zh-CN" sz="2000" i="1" dirty="0">
                <a:solidFill>
                  <a:srgbClr val="000000"/>
                </a:solidFill>
                <a:latin typeface="Consolas" panose="020B0609020204030204" pitchFamily="49" charset="0"/>
                <a:ea typeface="黑体" panose="02010609060101010101" pitchFamily="49" charset="-122"/>
              </a:rPr>
              <a:t>a</a:t>
            </a:r>
            <a:r>
              <a:rPr lang="en-US" altLang="zh-CN" sz="2000" i="1" baseline="-25000" dirty="0">
                <a:solidFill>
                  <a:srgbClr val="000000"/>
                </a:solidFill>
                <a:latin typeface="Consolas" panose="020B0609020204030204" pitchFamily="49" charset="0"/>
                <a:ea typeface="黑体" panose="02010609060101010101" pitchFamily="49" charset="-122"/>
              </a:rPr>
              <a:t>j</a:t>
            </a:r>
            <a:r>
              <a:rPr lang="en-US" altLang="zh-CN" sz="2000" dirty="0">
                <a:solidFill>
                  <a:srgbClr val="000000"/>
                </a:solidFill>
                <a:latin typeface="Consolas" panose="020B0609020204030204" pitchFamily="49" charset="0"/>
                <a:ea typeface="黑体" panose="02010609060101010101" pitchFamily="49" charset="-122"/>
              </a:rPr>
              <a:t>} </a:t>
            </a:r>
            <a:r>
              <a:rPr lang="zh-CN" altLang="zh-CN" sz="2000" dirty="0">
                <a:solidFill>
                  <a:srgbClr val="000000"/>
                </a:solidFill>
                <a:latin typeface="Consolas" panose="020B0609020204030204" pitchFamily="49" charset="0"/>
                <a:ea typeface="黑体" panose="02010609060101010101" pitchFamily="49" charset="-122"/>
              </a:rPr>
              <a:t>（</a:t>
            </a:r>
            <a:r>
              <a:rPr lang="en-US" altLang="zh-CN" sz="2000" dirty="0">
                <a:solidFill>
                  <a:srgbClr val="000000"/>
                </a:solidFill>
                <a:latin typeface="Consolas" panose="020B0609020204030204" pitchFamily="49" charset="0"/>
                <a:ea typeface="黑体" panose="02010609060101010101" pitchFamily="49" charset="-122"/>
              </a:rPr>
              <a:t>1≤</a:t>
            </a:r>
            <a:r>
              <a:rPr lang="en-US" altLang="zh-CN" sz="2000" i="1" dirty="0">
                <a:solidFill>
                  <a:srgbClr val="000000"/>
                </a:solidFill>
                <a:latin typeface="Consolas" panose="020B0609020204030204" pitchFamily="49" charset="0"/>
                <a:ea typeface="黑体" panose="02010609060101010101" pitchFamily="49" charset="-122"/>
              </a:rPr>
              <a:t>j</a:t>
            </a:r>
            <a:r>
              <a:rPr lang="en-US" altLang="zh-CN" sz="2000" dirty="0">
                <a:solidFill>
                  <a:srgbClr val="000000"/>
                </a:solidFill>
                <a:latin typeface="Consolas" panose="020B0609020204030204" pitchFamily="49" charset="0"/>
                <a:ea typeface="黑体" panose="02010609060101010101" pitchFamily="49" charset="-122"/>
              </a:rPr>
              <a:t>≤</a:t>
            </a:r>
            <a:r>
              <a:rPr lang="en-US" altLang="zh-CN" sz="2000" i="1" dirty="0">
                <a:solidFill>
                  <a:srgbClr val="000000"/>
                </a:solidFill>
                <a:latin typeface="Consolas" panose="020B0609020204030204" pitchFamily="49" charset="0"/>
                <a:ea typeface="黑体" panose="02010609060101010101" pitchFamily="49" charset="-122"/>
              </a:rPr>
              <a:t>n</a:t>
            </a:r>
            <a:r>
              <a:rPr lang="zh-CN" altLang="zh-CN" sz="2000" dirty="0">
                <a:solidFill>
                  <a:srgbClr val="000000"/>
                </a:solidFill>
                <a:latin typeface="Consolas" panose="020B0609020204030204" pitchFamily="49" charset="0"/>
                <a:ea typeface="黑体" panose="02010609060101010101" pitchFamily="49" charset="-122"/>
              </a:rPr>
              <a:t>）</a:t>
            </a:r>
            <a:endParaRPr lang="en-US" altLang="zh-CN" sz="2000" dirty="0">
              <a:solidFill>
                <a:srgbClr val="000000"/>
              </a:solidFill>
              <a:latin typeface="Consolas" panose="020B0609020204030204" pitchFamily="49" charset="0"/>
              <a:ea typeface="黑体" panose="02010609060101010101" pitchFamily="49" charset="-122"/>
            </a:endParaRPr>
          </a:p>
          <a:p>
            <a:pPr eaLnBrk="0" hangingPunct="0">
              <a:lnSpc>
                <a:spcPct val="200000"/>
              </a:lnSpc>
            </a:pPr>
            <a:r>
              <a:rPr lang="en-US" altLang="zh-CN" sz="2000" dirty="0">
                <a:solidFill>
                  <a:srgbClr val="000000"/>
                </a:solidFill>
                <a:latin typeface="Consolas" panose="020B0609020204030204" pitchFamily="49" charset="0"/>
                <a:ea typeface="黑体" panose="02010609060101010101" pitchFamily="49" charset="-122"/>
              </a:rPr>
              <a:t>    </a:t>
            </a:r>
            <a:r>
              <a:rPr lang="en-US" altLang="zh-CN" sz="2000" b="1" i="1" dirty="0">
                <a:solidFill>
                  <a:srgbClr val="D60093"/>
                </a:solidFill>
                <a:latin typeface="Consolas" panose="020B0609020204030204" pitchFamily="49" charset="0"/>
                <a:ea typeface="黑体" panose="02010609060101010101" pitchFamily="49" charset="-122"/>
              </a:rPr>
              <a:t>b</a:t>
            </a:r>
            <a:r>
              <a:rPr lang="en-US" altLang="zh-CN" sz="2000" b="1" i="1" baseline="-25000" dirty="0">
                <a:solidFill>
                  <a:srgbClr val="D60093"/>
                </a:solidFill>
                <a:latin typeface="Consolas" panose="020B0609020204030204" pitchFamily="49" charset="0"/>
                <a:ea typeface="黑体" panose="02010609060101010101" pitchFamily="49" charset="-122"/>
              </a:rPr>
              <a:t>j</a:t>
            </a:r>
            <a:r>
              <a:rPr lang="zh-CN" altLang="zh-CN" sz="2000" dirty="0">
                <a:solidFill>
                  <a:srgbClr val="000000"/>
                </a:solidFill>
                <a:latin typeface="Consolas" panose="020B0609020204030204" pitchFamily="49" charset="0"/>
                <a:ea typeface="黑体" panose="02010609060101010101" pitchFamily="49" charset="-122"/>
              </a:rPr>
              <a:t>表示</a:t>
            </a:r>
            <a:r>
              <a:rPr lang="en-US" altLang="zh-CN" sz="2000" i="1" dirty="0">
                <a:solidFill>
                  <a:srgbClr val="000000"/>
                </a:solidFill>
                <a:latin typeface="Consolas" panose="020B0609020204030204" pitchFamily="49" charset="0"/>
                <a:ea typeface="黑体" panose="02010609060101010101" pitchFamily="49" charset="-122"/>
              </a:rPr>
              <a:t>a</a:t>
            </a:r>
            <a:r>
              <a:rPr lang="en-US" altLang="zh-CN" sz="2000" dirty="0">
                <a:solidFill>
                  <a:srgbClr val="000000"/>
                </a:solidFill>
                <a:latin typeface="Consolas" panose="020B0609020204030204" pitchFamily="49" charset="0"/>
                <a:ea typeface="黑体" panose="02010609060101010101" pitchFamily="49" charset="-122"/>
              </a:rPr>
              <a:t>[1..</a:t>
            </a:r>
            <a:r>
              <a:rPr lang="en-US" altLang="zh-CN" sz="2000" i="1" dirty="0">
                <a:solidFill>
                  <a:srgbClr val="000000"/>
                </a:solidFill>
                <a:latin typeface="Consolas" panose="020B0609020204030204" pitchFamily="49" charset="0"/>
                <a:ea typeface="黑体" panose="02010609060101010101" pitchFamily="49" charset="-122"/>
              </a:rPr>
              <a:t>j</a:t>
            </a:r>
            <a:r>
              <a:rPr lang="en-US" altLang="zh-CN" sz="2000" dirty="0">
                <a:solidFill>
                  <a:srgbClr val="000000"/>
                </a:solidFill>
                <a:latin typeface="Consolas" panose="020B0609020204030204" pitchFamily="49" charset="0"/>
                <a:ea typeface="黑体" panose="02010609060101010101" pitchFamily="49" charset="-122"/>
              </a:rPr>
              <a:t>]</a:t>
            </a:r>
            <a:r>
              <a:rPr lang="zh-CN" altLang="zh-CN" sz="2000" dirty="0">
                <a:solidFill>
                  <a:srgbClr val="000000"/>
                </a:solidFill>
                <a:latin typeface="Consolas" panose="020B0609020204030204" pitchFamily="49" charset="0"/>
                <a:ea typeface="黑体" panose="02010609060101010101" pitchFamily="49" charset="-122"/>
              </a:rPr>
              <a:t>的前</a:t>
            </a:r>
            <a:r>
              <a:rPr lang="en-US" altLang="zh-CN" sz="2000" i="1" dirty="0">
                <a:solidFill>
                  <a:srgbClr val="000000"/>
                </a:solidFill>
                <a:latin typeface="Consolas" panose="020B0609020204030204" pitchFamily="49" charset="0"/>
                <a:ea typeface="黑体" panose="02010609060101010101" pitchFamily="49" charset="-122"/>
              </a:rPr>
              <a:t>j</a:t>
            </a:r>
            <a:r>
              <a:rPr lang="zh-CN" altLang="zh-CN" sz="2000" dirty="0">
                <a:solidFill>
                  <a:srgbClr val="000000"/>
                </a:solidFill>
                <a:latin typeface="Consolas" panose="020B0609020204030204" pitchFamily="49" charset="0"/>
                <a:ea typeface="黑体" panose="02010609060101010101" pitchFamily="49" charset="-122"/>
              </a:rPr>
              <a:t>个元素中的最大连续子序列和</a:t>
            </a:r>
            <a:r>
              <a:rPr lang="zh-CN" altLang="en-US" sz="2000" dirty="0">
                <a:solidFill>
                  <a:srgbClr val="000000"/>
                </a:solidFill>
                <a:latin typeface="Consolas" panose="020B0609020204030204" pitchFamily="49" charset="0"/>
                <a:ea typeface="黑体" panose="02010609060101010101" pitchFamily="49" charset="-122"/>
              </a:rPr>
              <a:t>，</a:t>
            </a:r>
            <a:r>
              <a:rPr lang="zh-CN" altLang="zh-CN" sz="2000" dirty="0">
                <a:solidFill>
                  <a:srgbClr val="000000"/>
                </a:solidFill>
                <a:latin typeface="Consolas" panose="020B0609020204030204" pitchFamily="49" charset="0"/>
                <a:ea typeface="黑体" panose="02010609060101010101" pitchFamily="49" charset="-122"/>
              </a:rPr>
              <a:t>则</a:t>
            </a:r>
            <a:r>
              <a:rPr lang="en-US" altLang="zh-CN" sz="2000" b="1" i="1" dirty="0">
                <a:solidFill>
                  <a:srgbClr val="D60093"/>
                </a:solidFill>
                <a:latin typeface="Consolas" panose="020B0609020204030204" pitchFamily="49" charset="0"/>
                <a:ea typeface="黑体" panose="02010609060101010101" pitchFamily="49" charset="-122"/>
              </a:rPr>
              <a:t>b</a:t>
            </a:r>
            <a:r>
              <a:rPr lang="en-US" altLang="zh-CN" sz="2000" b="1" i="1" baseline="-25000" dirty="0">
                <a:solidFill>
                  <a:srgbClr val="D60093"/>
                </a:solidFill>
                <a:latin typeface="Consolas" panose="020B0609020204030204" pitchFamily="49" charset="0"/>
                <a:ea typeface="黑体" panose="02010609060101010101" pitchFamily="49" charset="-122"/>
              </a:rPr>
              <a:t>j</a:t>
            </a:r>
            <a:r>
              <a:rPr lang="en-US" altLang="zh-CN" sz="2000" b="1" baseline="-25000" dirty="0">
                <a:solidFill>
                  <a:srgbClr val="D60093"/>
                </a:solidFill>
                <a:latin typeface="Consolas" panose="020B0609020204030204" pitchFamily="49" charset="0"/>
                <a:ea typeface="黑体" panose="02010609060101010101" pitchFamily="49" charset="-122"/>
              </a:rPr>
              <a:t>-1</a:t>
            </a:r>
            <a:r>
              <a:rPr lang="zh-CN" altLang="zh-CN" sz="2000" dirty="0">
                <a:solidFill>
                  <a:srgbClr val="000000"/>
                </a:solidFill>
                <a:latin typeface="Consolas" panose="020B0609020204030204" pitchFamily="49" charset="0"/>
                <a:ea typeface="黑体" panose="02010609060101010101" pitchFamily="49" charset="-122"/>
              </a:rPr>
              <a:t>表示</a:t>
            </a:r>
            <a:r>
              <a:rPr lang="en-US" altLang="zh-CN" sz="2000" i="1" dirty="0">
                <a:solidFill>
                  <a:srgbClr val="000000"/>
                </a:solidFill>
                <a:latin typeface="Consolas" panose="020B0609020204030204" pitchFamily="49" charset="0"/>
                <a:ea typeface="黑体" panose="02010609060101010101" pitchFamily="49" charset="-122"/>
              </a:rPr>
              <a:t>a</a:t>
            </a:r>
            <a:r>
              <a:rPr lang="en-US" altLang="zh-CN" sz="2000" dirty="0">
                <a:solidFill>
                  <a:srgbClr val="000000"/>
                </a:solidFill>
                <a:latin typeface="Consolas" panose="020B0609020204030204" pitchFamily="49" charset="0"/>
                <a:ea typeface="黑体" panose="02010609060101010101" pitchFamily="49" charset="-122"/>
              </a:rPr>
              <a:t>[1..</a:t>
            </a:r>
            <a:r>
              <a:rPr lang="en-US" altLang="zh-CN" sz="2000" i="1" dirty="0">
                <a:solidFill>
                  <a:srgbClr val="000000"/>
                </a:solidFill>
                <a:latin typeface="Consolas" panose="020B0609020204030204" pitchFamily="49" charset="0"/>
                <a:ea typeface="黑体" panose="02010609060101010101" pitchFamily="49" charset="-122"/>
              </a:rPr>
              <a:t>j</a:t>
            </a:r>
            <a:r>
              <a:rPr lang="en-US" altLang="zh-CN" sz="2000" dirty="0">
                <a:solidFill>
                  <a:srgbClr val="000000"/>
                </a:solidFill>
                <a:latin typeface="Consolas" panose="020B0609020204030204" pitchFamily="49" charset="0"/>
                <a:ea typeface="黑体" panose="02010609060101010101" pitchFamily="49" charset="-122"/>
              </a:rPr>
              <a:t>-1]</a:t>
            </a:r>
            <a:r>
              <a:rPr lang="zh-CN" altLang="zh-CN" sz="2000" dirty="0">
                <a:solidFill>
                  <a:srgbClr val="000000"/>
                </a:solidFill>
                <a:latin typeface="Consolas" panose="020B0609020204030204" pitchFamily="49" charset="0"/>
                <a:ea typeface="黑体" panose="02010609060101010101" pitchFamily="49" charset="-122"/>
              </a:rPr>
              <a:t>的前</a:t>
            </a:r>
            <a:r>
              <a:rPr lang="en-US" altLang="zh-CN" sz="2000" i="1" dirty="0">
                <a:solidFill>
                  <a:srgbClr val="000000"/>
                </a:solidFill>
                <a:latin typeface="Consolas" panose="020B0609020204030204" pitchFamily="49" charset="0"/>
                <a:ea typeface="黑体" panose="02010609060101010101" pitchFamily="49" charset="-122"/>
              </a:rPr>
              <a:t>j</a:t>
            </a:r>
            <a:r>
              <a:rPr lang="en-US" altLang="zh-CN" sz="2000" dirty="0">
                <a:solidFill>
                  <a:srgbClr val="000000"/>
                </a:solidFill>
                <a:latin typeface="Consolas" panose="020B0609020204030204" pitchFamily="49" charset="0"/>
                <a:ea typeface="黑体" panose="02010609060101010101" pitchFamily="49" charset="-122"/>
              </a:rPr>
              <a:t>-1</a:t>
            </a:r>
            <a:r>
              <a:rPr lang="zh-CN" altLang="zh-CN" sz="2000" dirty="0">
                <a:solidFill>
                  <a:srgbClr val="000000"/>
                </a:solidFill>
                <a:latin typeface="Consolas" panose="020B0609020204030204" pitchFamily="49" charset="0"/>
                <a:ea typeface="黑体" panose="02010609060101010101" pitchFamily="49" charset="-122"/>
              </a:rPr>
              <a:t>个元素中的最大连续子序列和</a:t>
            </a:r>
            <a:r>
              <a:rPr lang="zh-CN" altLang="en-US" sz="2000" dirty="0">
                <a:solidFill>
                  <a:srgbClr val="000000"/>
                </a:solidFill>
                <a:latin typeface="Consolas" panose="020B0609020204030204" pitchFamily="49" charset="0"/>
                <a:ea typeface="黑体" panose="02010609060101010101" pitchFamily="49" charset="-122"/>
              </a:rPr>
              <a:t>。</a:t>
            </a:r>
            <a:endParaRPr lang="zh-CN" altLang="en-US" sz="2000" dirty="0">
              <a:solidFill>
                <a:srgbClr val="000000"/>
              </a:solidFill>
              <a:latin typeface="Consolas" panose="020B0609020204030204" pitchFamily="49" charset="0"/>
              <a:ea typeface="黑体" panose="02010609060101010101" pitchFamily="49" charset="-122"/>
            </a:endParaRPr>
          </a:p>
        </p:txBody>
      </p:sp>
      <p:sp>
        <p:nvSpPr>
          <p:cNvPr id="130050" name="TextBox 1"/>
          <p:cNvSpPr txBox="1"/>
          <p:nvPr/>
        </p:nvSpPr>
        <p:spPr>
          <a:xfrm>
            <a:off x="500063" y="533400"/>
            <a:ext cx="5500687" cy="522288"/>
          </a:xfrm>
          <a:prstGeom prst="rect">
            <a:avLst/>
          </a:prstGeom>
          <a:noFill/>
          <a:ln w="9525">
            <a:noFill/>
          </a:ln>
        </p:spPr>
        <p:txBody>
          <a:bodyPr anchor="t" anchorCtr="0">
            <a:spAutoFit/>
          </a:bodyPr>
          <a:p>
            <a:pPr algn="ctr" eaLnBrk="0" hangingPunct="0"/>
            <a:r>
              <a:rPr lang="zh-CN" altLang="zh-CN" sz="2800" dirty="0">
                <a:solidFill>
                  <a:schemeClr val="bg1"/>
                </a:solidFill>
                <a:latin typeface="微软雅黑" panose="020B0503020204020204" pitchFamily="34" charset="-122"/>
                <a:ea typeface="微软雅黑" panose="020B0503020204020204" pitchFamily="34" charset="-122"/>
              </a:rPr>
              <a:t>求解最大连续子序列和问题</a:t>
            </a:r>
            <a:endParaRPr lang="zh-CN" altLang="zh-CN"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3" name="TextBox 1"/>
          <p:cNvSpPr txBox="1"/>
          <p:nvPr/>
        </p:nvSpPr>
        <p:spPr>
          <a:xfrm>
            <a:off x="476250" y="1376363"/>
            <a:ext cx="8043863" cy="874712"/>
          </a:xfrm>
          <a:prstGeom prst="rect">
            <a:avLst/>
          </a:prstGeom>
          <a:noFill/>
          <a:ln w="9525">
            <a:noFill/>
          </a:ln>
        </p:spPr>
        <p:txBody>
          <a:bodyPr anchor="t" anchorCtr="0">
            <a:spAutoFit/>
          </a:bodyPr>
          <a:p>
            <a:pPr eaLnBrk="0" hangingPunct="0">
              <a:lnSpc>
                <a:spcPct val="150000"/>
              </a:lnSpc>
            </a:pPr>
            <a:r>
              <a:rPr lang="en-US" altLang="zh-CN" dirty="0">
                <a:solidFill>
                  <a:srgbClr val="0000FF"/>
                </a:solidFill>
                <a:latin typeface="Consolas" panose="020B0609020204030204" pitchFamily="49" charset="0"/>
                <a:ea typeface="楷体" panose="02010609060101010101" pitchFamily="49" charset="-122"/>
              </a:rPr>
              <a:t>    </a:t>
            </a:r>
            <a:r>
              <a:rPr lang="zh-CN" altLang="zh-CN" dirty="0">
                <a:solidFill>
                  <a:srgbClr val="000000"/>
                </a:solidFill>
                <a:latin typeface="Consolas" panose="020B0609020204030204" pitchFamily="49" charset="0"/>
                <a:ea typeface="黑体" panose="02010609060101010101" pitchFamily="49" charset="-122"/>
              </a:rPr>
              <a:t>当</a:t>
            </a:r>
            <a:r>
              <a:rPr lang="en-US" altLang="zh-CN" i="1" dirty="0">
                <a:solidFill>
                  <a:srgbClr val="000000"/>
                </a:solidFill>
                <a:latin typeface="Consolas" panose="020B0609020204030204" pitchFamily="49" charset="0"/>
                <a:ea typeface="黑体" panose="02010609060101010101" pitchFamily="49" charset="-122"/>
              </a:rPr>
              <a:t>b</a:t>
            </a:r>
            <a:r>
              <a:rPr lang="en-US" altLang="zh-CN" i="1" baseline="-25000" dirty="0">
                <a:solidFill>
                  <a:srgbClr val="000000"/>
                </a:solidFill>
                <a:latin typeface="Consolas" panose="020B0609020204030204" pitchFamily="49" charset="0"/>
                <a:ea typeface="黑体" panose="02010609060101010101" pitchFamily="49" charset="-122"/>
              </a:rPr>
              <a:t>j</a:t>
            </a:r>
            <a:r>
              <a:rPr lang="en-US" altLang="zh-CN" baseline="-25000" dirty="0">
                <a:solidFill>
                  <a:srgbClr val="000000"/>
                </a:solidFill>
                <a:latin typeface="Consolas" panose="020B0609020204030204" pitchFamily="49" charset="0"/>
                <a:ea typeface="黑体" panose="02010609060101010101" pitchFamily="49" charset="-122"/>
              </a:rPr>
              <a:t>-1</a:t>
            </a:r>
            <a:r>
              <a:rPr lang="en-US" altLang="zh-CN" dirty="0">
                <a:solidFill>
                  <a:srgbClr val="000000"/>
                </a:solidFill>
                <a:latin typeface="Consolas" panose="020B0609020204030204" pitchFamily="49" charset="0"/>
                <a:ea typeface="黑体" panose="02010609060101010101" pitchFamily="49" charset="-122"/>
              </a:rPr>
              <a:t>&gt;0</a:t>
            </a:r>
            <a:r>
              <a:rPr lang="zh-CN" altLang="zh-CN" dirty="0">
                <a:solidFill>
                  <a:srgbClr val="000000"/>
                </a:solidFill>
                <a:latin typeface="Consolas" panose="020B0609020204030204" pitchFamily="49" charset="0"/>
                <a:ea typeface="黑体" panose="02010609060101010101" pitchFamily="49" charset="-122"/>
              </a:rPr>
              <a:t>时</a:t>
            </a:r>
            <a:r>
              <a:rPr lang="zh-CN" altLang="en-US" dirty="0">
                <a:solidFill>
                  <a:srgbClr val="000000"/>
                </a:solidFill>
                <a:latin typeface="Consolas" panose="020B0609020204030204" pitchFamily="49" charset="0"/>
                <a:ea typeface="黑体" panose="02010609060101010101" pitchFamily="49" charset="-122"/>
              </a:rPr>
              <a:t>，</a:t>
            </a:r>
            <a:r>
              <a:rPr lang="en-US" altLang="zh-CN" i="1" dirty="0">
                <a:solidFill>
                  <a:srgbClr val="000000"/>
                </a:solidFill>
                <a:latin typeface="Consolas" panose="020B0609020204030204" pitchFamily="49" charset="0"/>
                <a:ea typeface="黑体" panose="02010609060101010101" pitchFamily="49" charset="-122"/>
              </a:rPr>
              <a:t>b</a:t>
            </a:r>
            <a:r>
              <a:rPr lang="en-US" altLang="zh-CN" i="1" baseline="-25000" dirty="0">
                <a:solidFill>
                  <a:srgbClr val="000000"/>
                </a:solidFill>
                <a:latin typeface="Consolas" panose="020B0609020204030204" pitchFamily="49" charset="0"/>
                <a:ea typeface="黑体" panose="02010609060101010101" pitchFamily="49" charset="-122"/>
              </a:rPr>
              <a:t>j</a:t>
            </a:r>
            <a:r>
              <a:rPr lang="en-US" altLang="zh-CN" dirty="0">
                <a:solidFill>
                  <a:srgbClr val="000000"/>
                </a:solidFill>
                <a:latin typeface="Consolas" panose="020B0609020204030204" pitchFamily="49" charset="0"/>
                <a:ea typeface="黑体" panose="02010609060101010101" pitchFamily="49" charset="-122"/>
              </a:rPr>
              <a:t>=</a:t>
            </a:r>
            <a:r>
              <a:rPr lang="en-US" altLang="zh-CN" i="1" dirty="0">
                <a:solidFill>
                  <a:srgbClr val="000000"/>
                </a:solidFill>
                <a:latin typeface="Consolas" panose="020B0609020204030204" pitchFamily="49" charset="0"/>
                <a:ea typeface="黑体" panose="02010609060101010101" pitchFamily="49" charset="-122"/>
              </a:rPr>
              <a:t>b</a:t>
            </a:r>
            <a:r>
              <a:rPr lang="en-US" altLang="zh-CN" i="1" baseline="-25000" dirty="0">
                <a:solidFill>
                  <a:srgbClr val="000000"/>
                </a:solidFill>
                <a:latin typeface="Consolas" panose="020B0609020204030204" pitchFamily="49" charset="0"/>
                <a:ea typeface="黑体" panose="02010609060101010101" pitchFamily="49" charset="-122"/>
              </a:rPr>
              <a:t>j</a:t>
            </a:r>
            <a:r>
              <a:rPr lang="en-US" altLang="zh-CN" baseline="-25000" dirty="0">
                <a:solidFill>
                  <a:srgbClr val="000000"/>
                </a:solidFill>
                <a:latin typeface="Consolas" panose="020B0609020204030204" pitchFamily="49" charset="0"/>
                <a:ea typeface="黑体" panose="02010609060101010101" pitchFamily="49" charset="-122"/>
              </a:rPr>
              <a:t>-1</a:t>
            </a:r>
            <a:r>
              <a:rPr lang="en-US" altLang="zh-CN" dirty="0">
                <a:solidFill>
                  <a:srgbClr val="000000"/>
                </a:solidFill>
                <a:latin typeface="Consolas" panose="020B0609020204030204" pitchFamily="49" charset="0"/>
                <a:ea typeface="黑体" panose="02010609060101010101" pitchFamily="49" charset="-122"/>
              </a:rPr>
              <a:t>+</a:t>
            </a:r>
            <a:r>
              <a:rPr lang="en-US" altLang="zh-CN" i="1" dirty="0">
                <a:solidFill>
                  <a:srgbClr val="000000"/>
                </a:solidFill>
                <a:latin typeface="Consolas" panose="020B0609020204030204" pitchFamily="49" charset="0"/>
                <a:ea typeface="黑体" panose="02010609060101010101" pitchFamily="49" charset="-122"/>
              </a:rPr>
              <a:t>a</a:t>
            </a:r>
            <a:r>
              <a:rPr lang="en-US" altLang="zh-CN" i="1" baseline="-25000" dirty="0">
                <a:solidFill>
                  <a:srgbClr val="000000"/>
                </a:solidFill>
                <a:latin typeface="Consolas" panose="020B0609020204030204" pitchFamily="49" charset="0"/>
                <a:ea typeface="黑体" panose="02010609060101010101" pitchFamily="49" charset="-122"/>
              </a:rPr>
              <a:t>j</a:t>
            </a:r>
            <a:r>
              <a:rPr lang="zh-CN" altLang="en-US" dirty="0">
                <a:solidFill>
                  <a:srgbClr val="000000"/>
                </a:solidFill>
                <a:latin typeface="Consolas" panose="020B0609020204030204" pitchFamily="49" charset="0"/>
                <a:ea typeface="黑体" panose="02010609060101010101" pitchFamily="49" charset="-122"/>
              </a:rPr>
              <a:t>，</a:t>
            </a:r>
            <a:r>
              <a:rPr lang="zh-CN" altLang="zh-CN" dirty="0">
                <a:solidFill>
                  <a:srgbClr val="000000"/>
                </a:solidFill>
                <a:latin typeface="Consolas" panose="020B0609020204030204" pitchFamily="49" charset="0"/>
                <a:ea typeface="黑体" panose="02010609060101010101" pitchFamily="49" charset="-122"/>
              </a:rPr>
              <a:t>当</a:t>
            </a:r>
            <a:r>
              <a:rPr lang="en-US" altLang="zh-CN" i="1" dirty="0">
                <a:solidFill>
                  <a:srgbClr val="000000"/>
                </a:solidFill>
                <a:latin typeface="Consolas" panose="020B0609020204030204" pitchFamily="49" charset="0"/>
                <a:ea typeface="黑体" panose="02010609060101010101" pitchFamily="49" charset="-122"/>
              </a:rPr>
              <a:t>b</a:t>
            </a:r>
            <a:r>
              <a:rPr lang="en-US" altLang="zh-CN" i="1" baseline="-25000" dirty="0">
                <a:solidFill>
                  <a:srgbClr val="000000"/>
                </a:solidFill>
                <a:latin typeface="Consolas" panose="020B0609020204030204" pitchFamily="49" charset="0"/>
                <a:ea typeface="黑体" panose="02010609060101010101" pitchFamily="49" charset="-122"/>
              </a:rPr>
              <a:t>j</a:t>
            </a:r>
            <a:r>
              <a:rPr lang="en-US" altLang="zh-CN" baseline="-25000" dirty="0">
                <a:solidFill>
                  <a:srgbClr val="000000"/>
                </a:solidFill>
                <a:latin typeface="Consolas" panose="020B0609020204030204" pitchFamily="49" charset="0"/>
                <a:ea typeface="黑体" panose="02010609060101010101" pitchFamily="49" charset="-122"/>
              </a:rPr>
              <a:t>-1</a:t>
            </a:r>
            <a:r>
              <a:rPr lang="zh-CN" altLang="zh-CN" dirty="0">
                <a:solidFill>
                  <a:srgbClr val="000000"/>
                </a:solidFill>
                <a:latin typeface="Consolas" panose="020B0609020204030204" pitchFamily="49" charset="0"/>
                <a:ea typeface="黑体" panose="02010609060101010101" pitchFamily="49" charset="-122"/>
              </a:rPr>
              <a:t>≤</a:t>
            </a:r>
            <a:r>
              <a:rPr lang="en-US" altLang="zh-CN" dirty="0">
                <a:solidFill>
                  <a:srgbClr val="000000"/>
                </a:solidFill>
                <a:latin typeface="Consolas" panose="020B0609020204030204" pitchFamily="49" charset="0"/>
                <a:ea typeface="黑体" panose="02010609060101010101" pitchFamily="49" charset="-122"/>
              </a:rPr>
              <a:t>0</a:t>
            </a:r>
            <a:r>
              <a:rPr lang="zh-CN" altLang="zh-CN" dirty="0">
                <a:solidFill>
                  <a:srgbClr val="000000"/>
                </a:solidFill>
                <a:latin typeface="Consolas" panose="020B0609020204030204" pitchFamily="49" charset="0"/>
                <a:ea typeface="黑体" panose="02010609060101010101" pitchFamily="49" charset="-122"/>
              </a:rPr>
              <a:t>时</a:t>
            </a:r>
            <a:r>
              <a:rPr lang="zh-CN" altLang="en-US" dirty="0">
                <a:solidFill>
                  <a:srgbClr val="000000"/>
                </a:solidFill>
                <a:latin typeface="Consolas" panose="020B0609020204030204" pitchFamily="49" charset="0"/>
                <a:ea typeface="黑体" panose="02010609060101010101" pitchFamily="49" charset="-122"/>
              </a:rPr>
              <a:t>，</a:t>
            </a:r>
            <a:r>
              <a:rPr lang="zh-CN" altLang="zh-CN" dirty="0">
                <a:solidFill>
                  <a:srgbClr val="000000"/>
                </a:solidFill>
                <a:latin typeface="Consolas" panose="020B0609020204030204" pitchFamily="49" charset="0"/>
                <a:ea typeface="黑体" panose="02010609060101010101" pitchFamily="49" charset="-122"/>
              </a:rPr>
              <a:t>放弃前面选取的元素</a:t>
            </a:r>
            <a:r>
              <a:rPr lang="zh-CN" altLang="en-US" dirty="0">
                <a:solidFill>
                  <a:srgbClr val="000000"/>
                </a:solidFill>
                <a:latin typeface="Consolas" panose="020B0609020204030204" pitchFamily="49" charset="0"/>
                <a:ea typeface="黑体" panose="02010609060101010101" pitchFamily="49" charset="-122"/>
              </a:rPr>
              <a:t>，</a:t>
            </a:r>
            <a:r>
              <a:rPr lang="zh-CN" altLang="zh-CN" dirty="0">
                <a:solidFill>
                  <a:srgbClr val="000000"/>
                </a:solidFill>
                <a:latin typeface="Consolas" panose="020B0609020204030204" pitchFamily="49" charset="0"/>
                <a:ea typeface="黑体" panose="02010609060101010101" pitchFamily="49" charset="-122"/>
              </a:rPr>
              <a:t>从</a:t>
            </a:r>
            <a:r>
              <a:rPr lang="en-US" altLang="zh-CN" i="1" dirty="0">
                <a:solidFill>
                  <a:srgbClr val="000000"/>
                </a:solidFill>
                <a:latin typeface="Consolas" panose="020B0609020204030204" pitchFamily="49" charset="0"/>
                <a:ea typeface="黑体" panose="02010609060101010101" pitchFamily="49" charset="-122"/>
              </a:rPr>
              <a:t>a</a:t>
            </a:r>
            <a:r>
              <a:rPr lang="en-US" altLang="zh-CN" i="1" baseline="-25000" dirty="0">
                <a:solidFill>
                  <a:srgbClr val="000000"/>
                </a:solidFill>
                <a:latin typeface="Consolas" panose="020B0609020204030204" pitchFamily="49" charset="0"/>
                <a:ea typeface="黑体" panose="02010609060101010101" pitchFamily="49" charset="-122"/>
              </a:rPr>
              <a:t>j</a:t>
            </a:r>
            <a:r>
              <a:rPr lang="zh-CN" altLang="zh-CN" dirty="0">
                <a:solidFill>
                  <a:srgbClr val="000000"/>
                </a:solidFill>
                <a:latin typeface="Consolas" panose="020B0609020204030204" pitchFamily="49" charset="0"/>
                <a:ea typeface="黑体" panose="02010609060101010101" pitchFamily="49" charset="-122"/>
              </a:rPr>
              <a:t>开始重新选起</a:t>
            </a:r>
            <a:r>
              <a:rPr lang="zh-CN" altLang="en-US" dirty="0">
                <a:solidFill>
                  <a:srgbClr val="000000"/>
                </a:solidFill>
                <a:latin typeface="Consolas" panose="020B0609020204030204" pitchFamily="49" charset="0"/>
                <a:ea typeface="黑体" panose="02010609060101010101" pitchFamily="49" charset="-122"/>
              </a:rPr>
              <a:t>，</a:t>
            </a:r>
            <a:r>
              <a:rPr lang="en-US" altLang="zh-CN" i="1" dirty="0">
                <a:solidFill>
                  <a:srgbClr val="000000"/>
                </a:solidFill>
                <a:latin typeface="Consolas" panose="020B0609020204030204" pitchFamily="49" charset="0"/>
                <a:ea typeface="黑体" panose="02010609060101010101" pitchFamily="49" charset="-122"/>
              </a:rPr>
              <a:t>b</a:t>
            </a:r>
            <a:r>
              <a:rPr lang="en-US" altLang="zh-CN" i="1" baseline="-25000" dirty="0">
                <a:solidFill>
                  <a:srgbClr val="000000"/>
                </a:solidFill>
                <a:latin typeface="Consolas" panose="020B0609020204030204" pitchFamily="49" charset="0"/>
                <a:ea typeface="黑体" panose="02010609060101010101" pitchFamily="49" charset="-122"/>
              </a:rPr>
              <a:t>j</a:t>
            </a:r>
            <a:r>
              <a:rPr lang="en-US" altLang="zh-CN" dirty="0">
                <a:solidFill>
                  <a:srgbClr val="000000"/>
                </a:solidFill>
                <a:latin typeface="Consolas" panose="020B0609020204030204" pitchFamily="49" charset="0"/>
                <a:ea typeface="黑体" panose="02010609060101010101" pitchFamily="49" charset="-122"/>
              </a:rPr>
              <a:t>=</a:t>
            </a:r>
            <a:r>
              <a:rPr lang="en-US" altLang="zh-CN" i="1" dirty="0">
                <a:solidFill>
                  <a:srgbClr val="000000"/>
                </a:solidFill>
                <a:latin typeface="Consolas" panose="020B0609020204030204" pitchFamily="49" charset="0"/>
                <a:ea typeface="黑体" panose="02010609060101010101" pitchFamily="49" charset="-122"/>
              </a:rPr>
              <a:t>a</a:t>
            </a:r>
            <a:r>
              <a:rPr lang="en-US" altLang="zh-CN" i="1" baseline="-25000" dirty="0">
                <a:solidFill>
                  <a:srgbClr val="000000"/>
                </a:solidFill>
                <a:latin typeface="Consolas" panose="020B0609020204030204" pitchFamily="49" charset="0"/>
                <a:ea typeface="黑体" panose="02010609060101010101" pitchFamily="49" charset="-122"/>
              </a:rPr>
              <a:t>j</a:t>
            </a:r>
            <a:r>
              <a:rPr lang="zh-CN" altLang="zh-CN" dirty="0">
                <a:solidFill>
                  <a:srgbClr val="000000"/>
                </a:solidFill>
                <a:latin typeface="Consolas" panose="020B0609020204030204" pitchFamily="49" charset="0"/>
                <a:ea typeface="黑体" panose="02010609060101010101" pitchFamily="49" charset="-122"/>
              </a:rPr>
              <a:t>。用一维动态规划数组</a:t>
            </a:r>
            <a:r>
              <a:rPr lang="en-US" altLang="zh-CN" dirty="0">
                <a:solidFill>
                  <a:srgbClr val="000000"/>
                </a:solidFill>
                <a:latin typeface="Consolas" panose="020B0609020204030204" pitchFamily="49" charset="0"/>
                <a:ea typeface="黑体" panose="02010609060101010101" pitchFamily="49" charset="-122"/>
              </a:rPr>
              <a:t>dp</a:t>
            </a:r>
            <a:r>
              <a:rPr lang="zh-CN" altLang="zh-CN" dirty="0">
                <a:solidFill>
                  <a:srgbClr val="000000"/>
                </a:solidFill>
                <a:latin typeface="Consolas" panose="020B0609020204030204" pitchFamily="49" charset="0"/>
                <a:ea typeface="黑体" panose="02010609060101010101" pitchFamily="49" charset="-122"/>
              </a:rPr>
              <a:t>存放</a:t>
            </a:r>
            <a:r>
              <a:rPr lang="en-US" altLang="zh-CN" i="1" dirty="0">
                <a:solidFill>
                  <a:srgbClr val="000000"/>
                </a:solidFill>
                <a:latin typeface="Consolas" panose="020B0609020204030204" pitchFamily="49" charset="0"/>
                <a:ea typeface="黑体" panose="02010609060101010101" pitchFamily="49" charset="-122"/>
              </a:rPr>
              <a:t>b</a:t>
            </a:r>
            <a:r>
              <a:rPr lang="zh-CN" altLang="en-US" dirty="0">
                <a:solidFill>
                  <a:srgbClr val="000000"/>
                </a:solidFill>
                <a:latin typeface="Consolas" panose="020B0609020204030204" pitchFamily="49" charset="0"/>
                <a:ea typeface="黑体" panose="02010609060101010101" pitchFamily="49" charset="-122"/>
              </a:rPr>
              <a:t>，</a:t>
            </a:r>
            <a:r>
              <a:rPr lang="zh-CN" altLang="zh-CN" dirty="0">
                <a:solidFill>
                  <a:srgbClr val="000000"/>
                </a:solidFill>
                <a:latin typeface="Consolas" panose="020B0609020204030204" pitchFamily="49" charset="0"/>
                <a:ea typeface="黑体" panose="02010609060101010101" pitchFamily="49" charset="-122"/>
              </a:rPr>
              <a:t>对应的状态转移方程如下：</a:t>
            </a:r>
            <a:endParaRPr lang="zh-CN" altLang="zh-CN" dirty="0">
              <a:solidFill>
                <a:srgbClr val="000000"/>
              </a:solidFill>
              <a:latin typeface="Consolas" panose="020B0609020204030204" pitchFamily="49" charset="0"/>
              <a:ea typeface="黑体" panose="02010609060101010101" pitchFamily="49" charset="-122"/>
            </a:endParaRPr>
          </a:p>
        </p:txBody>
      </p:sp>
      <p:sp>
        <p:nvSpPr>
          <p:cNvPr id="3" name="TextBox 2"/>
          <p:cNvSpPr txBox="1"/>
          <p:nvPr/>
        </p:nvSpPr>
        <p:spPr>
          <a:xfrm>
            <a:off x="1357282" y="2571744"/>
            <a:ext cx="6143668" cy="1230864"/>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lIns="216000" tIns="180000" bIns="216000">
            <a:spAutoFit/>
          </a:bodyPr>
          <a:lstStyle/>
          <a:p>
            <a:pPr marR="0" defTabSz="914400" eaLnBrk="0" hangingPunct="0">
              <a:lnSpc>
                <a:spcPct val="150000"/>
              </a:lnSpc>
              <a:buClrTx/>
              <a:buSzTx/>
              <a:buFontTx/>
              <a:buNone/>
              <a:defRPr/>
            </a:pPr>
            <a:r>
              <a:rPr kumimoji="0" lang="en-US" altLang="zh-CN" kern="1200" cap="none" spc="0" normalizeH="0" baseline="0" noProof="0" dirty="0" err="1">
                <a:solidFill>
                  <a:srgbClr val="0000FF"/>
                </a:solidFill>
                <a:latin typeface="Consolas" panose="020B0609020204030204" pitchFamily="49" charset="0"/>
                <a:ea typeface="楷体" panose="02010609060101010101" pitchFamily="49" charset="-122"/>
                <a:cs typeface="Consolas" panose="020B0609020204030204" pitchFamily="49" charset="0"/>
              </a:rPr>
              <a:t>dp</a:t>
            </a:r>
            <a:r>
              <a:rPr kumimoji="0" lang="en-US" altLang="zh-CN" kern="1200" cap="none" spc="0" normalizeH="0" baseline="0" noProof="0" dirty="0">
                <a:solidFill>
                  <a:srgbClr val="0000FF"/>
                </a:solidFill>
                <a:latin typeface="Consolas" panose="020B0609020204030204" pitchFamily="49" charset="0"/>
                <a:ea typeface="楷体" panose="02010609060101010101" pitchFamily="49" charset="-122"/>
                <a:cs typeface="Consolas" panose="020B0609020204030204" pitchFamily="49" charset="0"/>
              </a:rPr>
              <a:t>[0]=0					</a:t>
            </a:r>
            <a:r>
              <a:rPr kumimoji="0" lang="zh-CN" altLang="zh-CN" kern="1200" cap="none" spc="0" normalizeH="0" baseline="0" noProof="0" dirty="0">
                <a:solidFill>
                  <a:srgbClr val="00B0F0"/>
                </a:solidFill>
                <a:latin typeface="Consolas" panose="020B0609020204030204" pitchFamily="49" charset="0"/>
                <a:ea typeface="楷体" panose="02010609060101010101" pitchFamily="49" charset="-122"/>
                <a:cs typeface="Consolas" panose="020B0609020204030204" pitchFamily="49" charset="0"/>
              </a:rPr>
              <a:t>边界条件</a:t>
            </a:r>
            <a:endParaRPr kumimoji="0" lang="zh-CN" altLang="zh-CN" kern="1200" cap="none" spc="0" normalizeH="0" baseline="0" noProof="0" dirty="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marR="0" defTabSz="914400" eaLnBrk="0" hangingPunct="0">
              <a:lnSpc>
                <a:spcPct val="150000"/>
              </a:lnSpc>
              <a:buClrTx/>
              <a:buSzTx/>
              <a:buFontTx/>
              <a:buNone/>
              <a:defRPr/>
            </a:pPr>
            <a:r>
              <a:rPr kumimoji="0" lang="en-US" altLang="zh-CN" kern="1200" cap="none" spc="0" normalizeH="0" baseline="0" noProof="0" dirty="0" err="1">
                <a:solidFill>
                  <a:srgbClr val="0000FF"/>
                </a:solidFill>
                <a:latin typeface="Consolas" panose="020B0609020204030204" pitchFamily="49" charset="0"/>
                <a:ea typeface="楷体" panose="02010609060101010101" pitchFamily="49" charset="-122"/>
                <a:cs typeface="Consolas" panose="020B0609020204030204" pitchFamily="49" charset="0"/>
              </a:rPr>
              <a:t>dp</a:t>
            </a:r>
            <a:r>
              <a:rPr kumimoji="0" lang="en-US" altLang="zh-CN" kern="1200" cap="none" spc="0" normalizeH="0" baseline="0" noProof="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0" lang="en-US" altLang="zh-CN" i="1" kern="1200" cap="none" spc="0" normalizeH="0" baseline="0" noProof="0" dirty="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kumimoji="0" lang="en-US" altLang="zh-CN" kern="1200" cap="none" spc="0" normalizeH="0" baseline="0" noProof="0" dirty="0">
                <a:solidFill>
                  <a:srgbClr val="0000FF"/>
                </a:solidFill>
                <a:latin typeface="Consolas" panose="020B0609020204030204" pitchFamily="49" charset="0"/>
                <a:ea typeface="楷体" panose="02010609060101010101" pitchFamily="49" charset="-122"/>
                <a:cs typeface="Consolas" panose="020B0609020204030204" pitchFamily="49" charset="0"/>
              </a:rPr>
              <a:t>]=MAX{</a:t>
            </a:r>
            <a:r>
              <a:rPr kumimoji="0" lang="en-US" altLang="zh-CN" kern="1200" cap="none" spc="0" normalizeH="0" baseline="0" noProof="0" dirty="0" err="1">
                <a:solidFill>
                  <a:srgbClr val="0000FF"/>
                </a:solidFill>
                <a:latin typeface="Consolas" panose="020B0609020204030204" pitchFamily="49" charset="0"/>
                <a:ea typeface="楷体" panose="02010609060101010101" pitchFamily="49" charset="-122"/>
                <a:cs typeface="Consolas" panose="020B0609020204030204" pitchFamily="49" charset="0"/>
              </a:rPr>
              <a:t>dp</a:t>
            </a:r>
            <a:r>
              <a:rPr kumimoji="0" lang="en-US" altLang="zh-CN" kern="1200" cap="none" spc="0" normalizeH="0" baseline="0" noProof="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0" lang="en-US" altLang="zh-CN" i="1" kern="1200" cap="none" spc="0" normalizeH="0" baseline="0" noProof="0" dirty="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kumimoji="0" lang="en-US" altLang="zh-CN" kern="1200" cap="none" spc="0" normalizeH="0" baseline="0" noProof="0" dirty="0">
                <a:solidFill>
                  <a:srgbClr val="0000FF"/>
                </a:solidFill>
                <a:latin typeface="Consolas" panose="020B0609020204030204" pitchFamily="49" charset="0"/>
                <a:ea typeface="楷体" panose="02010609060101010101" pitchFamily="49" charset="-122"/>
                <a:cs typeface="Consolas" panose="020B0609020204030204" pitchFamily="49" charset="0"/>
              </a:rPr>
              <a:t>-1] +</a:t>
            </a:r>
            <a:r>
              <a:rPr kumimoji="0" lang="en-US" altLang="zh-CN" i="1" kern="1200" cap="none" spc="0" normalizeH="0" baseline="0" noProof="0" dirty="0" err="1">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kumimoji="0" lang="en-US" altLang="zh-CN" i="1" kern="1200" cap="none" spc="0" normalizeH="0" baseline="-25000" noProof="0" dirty="0" err="1">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kumimoji="0" lang="zh-CN" altLang="en-US" kern="1200" cap="none" spc="0" normalizeH="0" baseline="0" noProof="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0" lang="en-US" altLang="zh-CN" i="1" kern="1200" cap="none" spc="0" normalizeH="0" baseline="0" noProof="0" dirty="0" err="1">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kumimoji="0" lang="en-US" altLang="zh-CN" i="1" kern="1200" cap="none" spc="0" normalizeH="0" baseline="-25000" noProof="0" dirty="0" err="1">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kumimoji="0" lang="en-US" altLang="zh-CN" kern="1200" cap="none" spc="0" normalizeH="0" baseline="0" noProof="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kumimoji="0" lang="en-US" altLang="zh-CN" kern="1200" cap="none" spc="0" normalizeH="0" baseline="0" noProof="0" dirty="0">
                <a:solidFill>
                  <a:srgbClr val="00B0F0"/>
                </a:solidFill>
                <a:latin typeface="Consolas" panose="020B0609020204030204" pitchFamily="49" charset="0"/>
                <a:ea typeface="楷体" panose="02010609060101010101" pitchFamily="49" charset="-122"/>
                <a:cs typeface="Consolas" panose="020B0609020204030204" pitchFamily="49" charset="0"/>
              </a:rPr>
              <a:t>1≤</a:t>
            </a:r>
            <a:r>
              <a:rPr kumimoji="0" lang="en-US" altLang="zh-CN" i="1" kern="1200" cap="none" spc="0" normalizeH="0" baseline="0" noProof="0" dirty="0">
                <a:solidFill>
                  <a:srgbClr val="00B0F0"/>
                </a:solidFill>
                <a:latin typeface="Consolas" panose="020B0609020204030204" pitchFamily="49" charset="0"/>
                <a:ea typeface="楷体" panose="02010609060101010101" pitchFamily="49" charset="-122"/>
                <a:cs typeface="Consolas" panose="020B0609020204030204" pitchFamily="49" charset="0"/>
              </a:rPr>
              <a:t>j</a:t>
            </a:r>
            <a:r>
              <a:rPr kumimoji="0" lang="en-US" altLang="zh-CN" kern="1200" cap="none" spc="0" normalizeH="0" baseline="0" noProof="0" dirty="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kumimoji="0" lang="en-US" altLang="zh-CN" i="1" kern="1200" cap="none" spc="0" normalizeH="0" baseline="0" noProof="0" dirty="0">
                <a:solidFill>
                  <a:srgbClr val="00B0F0"/>
                </a:solidFill>
                <a:latin typeface="Consolas" panose="020B0609020204030204" pitchFamily="49" charset="0"/>
                <a:ea typeface="楷体" panose="02010609060101010101" pitchFamily="49" charset="-122"/>
                <a:cs typeface="Consolas" panose="020B0609020204030204" pitchFamily="49" charset="0"/>
              </a:rPr>
              <a:t>n</a:t>
            </a:r>
            <a:endParaRPr kumimoji="0" lang="zh-CN" altLang="zh-CN" kern="1200" cap="none" spc="0" normalizeH="0" baseline="0" noProof="0" dirty="0">
              <a:solidFill>
                <a:srgbClr val="00B0F0"/>
              </a:solidFill>
              <a:latin typeface="Consolas" panose="020B0609020204030204" pitchFamily="49" charset="0"/>
              <a:ea typeface="楷体" panose="02010609060101010101" pitchFamily="49" charset="-122"/>
              <a:cs typeface="Consolas" panose="020B0609020204030204" pitchFamily="49" charset="0"/>
            </a:endParaRPr>
          </a:p>
        </p:txBody>
      </p:sp>
      <p:sp>
        <p:nvSpPr>
          <p:cNvPr id="131075" name="TextBox 3"/>
          <p:cNvSpPr txBox="1"/>
          <p:nvPr/>
        </p:nvSpPr>
        <p:spPr>
          <a:xfrm>
            <a:off x="1214438" y="4286250"/>
            <a:ext cx="6858000" cy="874713"/>
          </a:xfrm>
          <a:prstGeom prst="rect">
            <a:avLst/>
          </a:prstGeom>
          <a:noFill/>
          <a:ln w="9525">
            <a:noFill/>
          </a:ln>
        </p:spPr>
        <p:txBody>
          <a:bodyPr anchor="t" anchorCtr="0">
            <a:spAutoFit/>
          </a:bodyPr>
          <a:p>
            <a:pPr eaLnBrk="0" hangingPunct="0">
              <a:lnSpc>
                <a:spcPct val="150000"/>
              </a:lnSpc>
            </a:pPr>
            <a:r>
              <a:rPr lang="zh-CN" altLang="zh-CN" dirty="0">
                <a:solidFill>
                  <a:srgbClr val="000000"/>
                </a:solidFill>
                <a:latin typeface="Consolas" panose="020B0609020204030204" pitchFamily="49" charset="0"/>
                <a:ea typeface="黑体" panose="02010609060101010101" pitchFamily="49" charset="-122"/>
              </a:rPr>
              <a:t>则序列</a:t>
            </a:r>
            <a:r>
              <a:rPr lang="en-US" altLang="zh-CN" i="1" dirty="0">
                <a:solidFill>
                  <a:srgbClr val="000000"/>
                </a:solidFill>
                <a:latin typeface="Consolas" panose="020B0609020204030204" pitchFamily="49" charset="0"/>
                <a:ea typeface="黑体" panose="02010609060101010101" pitchFamily="49" charset="-122"/>
              </a:rPr>
              <a:t>a</a:t>
            </a:r>
            <a:r>
              <a:rPr lang="zh-CN" altLang="zh-CN" dirty="0">
                <a:solidFill>
                  <a:srgbClr val="000000"/>
                </a:solidFill>
                <a:latin typeface="Consolas" panose="020B0609020204030204" pitchFamily="49" charset="0"/>
                <a:ea typeface="黑体" panose="02010609060101010101" pitchFamily="49" charset="-122"/>
              </a:rPr>
              <a:t>的最大连续子序列和</a:t>
            </a:r>
            <a:r>
              <a:rPr lang="en-US" altLang="zh-CN" dirty="0">
                <a:solidFill>
                  <a:srgbClr val="000000"/>
                </a:solidFill>
                <a:latin typeface="Consolas" panose="020B0609020204030204" pitchFamily="49" charset="0"/>
                <a:ea typeface="黑体" panose="02010609060101010101" pitchFamily="49" charset="-122"/>
              </a:rPr>
              <a:t>  OPT(</a:t>
            </a:r>
            <a:r>
              <a:rPr lang="en-US" altLang="zh-CN" i="1" dirty="0">
                <a:solidFill>
                  <a:srgbClr val="000000"/>
                </a:solidFill>
                <a:latin typeface="Consolas" panose="020B0609020204030204" pitchFamily="49" charset="0"/>
                <a:ea typeface="黑体" panose="02010609060101010101" pitchFamily="49" charset="-122"/>
              </a:rPr>
              <a:t>a</a:t>
            </a:r>
            <a:r>
              <a:rPr lang="en-US" altLang="zh-CN" dirty="0">
                <a:solidFill>
                  <a:srgbClr val="000000"/>
                </a:solidFill>
                <a:latin typeface="Consolas" panose="020B0609020204030204" pitchFamily="49" charset="0"/>
                <a:ea typeface="黑体" panose="02010609060101010101" pitchFamily="49" charset="-122"/>
              </a:rPr>
              <a:t>)=max{dp[</a:t>
            </a:r>
            <a:r>
              <a:rPr lang="en-US" altLang="zh-CN" i="1" dirty="0">
                <a:solidFill>
                  <a:srgbClr val="000000"/>
                </a:solidFill>
                <a:latin typeface="Consolas" panose="020B0609020204030204" pitchFamily="49" charset="0"/>
                <a:ea typeface="黑体" panose="02010609060101010101" pitchFamily="49" charset="-122"/>
              </a:rPr>
              <a:t>j</a:t>
            </a:r>
            <a:r>
              <a:rPr lang="en-US" altLang="zh-CN" dirty="0">
                <a:solidFill>
                  <a:srgbClr val="000000"/>
                </a:solidFill>
                <a:latin typeface="Consolas" panose="020B0609020204030204" pitchFamily="49" charset="0"/>
                <a:ea typeface="黑体" panose="02010609060101010101" pitchFamily="49" charset="-122"/>
              </a:rPr>
              <a:t>]}</a:t>
            </a:r>
            <a:r>
              <a:rPr lang="zh-CN" altLang="zh-CN" dirty="0">
                <a:solidFill>
                  <a:srgbClr val="000000"/>
                </a:solidFill>
                <a:latin typeface="Consolas" panose="020B0609020204030204" pitchFamily="49" charset="0"/>
                <a:ea typeface="黑体" panose="02010609060101010101" pitchFamily="49" charset="-122"/>
              </a:rPr>
              <a:t>（</a:t>
            </a:r>
            <a:r>
              <a:rPr lang="en-US" altLang="zh-CN" dirty="0">
                <a:solidFill>
                  <a:srgbClr val="000000"/>
                </a:solidFill>
                <a:latin typeface="Consolas" panose="020B0609020204030204" pitchFamily="49" charset="0"/>
                <a:ea typeface="黑体" panose="02010609060101010101" pitchFamily="49" charset="-122"/>
              </a:rPr>
              <a:t>1≤</a:t>
            </a:r>
            <a:r>
              <a:rPr lang="en-US" altLang="zh-CN" i="1" dirty="0">
                <a:solidFill>
                  <a:srgbClr val="000000"/>
                </a:solidFill>
                <a:latin typeface="Consolas" panose="020B0609020204030204" pitchFamily="49" charset="0"/>
                <a:ea typeface="黑体" panose="02010609060101010101" pitchFamily="49" charset="-122"/>
              </a:rPr>
              <a:t>j</a:t>
            </a:r>
            <a:r>
              <a:rPr lang="en-US" altLang="zh-CN" dirty="0">
                <a:solidFill>
                  <a:srgbClr val="000000"/>
                </a:solidFill>
                <a:latin typeface="Consolas" panose="020B0609020204030204" pitchFamily="49" charset="0"/>
                <a:ea typeface="黑体" panose="02010609060101010101" pitchFamily="49" charset="-122"/>
              </a:rPr>
              <a:t>≤</a:t>
            </a:r>
            <a:r>
              <a:rPr lang="en-US" altLang="zh-CN" i="1" dirty="0">
                <a:solidFill>
                  <a:srgbClr val="000000"/>
                </a:solidFill>
                <a:latin typeface="Consolas" panose="020B0609020204030204" pitchFamily="49" charset="0"/>
                <a:ea typeface="黑体" panose="02010609060101010101" pitchFamily="49" charset="-122"/>
              </a:rPr>
              <a:t>n</a:t>
            </a:r>
            <a:r>
              <a:rPr lang="zh-CN" altLang="zh-CN" dirty="0">
                <a:solidFill>
                  <a:srgbClr val="000000"/>
                </a:solidFill>
                <a:latin typeface="Consolas" panose="020B0609020204030204" pitchFamily="49" charset="0"/>
                <a:ea typeface="黑体" panose="02010609060101010101" pitchFamily="49" charset="-122"/>
              </a:rPr>
              <a:t>）</a:t>
            </a:r>
            <a:r>
              <a:rPr lang="zh-CN" altLang="en-US" dirty="0">
                <a:solidFill>
                  <a:srgbClr val="000000"/>
                </a:solidFill>
                <a:latin typeface="Consolas" panose="020B0609020204030204" pitchFamily="49" charset="0"/>
                <a:ea typeface="黑体" panose="02010609060101010101" pitchFamily="49" charset="-122"/>
              </a:rPr>
              <a:t>为</a:t>
            </a:r>
            <a:r>
              <a:rPr lang="en-US" altLang="zh-CN" b="1" dirty="0">
                <a:solidFill>
                  <a:srgbClr val="0000FF"/>
                </a:solidFill>
                <a:latin typeface="Consolas" panose="020B0609020204030204" pitchFamily="49" charset="0"/>
                <a:ea typeface="楷体" panose="02010609060101010101" pitchFamily="49" charset="-122"/>
              </a:rPr>
              <a:t>dp[</a:t>
            </a:r>
            <a:r>
              <a:rPr lang="en-US" altLang="zh-CN" b="1" i="1" dirty="0">
                <a:solidFill>
                  <a:srgbClr val="0000FF"/>
                </a:solidFill>
                <a:latin typeface="Consolas" panose="020B0609020204030204" pitchFamily="49" charset="0"/>
                <a:ea typeface="楷体" panose="02010609060101010101" pitchFamily="49" charset="-122"/>
              </a:rPr>
              <a:t>j</a:t>
            </a:r>
            <a:r>
              <a:rPr lang="en-US" altLang="zh-CN" b="1" dirty="0">
                <a:solidFill>
                  <a:srgbClr val="0000FF"/>
                </a:solidFill>
                <a:latin typeface="Consolas" panose="020B0609020204030204" pitchFamily="49" charset="0"/>
                <a:ea typeface="楷体" panose="02010609060101010101" pitchFamily="49" charset="-122"/>
              </a:rPr>
              <a:t>]</a:t>
            </a:r>
            <a:r>
              <a:rPr lang="zh-CN" altLang="en-US" b="1" dirty="0">
                <a:solidFill>
                  <a:srgbClr val="0000FF"/>
                </a:solidFill>
                <a:latin typeface="Consolas" panose="020B0609020204030204" pitchFamily="49" charset="0"/>
                <a:ea typeface="楷体" panose="02010609060101010101" pitchFamily="49" charset="-122"/>
              </a:rPr>
              <a:t>中的</a:t>
            </a:r>
            <a:r>
              <a:rPr lang="zh-CN" altLang="zh-CN" dirty="0">
                <a:solidFill>
                  <a:srgbClr val="C00000"/>
                </a:solidFill>
                <a:latin typeface="Consolas" panose="020B0609020204030204" pitchFamily="49" charset="0"/>
                <a:ea typeface="黑体" panose="02010609060101010101" pitchFamily="49" charset="-122"/>
              </a:rPr>
              <a:t>最大者</a:t>
            </a:r>
            <a:r>
              <a:rPr lang="zh-CN" altLang="zh-CN" dirty="0">
                <a:solidFill>
                  <a:srgbClr val="000000"/>
                </a:solidFill>
                <a:latin typeface="Consolas" panose="020B0609020204030204" pitchFamily="49" charset="0"/>
                <a:ea typeface="黑体" panose="02010609060101010101" pitchFamily="49" charset="-122"/>
              </a:rPr>
              <a:t>。</a:t>
            </a:r>
            <a:endParaRPr lang="zh-CN" altLang="zh-CN" dirty="0">
              <a:solidFill>
                <a:srgbClr val="000000"/>
              </a:solidFill>
              <a:latin typeface="Consolas" panose="020B0609020204030204" pitchFamily="49" charset="0"/>
              <a:ea typeface="黑体" panose="02010609060101010101" pitchFamily="49" charset="-122"/>
            </a:endParaRPr>
          </a:p>
        </p:txBody>
      </p:sp>
      <p:sp>
        <p:nvSpPr>
          <p:cNvPr id="131076" name="TextBox 1"/>
          <p:cNvSpPr txBox="1"/>
          <p:nvPr/>
        </p:nvSpPr>
        <p:spPr>
          <a:xfrm>
            <a:off x="500063" y="533400"/>
            <a:ext cx="5500687" cy="522288"/>
          </a:xfrm>
          <a:prstGeom prst="rect">
            <a:avLst/>
          </a:prstGeom>
          <a:noFill/>
          <a:ln w="9525">
            <a:noFill/>
          </a:ln>
        </p:spPr>
        <p:txBody>
          <a:bodyPr anchor="t" anchorCtr="0">
            <a:spAutoFit/>
          </a:bodyPr>
          <a:p>
            <a:pPr algn="ctr" eaLnBrk="0" hangingPunct="0"/>
            <a:r>
              <a:rPr lang="zh-CN" altLang="zh-CN" sz="2800" dirty="0">
                <a:solidFill>
                  <a:schemeClr val="bg1"/>
                </a:solidFill>
                <a:latin typeface="微软雅黑" panose="020B0503020204020204" pitchFamily="34" charset="-122"/>
                <a:ea typeface="微软雅黑" panose="020B0503020204020204" pitchFamily="34" charset="-122"/>
              </a:rPr>
              <a:t>求解最大连续子序列和问题</a:t>
            </a:r>
            <a:endParaRPr lang="zh-CN" altLang="zh-CN"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607191" y="1295400"/>
            <a:ext cx="7929610" cy="4518499"/>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180000" tIns="180000" bIns="180000">
            <a:spAutoFit/>
          </a:bodyPr>
          <a:lstStyle/>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C0000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C00000"/>
                </a:solidFill>
                <a:effectLst/>
                <a:uLnTx/>
                <a:uFillTx/>
                <a:latin typeface="Consolas" panose="020B0609020204030204" pitchFamily="49" charset="0"/>
                <a:ea typeface="仿宋" panose="02010609060101010101" pitchFamily="49" charset="-122"/>
                <a:cs typeface="Consolas" panose="020B0609020204030204" pitchFamily="49" charset="0"/>
              </a:rPr>
              <a:t>问题表示</a:t>
            </a:r>
            <a:endParaRPr kumimoji="0" lang="zh-CN" altLang="zh-CN" sz="1800" b="0" i="0" u="none" strike="noStrike" kern="1200" cap="none" spc="0" normalizeH="0" baseline="0" noProof="0" dirty="0">
              <a:ln>
                <a:noFill/>
              </a:ln>
              <a:solidFill>
                <a:srgbClr val="C0000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int n=6;</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int a[]={0</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-2</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11</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-4</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13</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-5</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-2};</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数组不用下标为</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0</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的元素</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C0000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C00000"/>
                </a:solidFill>
                <a:effectLst/>
                <a:uLnTx/>
                <a:uFillTx/>
                <a:latin typeface="Consolas" panose="020B0609020204030204" pitchFamily="49" charset="0"/>
                <a:ea typeface="仿宋" panose="02010609060101010101" pitchFamily="49" charset="-122"/>
                <a:cs typeface="Consolas" panose="020B0609020204030204" pitchFamily="49" charset="0"/>
              </a:rPr>
              <a:t>求解结果表示</a:t>
            </a:r>
            <a:endParaRPr kumimoji="0" lang="zh-CN" altLang="zh-CN" sz="1800" b="0" i="0" u="none" strike="noStrike" kern="1200" cap="none" spc="0" normalizeH="0" baseline="0" noProof="0" dirty="0">
              <a:ln>
                <a:noFill/>
              </a:ln>
              <a:solidFill>
                <a:srgbClr val="C0000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int </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dp</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[MAXN];</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void </a:t>
            </a:r>
            <a:r>
              <a:rPr kumimoji="0" lang="en-US" altLang="zh-CN" sz="1800" b="0" i="0" u="none" strike="noStrike" kern="1200" cap="none" spc="0" normalizeH="0" baseline="0" noProof="0" dirty="0" err="1">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maxSubSum</a:t>
            </a:r>
            <a:r>
              <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zh-CN" altLang="zh-CN" sz="1800" b="0" i="0" u="none" strike="noStrike" kern="1200" cap="none" spc="0" normalizeH="0" baseline="0" noProof="0" dirty="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求</a:t>
            </a:r>
            <a:r>
              <a:rPr kumimoji="0" lang="en-US" altLang="zh-CN" sz="1800" b="0" i="0" u="none" strike="noStrike" kern="1200" cap="none" spc="0" normalizeH="0" baseline="0" noProof="0" dirty="0" err="1">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dp</a:t>
            </a:r>
            <a:r>
              <a:rPr kumimoji="0" lang="zh-CN" altLang="zh-CN" sz="1800" b="0" i="0" u="none" strike="noStrike" kern="1200" cap="none" spc="0" normalizeH="0" baseline="0" noProof="0" dirty="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数组</a:t>
            </a:r>
            <a:endParaRPr kumimoji="0" lang="zh-CN" altLang="zh-CN" sz="1800" b="0" i="0" u="none" strike="noStrike" kern="1200" cap="none" spc="0" normalizeH="0" baseline="0" noProof="0" dirty="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dp</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[0]=0;</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   for (int j=1;j&lt;=</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n;j</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dp</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[j]=</a:t>
            </a:r>
            <a:r>
              <a:rPr kumimoji="0" lang="en-US" altLang="zh-CN" sz="1800" b="1"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max(</a:t>
            </a:r>
            <a:r>
              <a:rPr kumimoji="0" lang="en-US" altLang="zh-CN" sz="1800" b="1"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dp</a:t>
            </a:r>
            <a:r>
              <a:rPr kumimoji="0" lang="en-US" altLang="zh-CN" sz="1800" b="1"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[j-1]+a[j]</a:t>
            </a:r>
            <a:r>
              <a:rPr kumimoji="0" lang="zh-CN" altLang="en-US" sz="1800" b="1"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en-US" altLang="zh-CN" sz="1800" b="1"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a[j]);         //</a:t>
            </a:r>
            <a:r>
              <a:rPr kumimoji="0" lang="zh-CN" altLang="en-US" sz="1800" b="1"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转移方程</a:t>
            </a:r>
            <a:endParaRPr kumimoji="0" lang="zh-CN" altLang="zh-CN" sz="1800" b="1"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sp>
        <p:nvSpPr>
          <p:cNvPr id="133122" name="TextBox 1"/>
          <p:cNvSpPr txBox="1"/>
          <p:nvPr/>
        </p:nvSpPr>
        <p:spPr>
          <a:xfrm>
            <a:off x="500063" y="533400"/>
            <a:ext cx="5500687" cy="522288"/>
          </a:xfrm>
          <a:prstGeom prst="rect">
            <a:avLst/>
          </a:prstGeom>
          <a:noFill/>
          <a:ln w="9525">
            <a:noFill/>
          </a:ln>
        </p:spPr>
        <p:txBody>
          <a:bodyPr anchor="t" anchorCtr="0">
            <a:spAutoFit/>
          </a:bodyPr>
          <a:p>
            <a:pPr algn="ctr" eaLnBrk="0" hangingPunct="0"/>
            <a:r>
              <a:rPr lang="zh-CN" altLang="zh-CN" sz="2800" dirty="0">
                <a:solidFill>
                  <a:schemeClr val="bg1"/>
                </a:solidFill>
                <a:latin typeface="微软雅黑" panose="020B0503020204020204" pitchFamily="34" charset="-122"/>
                <a:ea typeface="微软雅黑" panose="020B0503020204020204" pitchFamily="34" charset="-122"/>
              </a:rPr>
              <a:t>求解最大连续子序列和问题</a:t>
            </a:r>
            <a:endParaRPr lang="zh-CN" altLang="zh-CN"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4" name="组合 103"/>
          <p:cNvGrpSpPr/>
          <p:nvPr/>
        </p:nvGrpSpPr>
        <p:grpSpPr>
          <a:xfrm>
            <a:off x="36513" y="1287463"/>
            <a:ext cx="7732712" cy="3357562"/>
            <a:chOff x="41136" y="1057910"/>
            <a:chExt cx="9156486" cy="4476113"/>
          </a:xfrm>
        </p:grpSpPr>
        <p:sp>
          <p:nvSpPr>
            <p:cNvPr id="4" name="圆角矩形 3"/>
            <p:cNvSpPr/>
            <p:nvPr/>
          </p:nvSpPr>
          <p:spPr>
            <a:xfrm>
              <a:off x="3561993" y="1747845"/>
              <a:ext cx="1071484" cy="42962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bg2">
                      <a:lumMod val="10000"/>
                    </a:schemeClr>
                  </a:solidFill>
                  <a:effectLst/>
                  <a:uLnTx/>
                  <a:uFillTx/>
                  <a:latin typeface="Segoe Print" panose="02000600000000000000" charset="0"/>
                  <a:ea typeface="宋体" panose="02010600030101010101" pitchFamily="2" charset="-122"/>
                  <a:cs typeface="Segoe Print" panose="02000600000000000000" charset="0"/>
                </a:rPr>
                <a:t>fib(</a:t>
              </a:r>
              <a:r>
                <a:rPr kumimoji="0" lang="en-US" altLang="zh-CN" sz="1800" b="1" i="0" u="none" strike="noStrike" kern="1200" cap="none" spc="0" normalizeH="0" baseline="0" noProof="0" dirty="0">
                  <a:ln>
                    <a:noFill/>
                  </a:ln>
                  <a:solidFill>
                    <a:srgbClr val="F14F3D"/>
                  </a:solidFill>
                  <a:effectLst>
                    <a:outerShdw blurRad="38100" dist="38100" dir="2700000" algn="tl">
                      <a:srgbClr val="000000">
                        <a:alpha val="43137"/>
                      </a:srgbClr>
                    </a:outerShdw>
                  </a:effectLst>
                  <a:uLnTx/>
                  <a:uFillTx/>
                  <a:latin typeface="Segoe Print" panose="02000600000000000000" charset="0"/>
                  <a:ea typeface="宋体" panose="02010600030101010101" pitchFamily="2" charset="-122"/>
                  <a:cs typeface="Segoe Print" panose="02000600000000000000" charset="0"/>
                </a:rPr>
                <a:t>5</a:t>
              </a:r>
              <a:r>
                <a:rPr kumimoji="0" lang="en-US" altLang="zh-CN" sz="1800" b="0" i="0" u="none" strike="noStrike" kern="1200" cap="none" spc="0" normalizeH="0" baseline="0" noProof="0" dirty="0">
                  <a:ln>
                    <a:noFill/>
                  </a:ln>
                  <a:solidFill>
                    <a:schemeClr val="bg2">
                      <a:lumMod val="10000"/>
                    </a:schemeClr>
                  </a:solidFill>
                  <a:effectLst/>
                  <a:uLnTx/>
                  <a:uFillTx/>
                  <a:latin typeface="Segoe Print" panose="02000600000000000000" charset="0"/>
                  <a:ea typeface="宋体" panose="02010600030101010101" pitchFamily="2" charset="-122"/>
                  <a:cs typeface="Segoe Print" panose="02000600000000000000" charset="0"/>
                </a:rPr>
                <a:t>)</a:t>
              </a:r>
              <a:endParaRPr kumimoji="0" lang="en-US" altLang="zh-CN" sz="1800" b="0" i="0" u="none" strike="noStrike" kern="1200" cap="none" spc="0" normalizeH="0" baseline="0" noProof="0" dirty="0">
                <a:ln>
                  <a:noFill/>
                </a:ln>
                <a:solidFill>
                  <a:schemeClr val="bg2">
                    <a:lumMod val="10000"/>
                  </a:schemeClr>
                </a:solidFill>
                <a:effectLst/>
                <a:uLnTx/>
                <a:uFillTx/>
                <a:latin typeface="Segoe Print" panose="02000600000000000000" charset="0"/>
                <a:ea typeface="宋体" panose="02010600030101010101" pitchFamily="2" charset="-122"/>
                <a:cs typeface="Segoe Print" panose="02000600000000000000" charset="0"/>
              </a:endParaRPr>
            </a:p>
          </p:txBody>
        </p:sp>
        <p:sp>
          <p:nvSpPr>
            <p:cNvPr id="5" name="圆角矩形 4"/>
            <p:cNvSpPr/>
            <p:nvPr/>
          </p:nvSpPr>
          <p:spPr>
            <a:xfrm>
              <a:off x="2204781" y="2533016"/>
              <a:ext cx="1071484" cy="42962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bg2">
                      <a:lumMod val="10000"/>
                    </a:schemeClr>
                  </a:solidFill>
                  <a:effectLst/>
                  <a:uLnTx/>
                  <a:uFillTx/>
                  <a:latin typeface="Segoe Print" panose="02000600000000000000" charset="0"/>
                  <a:ea typeface="宋体" panose="02010600030101010101" pitchFamily="2" charset="-122"/>
                  <a:cs typeface="Segoe Print" panose="02000600000000000000" charset="0"/>
                </a:rPr>
                <a:t>fib(</a:t>
              </a:r>
              <a:r>
                <a:rPr kumimoji="0" lang="en-US" altLang="zh-CN" sz="1800" b="1" i="0" u="none" strike="noStrike" kern="1200" cap="none" spc="0" normalizeH="0" baseline="0" noProof="0" dirty="0">
                  <a:ln>
                    <a:noFill/>
                  </a:ln>
                  <a:solidFill>
                    <a:srgbClr val="F14F3D"/>
                  </a:solidFill>
                  <a:effectLst>
                    <a:outerShdw blurRad="38100" dist="38100" dir="2700000" algn="tl">
                      <a:srgbClr val="000000">
                        <a:alpha val="43137"/>
                      </a:srgbClr>
                    </a:outerShdw>
                  </a:effectLst>
                  <a:uLnTx/>
                  <a:uFillTx/>
                  <a:latin typeface="Segoe Print" panose="02000600000000000000" charset="0"/>
                  <a:ea typeface="宋体" panose="02010600030101010101" pitchFamily="2" charset="-122"/>
                  <a:cs typeface="Segoe Print" panose="02000600000000000000" charset="0"/>
                </a:rPr>
                <a:t>4</a:t>
              </a:r>
              <a:r>
                <a:rPr kumimoji="0" lang="en-US" altLang="zh-CN" sz="1800" b="0" i="0" u="none" strike="noStrike" kern="1200" cap="none" spc="0" normalizeH="0" baseline="0" noProof="0" dirty="0">
                  <a:ln>
                    <a:noFill/>
                  </a:ln>
                  <a:solidFill>
                    <a:schemeClr val="bg2">
                      <a:lumMod val="10000"/>
                    </a:schemeClr>
                  </a:solidFill>
                  <a:effectLst/>
                  <a:uLnTx/>
                  <a:uFillTx/>
                  <a:latin typeface="Segoe Print" panose="02000600000000000000" charset="0"/>
                  <a:ea typeface="宋体" panose="02010600030101010101" pitchFamily="2" charset="-122"/>
                  <a:cs typeface="Segoe Print" panose="02000600000000000000" charset="0"/>
                </a:rPr>
                <a:t>)</a:t>
              </a:r>
              <a:endParaRPr kumimoji="0" lang="en-US" altLang="zh-CN" sz="1800" b="0" i="0" u="none" strike="noStrike" kern="1200" cap="none" spc="0" normalizeH="0" baseline="0" noProof="0" dirty="0">
                <a:ln>
                  <a:noFill/>
                </a:ln>
                <a:solidFill>
                  <a:schemeClr val="bg2">
                    <a:lumMod val="10000"/>
                  </a:schemeClr>
                </a:solidFill>
                <a:effectLst/>
                <a:uLnTx/>
                <a:uFillTx/>
                <a:latin typeface="Segoe Print" panose="02000600000000000000" charset="0"/>
                <a:ea typeface="宋体" panose="02010600030101010101" pitchFamily="2" charset="-122"/>
                <a:cs typeface="Segoe Print" panose="02000600000000000000" charset="0"/>
              </a:endParaRPr>
            </a:p>
          </p:txBody>
        </p:sp>
        <p:sp>
          <p:nvSpPr>
            <p:cNvPr id="6" name="圆角矩形 5"/>
            <p:cNvSpPr/>
            <p:nvPr/>
          </p:nvSpPr>
          <p:spPr>
            <a:xfrm>
              <a:off x="1347594" y="3390145"/>
              <a:ext cx="1071484" cy="42962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bg2">
                      <a:lumMod val="10000"/>
                    </a:schemeClr>
                  </a:solidFill>
                  <a:effectLst/>
                  <a:uLnTx/>
                  <a:uFillTx/>
                  <a:latin typeface="Segoe Print" panose="02000600000000000000" charset="0"/>
                  <a:ea typeface="宋体" panose="02010600030101010101" pitchFamily="2" charset="-122"/>
                  <a:cs typeface="Segoe Print" panose="02000600000000000000" charset="0"/>
                </a:rPr>
                <a:t>fib(</a:t>
              </a:r>
              <a:r>
                <a:rPr kumimoji="0" lang="en-US" altLang="zh-CN" sz="1800" b="1" i="0" u="none" strike="noStrike" kern="1200" cap="none" spc="0" normalizeH="0" baseline="0" noProof="0" dirty="0">
                  <a:ln>
                    <a:noFill/>
                  </a:ln>
                  <a:solidFill>
                    <a:srgbClr val="F14F3D"/>
                  </a:solidFill>
                  <a:effectLst>
                    <a:outerShdw blurRad="38100" dist="38100" dir="2700000" algn="tl">
                      <a:srgbClr val="000000">
                        <a:alpha val="43137"/>
                      </a:srgbClr>
                    </a:outerShdw>
                  </a:effectLst>
                  <a:uLnTx/>
                  <a:uFillTx/>
                  <a:latin typeface="Segoe Print" panose="02000600000000000000" charset="0"/>
                  <a:ea typeface="宋体" panose="02010600030101010101" pitchFamily="2" charset="-122"/>
                  <a:cs typeface="Segoe Print" panose="02000600000000000000" charset="0"/>
                </a:rPr>
                <a:t>3</a:t>
              </a:r>
              <a:r>
                <a:rPr kumimoji="0" lang="en-US" altLang="zh-CN" sz="1800" b="0" i="0" u="none" strike="noStrike" kern="1200" cap="none" spc="0" normalizeH="0" baseline="0" noProof="0" dirty="0">
                  <a:ln>
                    <a:noFill/>
                  </a:ln>
                  <a:solidFill>
                    <a:schemeClr val="bg2">
                      <a:lumMod val="10000"/>
                    </a:schemeClr>
                  </a:solidFill>
                  <a:effectLst/>
                  <a:uLnTx/>
                  <a:uFillTx/>
                  <a:latin typeface="Segoe Print" panose="02000600000000000000" charset="0"/>
                  <a:ea typeface="宋体" panose="02010600030101010101" pitchFamily="2" charset="-122"/>
                  <a:cs typeface="Segoe Print" panose="02000600000000000000" charset="0"/>
                </a:rPr>
                <a:t>)</a:t>
              </a:r>
              <a:endParaRPr kumimoji="0" lang="en-US" altLang="zh-CN" sz="1800" b="0" i="0" u="none" strike="noStrike" kern="1200" cap="none" spc="0" normalizeH="0" baseline="0" noProof="0" dirty="0">
                <a:ln>
                  <a:noFill/>
                </a:ln>
                <a:solidFill>
                  <a:schemeClr val="bg2">
                    <a:lumMod val="10000"/>
                  </a:schemeClr>
                </a:solidFill>
                <a:effectLst/>
                <a:uLnTx/>
                <a:uFillTx/>
                <a:latin typeface="Segoe Print" panose="02000600000000000000" charset="0"/>
                <a:ea typeface="宋体" panose="02010600030101010101" pitchFamily="2" charset="-122"/>
                <a:cs typeface="Segoe Print" panose="02000600000000000000" charset="0"/>
              </a:endParaRPr>
            </a:p>
          </p:txBody>
        </p:sp>
        <p:sp>
          <p:nvSpPr>
            <p:cNvPr id="7" name="圆角矩形 6"/>
            <p:cNvSpPr/>
            <p:nvPr/>
          </p:nvSpPr>
          <p:spPr>
            <a:xfrm>
              <a:off x="2704806" y="3390145"/>
              <a:ext cx="1071484" cy="42962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bg2">
                      <a:lumMod val="10000"/>
                    </a:schemeClr>
                  </a:solidFill>
                  <a:effectLst/>
                  <a:uLnTx/>
                  <a:uFillTx/>
                  <a:latin typeface="Segoe Print" panose="02000600000000000000" charset="0"/>
                  <a:ea typeface="宋体" panose="02010600030101010101" pitchFamily="2" charset="-122"/>
                  <a:cs typeface="Segoe Print" panose="02000600000000000000" charset="0"/>
                </a:rPr>
                <a:t>fib(</a:t>
              </a:r>
              <a:r>
                <a:rPr kumimoji="0" lang="en-US" altLang="zh-CN" sz="1800" b="1" i="0" u="none" strike="noStrike" kern="1200" cap="none" spc="0" normalizeH="0" baseline="0" noProof="0" dirty="0">
                  <a:ln>
                    <a:noFill/>
                  </a:ln>
                  <a:solidFill>
                    <a:srgbClr val="F14F3D"/>
                  </a:solidFill>
                  <a:effectLst>
                    <a:outerShdw blurRad="38100" dist="38100" dir="2700000" algn="tl">
                      <a:srgbClr val="000000">
                        <a:alpha val="43137"/>
                      </a:srgbClr>
                    </a:outerShdw>
                  </a:effectLst>
                  <a:uLnTx/>
                  <a:uFillTx/>
                  <a:latin typeface="Segoe Print" panose="02000600000000000000" charset="0"/>
                  <a:ea typeface="宋体" panose="02010600030101010101" pitchFamily="2" charset="-122"/>
                  <a:cs typeface="Segoe Print" panose="02000600000000000000" charset="0"/>
                </a:rPr>
                <a:t>2</a:t>
              </a:r>
              <a:r>
                <a:rPr kumimoji="0" lang="en-US" altLang="zh-CN" sz="1800" b="0" i="0" u="none" strike="noStrike" kern="1200" cap="none" spc="0" normalizeH="0" baseline="0" noProof="0" dirty="0">
                  <a:ln>
                    <a:noFill/>
                  </a:ln>
                  <a:solidFill>
                    <a:schemeClr val="bg2">
                      <a:lumMod val="10000"/>
                    </a:schemeClr>
                  </a:solidFill>
                  <a:effectLst/>
                  <a:uLnTx/>
                  <a:uFillTx/>
                  <a:latin typeface="Segoe Print" panose="02000600000000000000" charset="0"/>
                  <a:ea typeface="宋体" panose="02010600030101010101" pitchFamily="2" charset="-122"/>
                  <a:cs typeface="Segoe Print" panose="02000600000000000000" charset="0"/>
                </a:rPr>
                <a:t>)</a:t>
              </a:r>
              <a:endParaRPr kumimoji="0" lang="en-US" altLang="zh-CN" sz="1800" b="0" i="0" u="none" strike="noStrike" kern="1200" cap="none" spc="0" normalizeH="0" baseline="0" noProof="0" dirty="0">
                <a:ln>
                  <a:noFill/>
                </a:ln>
                <a:solidFill>
                  <a:schemeClr val="bg2">
                    <a:lumMod val="10000"/>
                  </a:schemeClr>
                </a:solidFill>
                <a:effectLst/>
                <a:uLnTx/>
                <a:uFillTx/>
                <a:latin typeface="Segoe Print" panose="02000600000000000000" charset="0"/>
                <a:ea typeface="宋体" panose="02010600030101010101" pitchFamily="2" charset="-122"/>
                <a:cs typeface="Segoe Print" panose="02000600000000000000" charset="0"/>
              </a:endParaRPr>
            </a:p>
          </p:txBody>
        </p:sp>
        <p:sp>
          <p:nvSpPr>
            <p:cNvPr id="8" name="圆角矩形 7"/>
            <p:cNvSpPr/>
            <p:nvPr/>
          </p:nvSpPr>
          <p:spPr>
            <a:xfrm>
              <a:off x="561839" y="4247273"/>
              <a:ext cx="1071484" cy="42962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bg2">
                      <a:lumMod val="10000"/>
                    </a:schemeClr>
                  </a:solidFill>
                  <a:effectLst/>
                  <a:uLnTx/>
                  <a:uFillTx/>
                  <a:latin typeface="Segoe Print" panose="02000600000000000000" charset="0"/>
                  <a:ea typeface="宋体" panose="02010600030101010101" pitchFamily="2" charset="-122"/>
                  <a:cs typeface="Segoe Print" panose="02000600000000000000" charset="0"/>
                </a:rPr>
                <a:t>fib(</a:t>
              </a:r>
              <a:r>
                <a:rPr kumimoji="0" lang="en-US" altLang="zh-CN" sz="1800" b="1" i="0" u="none" strike="noStrike" kern="1200" cap="none" spc="0" normalizeH="0" baseline="0" noProof="0" dirty="0">
                  <a:ln>
                    <a:noFill/>
                  </a:ln>
                  <a:solidFill>
                    <a:srgbClr val="F14F3D"/>
                  </a:solidFill>
                  <a:effectLst>
                    <a:outerShdw blurRad="38100" dist="38100" dir="2700000" algn="tl">
                      <a:srgbClr val="000000">
                        <a:alpha val="43137"/>
                      </a:srgbClr>
                    </a:outerShdw>
                  </a:effectLst>
                  <a:uLnTx/>
                  <a:uFillTx/>
                  <a:latin typeface="Segoe Print" panose="02000600000000000000" charset="0"/>
                  <a:ea typeface="宋体" panose="02010600030101010101" pitchFamily="2" charset="-122"/>
                  <a:cs typeface="Segoe Print" panose="02000600000000000000" charset="0"/>
                </a:rPr>
                <a:t>2</a:t>
              </a:r>
              <a:r>
                <a:rPr kumimoji="0" lang="en-US" altLang="zh-CN" sz="1800" b="0" i="0" u="none" strike="noStrike" kern="1200" cap="none" spc="0" normalizeH="0" baseline="0" noProof="0" dirty="0">
                  <a:ln>
                    <a:noFill/>
                  </a:ln>
                  <a:solidFill>
                    <a:schemeClr val="bg2">
                      <a:lumMod val="10000"/>
                    </a:schemeClr>
                  </a:solidFill>
                  <a:effectLst/>
                  <a:uLnTx/>
                  <a:uFillTx/>
                  <a:latin typeface="Segoe Print" panose="02000600000000000000" charset="0"/>
                  <a:ea typeface="宋体" panose="02010600030101010101" pitchFamily="2" charset="-122"/>
                  <a:cs typeface="Segoe Print" panose="02000600000000000000" charset="0"/>
                </a:rPr>
                <a:t>)</a:t>
              </a:r>
              <a:endParaRPr kumimoji="0" lang="en-US" altLang="zh-CN" sz="1800" b="0" i="0" u="none" strike="noStrike" kern="1200" cap="none" spc="0" normalizeH="0" baseline="0" noProof="0" dirty="0">
                <a:ln>
                  <a:noFill/>
                </a:ln>
                <a:solidFill>
                  <a:schemeClr val="bg2">
                    <a:lumMod val="10000"/>
                  </a:schemeClr>
                </a:solidFill>
                <a:effectLst/>
                <a:uLnTx/>
                <a:uFillTx/>
                <a:latin typeface="Segoe Print" panose="02000600000000000000" charset="0"/>
                <a:ea typeface="宋体" panose="02010600030101010101" pitchFamily="2" charset="-122"/>
                <a:cs typeface="Segoe Print" panose="02000600000000000000" charset="0"/>
              </a:endParaRPr>
            </a:p>
          </p:txBody>
        </p:sp>
        <p:sp>
          <p:nvSpPr>
            <p:cNvPr id="9" name="圆角矩形 8"/>
            <p:cNvSpPr/>
            <p:nvPr/>
          </p:nvSpPr>
          <p:spPr>
            <a:xfrm>
              <a:off x="1428425" y="4247273"/>
              <a:ext cx="1071484" cy="42962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bg2">
                      <a:lumMod val="10000"/>
                    </a:schemeClr>
                  </a:solidFill>
                  <a:effectLst/>
                  <a:uLnTx/>
                  <a:uFillTx/>
                  <a:latin typeface="Segoe Print" panose="02000600000000000000" charset="0"/>
                  <a:ea typeface="宋体" panose="02010600030101010101" pitchFamily="2" charset="-122"/>
                  <a:cs typeface="Segoe Print" panose="02000600000000000000" charset="0"/>
                </a:rPr>
                <a:t>fib(</a:t>
              </a:r>
              <a:r>
                <a:rPr kumimoji="0" lang="en-US" altLang="zh-CN" sz="1800" b="1" i="0" u="none" strike="noStrike" kern="1200" cap="none" spc="0" normalizeH="0" baseline="0" noProof="0" dirty="0">
                  <a:ln>
                    <a:noFill/>
                  </a:ln>
                  <a:solidFill>
                    <a:srgbClr val="F14F3D"/>
                  </a:solidFill>
                  <a:effectLst>
                    <a:outerShdw blurRad="38100" dist="38100" dir="2700000" algn="tl">
                      <a:srgbClr val="000000">
                        <a:alpha val="43137"/>
                      </a:srgbClr>
                    </a:outerShdw>
                  </a:effectLst>
                  <a:uLnTx/>
                  <a:uFillTx/>
                  <a:latin typeface="Segoe Print" panose="02000600000000000000" charset="0"/>
                  <a:ea typeface="宋体" panose="02010600030101010101" pitchFamily="2" charset="-122"/>
                  <a:cs typeface="Segoe Print" panose="02000600000000000000" charset="0"/>
                </a:rPr>
                <a:t>1</a:t>
              </a:r>
              <a:r>
                <a:rPr kumimoji="0" lang="en-US" altLang="zh-CN" sz="1800" b="0" i="0" u="none" strike="noStrike" kern="1200" cap="none" spc="0" normalizeH="0" baseline="0" noProof="0" dirty="0">
                  <a:ln>
                    <a:noFill/>
                  </a:ln>
                  <a:solidFill>
                    <a:schemeClr val="bg2">
                      <a:lumMod val="10000"/>
                    </a:schemeClr>
                  </a:solidFill>
                  <a:effectLst/>
                  <a:uLnTx/>
                  <a:uFillTx/>
                  <a:latin typeface="Segoe Print" panose="02000600000000000000" charset="0"/>
                  <a:ea typeface="宋体" panose="02010600030101010101" pitchFamily="2" charset="-122"/>
                  <a:cs typeface="Segoe Print" panose="02000600000000000000" charset="0"/>
                </a:rPr>
                <a:t>)</a:t>
              </a:r>
              <a:endParaRPr kumimoji="0" lang="en-US" altLang="zh-CN" sz="1800" b="0" i="0" u="none" strike="noStrike" kern="1200" cap="none" spc="0" normalizeH="0" baseline="0" noProof="0" dirty="0">
                <a:ln>
                  <a:noFill/>
                </a:ln>
                <a:solidFill>
                  <a:schemeClr val="bg2">
                    <a:lumMod val="10000"/>
                  </a:schemeClr>
                </a:solidFill>
                <a:effectLst/>
                <a:uLnTx/>
                <a:uFillTx/>
                <a:latin typeface="Segoe Print" panose="02000600000000000000" charset="0"/>
                <a:ea typeface="宋体" panose="02010600030101010101" pitchFamily="2" charset="-122"/>
                <a:cs typeface="Segoe Print" panose="02000600000000000000" charset="0"/>
              </a:endParaRPr>
            </a:p>
          </p:txBody>
        </p:sp>
        <p:cxnSp>
          <p:nvCxnSpPr>
            <p:cNvPr id="13" name="直接连接符 12"/>
            <p:cNvCxnSpPr>
              <a:stCxn id="6" idx="2"/>
            </p:cNvCxnSpPr>
            <p:nvPr/>
          </p:nvCxnSpPr>
          <p:spPr>
            <a:xfrm rot="5400000">
              <a:off x="1473144" y="3837081"/>
              <a:ext cx="427506" cy="392878"/>
            </a:xfrm>
            <a:prstGeom prst="line">
              <a:avLst/>
            </a:prstGeom>
            <a:ln>
              <a:solidFill>
                <a:srgbClr val="92D050"/>
              </a:solidFill>
              <a:tailEnd type="none"/>
            </a:ln>
          </p:spPr>
          <p:style>
            <a:lnRef idx="2">
              <a:schemeClr val="dk1"/>
            </a:lnRef>
            <a:fillRef idx="0">
              <a:schemeClr val="dk1"/>
            </a:fillRef>
            <a:effectRef idx="1">
              <a:schemeClr val="dk1"/>
            </a:effectRef>
            <a:fontRef idx="minor">
              <a:schemeClr val="tx1"/>
            </a:fontRef>
          </p:style>
        </p:cxnSp>
        <p:cxnSp>
          <p:nvCxnSpPr>
            <p:cNvPr id="15" name="直接连接符 14"/>
            <p:cNvCxnSpPr>
              <a:stCxn id="6" idx="2"/>
            </p:cNvCxnSpPr>
            <p:nvPr/>
          </p:nvCxnSpPr>
          <p:spPr>
            <a:xfrm>
              <a:off x="1883336" y="3819767"/>
              <a:ext cx="159782" cy="427506"/>
            </a:xfrm>
            <a:prstGeom prst="line">
              <a:avLst/>
            </a:prstGeom>
            <a:ln>
              <a:solidFill>
                <a:srgbClr val="92D050"/>
              </a:solidFill>
              <a:tailEnd type="none"/>
            </a:ln>
          </p:spPr>
          <p:style>
            <a:lnRef idx="2">
              <a:schemeClr val="dk1"/>
            </a:lnRef>
            <a:fillRef idx="0">
              <a:schemeClr val="dk1"/>
            </a:fillRef>
            <a:effectRef idx="1">
              <a:schemeClr val="dk1"/>
            </a:effectRef>
            <a:fontRef idx="minor">
              <a:schemeClr val="tx1"/>
            </a:fontRef>
          </p:style>
        </p:cxnSp>
        <p:cxnSp>
          <p:nvCxnSpPr>
            <p:cNvPr id="2" name="直接连接符 1"/>
            <p:cNvCxnSpPr>
              <a:stCxn id="5" idx="2"/>
            </p:cNvCxnSpPr>
            <p:nvPr/>
          </p:nvCxnSpPr>
          <p:spPr>
            <a:xfrm rot="5400000">
              <a:off x="2258898" y="2908522"/>
              <a:ext cx="427506" cy="535742"/>
            </a:xfrm>
            <a:prstGeom prst="line">
              <a:avLst/>
            </a:prstGeom>
            <a:ln>
              <a:solidFill>
                <a:srgbClr val="92D050"/>
              </a:solidFill>
              <a:tailEnd type="none"/>
            </a:ln>
          </p:spPr>
          <p:style>
            <a:lnRef idx="2">
              <a:schemeClr val="dk1"/>
            </a:lnRef>
            <a:fillRef idx="0">
              <a:schemeClr val="dk1"/>
            </a:fillRef>
            <a:effectRef idx="1">
              <a:schemeClr val="dk1"/>
            </a:effectRef>
            <a:fontRef idx="minor">
              <a:schemeClr val="tx1"/>
            </a:fontRef>
          </p:style>
        </p:cxnSp>
        <p:cxnSp>
          <p:nvCxnSpPr>
            <p:cNvPr id="20" name="直接连接符 19"/>
            <p:cNvCxnSpPr>
              <a:stCxn id="5" idx="2"/>
            </p:cNvCxnSpPr>
            <p:nvPr/>
          </p:nvCxnSpPr>
          <p:spPr>
            <a:xfrm>
              <a:off x="2740523" y="2962639"/>
              <a:ext cx="244373" cy="427506"/>
            </a:xfrm>
            <a:prstGeom prst="line">
              <a:avLst/>
            </a:prstGeom>
            <a:ln>
              <a:solidFill>
                <a:srgbClr val="92D050"/>
              </a:solidFill>
              <a:tailEnd type="none"/>
            </a:ln>
          </p:spPr>
          <p:style>
            <a:lnRef idx="2">
              <a:schemeClr val="dk1"/>
            </a:lnRef>
            <a:fillRef idx="0">
              <a:schemeClr val="dk1"/>
            </a:fillRef>
            <a:effectRef idx="1">
              <a:schemeClr val="dk1"/>
            </a:effectRef>
            <a:fontRef idx="minor">
              <a:schemeClr val="tx1"/>
            </a:fontRef>
          </p:style>
        </p:cxnSp>
        <p:sp>
          <p:nvSpPr>
            <p:cNvPr id="21" name="圆角矩形 20"/>
            <p:cNvSpPr/>
            <p:nvPr/>
          </p:nvSpPr>
          <p:spPr>
            <a:xfrm>
              <a:off x="4276316" y="2545714"/>
              <a:ext cx="1073364" cy="42962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bg2">
                      <a:lumMod val="10000"/>
                    </a:schemeClr>
                  </a:solidFill>
                  <a:effectLst/>
                  <a:uLnTx/>
                  <a:uFillTx/>
                  <a:latin typeface="Segoe Print" panose="02000600000000000000" charset="0"/>
                  <a:ea typeface="宋体" panose="02010600030101010101" pitchFamily="2" charset="-122"/>
                  <a:cs typeface="Segoe Print" panose="02000600000000000000" charset="0"/>
                </a:rPr>
                <a:t>fib(</a:t>
              </a:r>
              <a:r>
                <a:rPr kumimoji="0" lang="en-US" altLang="zh-CN" sz="1800" b="1" i="0" u="none" strike="noStrike" kern="1200" cap="none" spc="0" normalizeH="0" baseline="0" noProof="0" dirty="0">
                  <a:ln>
                    <a:noFill/>
                  </a:ln>
                  <a:solidFill>
                    <a:srgbClr val="F14F3D"/>
                  </a:solidFill>
                  <a:effectLst>
                    <a:outerShdw blurRad="38100" dist="38100" dir="2700000" algn="tl">
                      <a:srgbClr val="000000">
                        <a:alpha val="43137"/>
                      </a:srgbClr>
                    </a:outerShdw>
                  </a:effectLst>
                  <a:uLnTx/>
                  <a:uFillTx/>
                  <a:latin typeface="Segoe Print" panose="02000600000000000000" charset="0"/>
                  <a:ea typeface="宋体" panose="02010600030101010101" pitchFamily="2" charset="-122"/>
                  <a:cs typeface="Segoe Print" panose="02000600000000000000" charset="0"/>
                </a:rPr>
                <a:t>3</a:t>
              </a:r>
              <a:r>
                <a:rPr kumimoji="0" lang="en-US" altLang="zh-CN" sz="1800" b="0" i="0" u="none" strike="noStrike" kern="1200" cap="none" spc="0" normalizeH="0" baseline="0" noProof="0" dirty="0">
                  <a:ln>
                    <a:noFill/>
                  </a:ln>
                  <a:solidFill>
                    <a:schemeClr val="bg2">
                      <a:lumMod val="10000"/>
                    </a:schemeClr>
                  </a:solidFill>
                  <a:effectLst/>
                  <a:uLnTx/>
                  <a:uFillTx/>
                  <a:latin typeface="Segoe Print" panose="02000600000000000000" charset="0"/>
                  <a:ea typeface="宋体" panose="02010600030101010101" pitchFamily="2" charset="-122"/>
                  <a:cs typeface="Segoe Print" panose="02000600000000000000" charset="0"/>
                </a:rPr>
                <a:t>)</a:t>
              </a:r>
              <a:endParaRPr kumimoji="0" lang="en-US" altLang="zh-CN" sz="1800" b="0" i="0" u="none" strike="noStrike" kern="1200" cap="none" spc="0" normalizeH="0" baseline="0" noProof="0" dirty="0">
                <a:ln>
                  <a:noFill/>
                </a:ln>
                <a:solidFill>
                  <a:schemeClr val="bg2">
                    <a:lumMod val="10000"/>
                  </a:schemeClr>
                </a:solidFill>
                <a:effectLst/>
                <a:uLnTx/>
                <a:uFillTx/>
                <a:latin typeface="Segoe Print" panose="02000600000000000000" charset="0"/>
                <a:ea typeface="宋体" panose="02010600030101010101" pitchFamily="2" charset="-122"/>
                <a:cs typeface="Segoe Print" panose="02000600000000000000" charset="0"/>
              </a:endParaRPr>
            </a:p>
          </p:txBody>
        </p:sp>
        <p:sp>
          <p:nvSpPr>
            <p:cNvPr id="22" name="圆角矩形 21"/>
            <p:cNvSpPr/>
            <p:nvPr/>
          </p:nvSpPr>
          <p:spPr>
            <a:xfrm>
              <a:off x="3834564" y="3390145"/>
              <a:ext cx="1071484" cy="42962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bg2">
                      <a:lumMod val="10000"/>
                    </a:schemeClr>
                  </a:solidFill>
                  <a:effectLst/>
                  <a:uLnTx/>
                  <a:uFillTx/>
                  <a:latin typeface="Segoe Print" panose="02000600000000000000" charset="0"/>
                  <a:ea typeface="宋体" panose="02010600030101010101" pitchFamily="2" charset="-122"/>
                  <a:cs typeface="Segoe Print" panose="02000600000000000000" charset="0"/>
                </a:rPr>
                <a:t>fib(</a:t>
              </a:r>
              <a:r>
                <a:rPr kumimoji="0" lang="en-US" altLang="zh-CN" sz="1800" b="1" i="0" u="none" strike="noStrike" kern="1200" cap="none" spc="0" normalizeH="0" baseline="0" noProof="0" dirty="0">
                  <a:ln>
                    <a:noFill/>
                  </a:ln>
                  <a:solidFill>
                    <a:srgbClr val="F14F3D"/>
                  </a:solidFill>
                  <a:effectLst>
                    <a:outerShdw blurRad="38100" dist="38100" dir="2700000" algn="tl">
                      <a:srgbClr val="000000">
                        <a:alpha val="43137"/>
                      </a:srgbClr>
                    </a:outerShdw>
                  </a:effectLst>
                  <a:uLnTx/>
                  <a:uFillTx/>
                  <a:latin typeface="Segoe Print" panose="02000600000000000000" charset="0"/>
                  <a:ea typeface="宋体" panose="02010600030101010101" pitchFamily="2" charset="-122"/>
                  <a:cs typeface="Segoe Print" panose="02000600000000000000" charset="0"/>
                </a:rPr>
                <a:t>2</a:t>
              </a:r>
              <a:r>
                <a:rPr kumimoji="0" lang="en-US" altLang="zh-CN" sz="1800" b="0" i="0" u="none" strike="noStrike" kern="1200" cap="none" spc="0" normalizeH="0" baseline="0" noProof="0" dirty="0">
                  <a:ln>
                    <a:noFill/>
                  </a:ln>
                  <a:solidFill>
                    <a:schemeClr val="bg2">
                      <a:lumMod val="10000"/>
                    </a:schemeClr>
                  </a:solidFill>
                  <a:effectLst/>
                  <a:uLnTx/>
                  <a:uFillTx/>
                  <a:latin typeface="Segoe Print" panose="02000600000000000000" charset="0"/>
                  <a:ea typeface="宋体" panose="02010600030101010101" pitchFamily="2" charset="-122"/>
                  <a:cs typeface="Segoe Print" panose="02000600000000000000" charset="0"/>
                </a:rPr>
                <a:t>)</a:t>
              </a:r>
              <a:endParaRPr kumimoji="0" lang="en-US" altLang="zh-CN" sz="1800" b="0" i="0" u="none" strike="noStrike" kern="1200" cap="none" spc="0" normalizeH="0" baseline="0" noProof="0" dirty="0">
                <a:ln>
                  <a:noFill/>
                </a:ln>
                <a:solidFill>
                  <a:schemeClr val="bg2">
                    <a:lumMod val="10000"/>
                  </a:schemeClr>
                </a:solidFill>
                <a:effectLst/>
                <a:uLnTx/>
                <a:uFillTx/>
                <a:latin typeface="Segoe Print" panose="02000600000000000000" charset="0"/>
                <a:ea typeface="宋体" panose="02010600030101010101" pitchFamily="2" charset="-122"/>
                <a:cs typeface="Segoe Print" panose="02000600000000000000" charset="0"/>
              </a:endParaRPr>
            </a:p>
          </p:txBody>
        </p:sp>
        <p:sp>
          <p:nvSpPr>
            <p:cNvPr id="23" name="圆角矩形 22"/>
            <p:cNvSpPr/>
            <p:nvPr/>
          </p:nvSpPr>
          <p:spPr>
            <a:xfrm>
              <a:off x="4859053" y="3402843"/>
              <a:ext cx="1071484" cy="42962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bg2">
                      <a:lumMod val="10000"/>
                    </a:schemeClr>
                  </a:solidFill>
                  <a:effectLst/>
                  <a:uLnTx/>
                  <a:uFillTx/>
                  <a:latin typeface="Segoe Print" panose="02000600000000000000" charset="0"/>
                  <a:ea typeface="宋体" panose="02010600030101010101" pitchFamily="2" charset="-122"/>
                  <a:cs typeface="Segoe Print" panose="02000600000000000000" charset="0"/>
                </a:rPr>
                <a:t>fib(</a:t>
              </a:r>
              <a:r>
                <a:rPr kumimoji="0" lang="en-US" altLang="zh-CN" sz="1800" b="1" i="0" u="none" strike="noStrike" kern="1200" cap="none" spc="0" normalizeH="0" baseline="0" noProof="0" dirty="0">
                  <a:ln>
                    <a:noFill/>
                  </a:ln>
                  <a:solidFill>
                    <a:srgbClr val="F14F3D"/>
                  </a:solidFill>
                  <a:effectLst>
                    <a:outerShdw blurRad="38100" dist="38100" dir="2700000" algn="tl">
                      <a:srgbClr val="000000">
                        <a:alpha val="43137"/>
                      </a:srgbClr>
                    </a:outerShdw>
                  </a:effectLst>
                  <a:uLnTx/>
                  <a:uFillTx/>
                  <a:latin typeface="Segoe Print" panose="02000600000000000000" charset="0"/>
                  <a:ea typeface="宋体" panose="02010600030101010101" pitchFamily="2" charset="-122"/>
                  <a:cs typeface="Segoe Print" panose="02000600000000000000" charset="0"/>
                </a:rPr>
                <a:t>1</a:t>
              </a:r>
              <a:r>
                <a:rPr kumimoji="0" lang="en-US" altLang="zh-CN" sz="1800" b="0" i="0" u="none" strike="noStrike" kern="1200" cap="none" spc="0" normalizeH="0" baseline="0" noProof="0" dirty="0">
                  <a:ln>
                    <a:noFill/>
                  </a:ln>
                  <a:solidFill>
                    <a:schemeClr val="bg2">
                      <a:lumMod val="10000"/>
                    </a:schemeClr>
                  </a:solidFill>
                  <a:effectLst/>
                  <a:uLnTx/>
                  <a:uFillTx/>
                  <a:latin typeface="Segoe Print" panose="02000600000000000000" charset="0"/>
                  <a:ea typeface="宋体" panose="02010600030101010101" pitchFamily="2" charset="-122"/>
                  <a:cs typeface="Segoe Print" panose="02000600000000000000" charset="0"/>
                </a:rPr>
                <a:t>)</a:t>
              </a:r>
              <a:endParaRPr kumimoji="0" lang="en-US" altLang="zh-CN" sz="1800" b="0" i="0" u="none" strike="noStrike" kern="1200" cap="none" spc="0" normalizeH="0" baseline="0" noProof="0" dirty="0">
                <a:ln>
                  <a:noFill/>
                </a:ln>
                <a:solidFill>
                  <a:schemeClr val="bg2">
                    <a:lumMod val="10000"/>
                  </a:schemeClr>
                </a:solidFill>
                <a:effectLst/>
                <a:uLnTx/>
                <a:uFillTx/>
                <a:latin typeface="Segoe Print" panose="02000600000000000000" charset="0"/>
                <a:ea typeface="宋体" panose="02010600030101010101" pitchFamily="2" charset="-122"/>
                <a:cs typeface="Segoe Print" panose="02000600000000000000" charset="0"/>
              </a:endParaRPr>
            </a:p>
          </p:txBody>
        </p:sp>
        <p:cxnSp>
          <p:nvCxnSpPr>
            <p:cNvPr id="24" name="直接连接符 23"/>
            <p:cNvCxnSpPr>
              <a:stCxn id="21" idx="2"/>
            </p:cNvCxnSpPr>
            <p:nvPr/>
          </p:nvCxnSpPr>
          <p:spPr>
            <a:xfrm flipH="1">
              <a:off x="4578964" y="2975337"/>
              <a:ext cx="233095" cy="313222"/>
            </a:xfrm>
            <a:prstGeom prst="line">
              <a:avLst/>
            </a:prstGeom>
            <a:ln>
              <a:solidFill>
                <a:srgbClr val="92D050"/>
              </a:solidFill>
              <a:tailEnd type="none"/>
            </a:ln>
          </p:spPr>
          <p:style>
            <a:lnRef idx="2">
              <a:schemeClr val="dk1"/>
            </a:lnRef>
            <a:fillRef idx="0">
              <a:schemeClr val="dk1"/>
            </a:fillRef>
            <a:effectRef idx="1">
              <a:schemeClr val="dk1"/>
            </a:effectRef>
            <a:fontRef idx="minor">
              <a:schemeClr val="tx1"/>
            </a:fontRef>
          </p:style>
        </p:cxnSp>
        <p:cxnSp>
          <p:nvCxnSpPr>
            <p:cNvPr id="25" name="直接连接符 24"/>
            <p:cNvCxnSpPr>
              <a:stCxn id="21" idx="2"/>
            </p:cNvCxnSpPr>
            <p:nvPr/>
          </p:nvCxnSpPr>
          <p:spPr>
            <a:xfrm>
              <a:off x="4812058" y="2975337"/>
              <a:ext cx="428594" cy="402110"/>
            </a:xfrm>
            <a:prstGeom prst="line">
              <a:avLst/>
            </a:prstGeom>
            <a:ln>
              <a:solidFill>
                <a:srgbClr val="92D050"/>
              </a:solidFill>
              <a:tailEnd type="none"/>
            </a:ln>
          </p:spPr>
          <p:style>
            <a:lnRef idx="2">
              <a:schemeClr val="dk1"/>
            </a:lnRef>
            <a:fillRef idx="0">
              <a:schemeClr val="dk1"/>
            </a:fillRef>
            <a:effectRef idx="1">
              <a:schemeClr val="dk1"/>
            </a:effectRef>
            <a:fontRef idx="minor">
              <a:schemeClr val="tx1"/>
            </a:fontRef>
          </p:style>
        </p:cxnSp>
        <p:cxnSp>
          <p:nvCxnSpPr>
            <p:cNvPr id="27" name="直接连接符 26"/>
            <p:cNvCxnSpPr>
              <a:stCxn id="4" idx="2"/>
              <a:endCxn id="7" idx="0"/>
            </p:cNvCxnSpPr>
            <p:nvPr/>
          </p:nvCxnSpPr>
          <p:spPr>
            <a:xfrm rot="5400000">
              <a:off x="3473510" y="1908788"/>
              <a:ext cx="355549" cy="892904"/>
            </a:xfrm>
            <a:prstGeom prst="line">
              <a:avLst/>
            </a:prstGeom>
            <a:ln>
              <a:solidFill>
                <a:srgbClr val="92D050"/>
              </a:solidFill>
              <a:tailEnd type="none"/>
            </a:ln>
          </p:spPr>
          <p:style>
            <a:lnRef idx="2">
              <a:schemeClr val="dk1"/>
            </a:lnRef>
            <a:fillRef idx="0">
              <a:schemeClr val="dk1"/>
            </a:fillRef>
            <a:effectRef idx="1">
              <a:schemeClr val="dk1"/>
            </a:effectRef>
            <a:fontRef idx="minor">
              <a:schemeClr val="tx1"/>
            </a:fontRef>
          </p:style>
        </p:cxnSp>
        <p:cxnSp>
          <p:nvCxnSpPr>
            <p:cNvPr id="29" name="直接连接符 28"/>
            <p:cNvCxnSpPr>
              <a:stCxn id="4" idx="2"/>
              <a:endCxn id="21" idx="0"/>
            </p:cNvCxnSpPr>
            <p:nvPr/>
          </p:nvCxnSpPr>
          <p:spPr>
            <a:xfrm>
              <a:off x="4097736" y="2177467"/>
              <a:ext cx="714323" cy="368248"/>
            </a:xfrm>
            <a:prstGeom prst="line">
              <a:avLst/>
            </a:prstGeom>
            <a:ln>
              <a:solidFill>
                <a:srgbClr val="92D050"/>
              </a:solidFill>
              <a:tailEnd type="none"/>
            </a:ln>
          </p:spPr>
          <p:style>
            <a:lnRef idx="2">
              <a:schemeClr val="dk1"/>
            </a:lnRef>
            <a:fillRef idx="0">
              <a:schemeClr val="dk1"/>
            </a:fillRef>
            <a:effectRef idx="1">
              <a:schemeClr val="dk1"/>
            </a:effectRef>
            <a:fontRef idx="minor">
              <a:schemeClr val="tx1"/>
            </a:fontRef>
          </p:style>
        </p:cxnSp>
        <p:sp>
          <p:nvSpPr>
            <p:cNvPr id="42" name="圆角矩形 7"/>
            <p:cNvSpPr/>
            <p:nvPr/>
          </p:nvSpPr>
          <p:spPr>
            <a:xfrm>
              <a:off x="41136" y="5079005"/>
              <a:ext cx="1071484" cy="42962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bg2">
                      <a:lumMod val="10000"/>
                    </a:schemeClr>
                  </a:solidFill>
                  <a:effectLst/>
                  <a:uLnTx/>
                  <a:uFillTx/>
                  <a:latin typeface="Segoe Print" panose="02000600000000000000" charset="0"/>
                  <a:ea typeface="宋体" panose="02010600030101010101" pitchFamily="2" charset="-122"/>
                  <a:cs typeface="Segoe Print" panose="02000600000000000000" charset="0"/>
                </a:rPr>
                <a:t>fib(</a:t>
              </a:r>
              <a:r>
                <a:rPr kumimoji="0" lang="en-US" altLang="zh-CN" sz="1800" b="1" i="0" u="none" strike="noStrike" kern="1200" cap="none" spc="0" normalizeH="0" baseline="0" noProof="0" dirty="0">
                  <a:ln>
                    <a:noFill/>
                  </a:ln>
                  <a:solidFill>
                    <a:srgbClr val="F14F3D"/>
                  </a:solidFill>
                  <a:effectLst>
                    <a:outerShdw blurRad="38100" dist="38100" dir="2700000" algn="tl">
                      <a:srgbClr val="000000">
                        <a:alpha val="43137"/>
                      </a:srgbClr>
                    </a:outerShdw>
                  </a:effectLst>
                  <a:uLnTx/>
                  <a:uFillTx/>
                  <a:latin typeface="Segoe Print" panose="02000600000000000000" charset="0"/>
                  <a:ea typeface="宋体" panose="02010600030101010101" pitchFamily="2" charset="-122"/>
                  <a:cs typeface="Segoe Print" panose="02000600000000000000" charset="0"/>
                </a:rPr>
                <a:t>1</a:t>
              </a:r>
              <a:r>
                <a:rPr kumimoji="0" lang="en-US" altLang="zh-CN" sz="1800" b="0" i="0" u="none" strike="noStrike" kern="1200" cap="none" spc="0" normalizeH="0" baseline="0" noProof="0" dirty="0">
                  <a:ln>
                    <a:noFill/>
                  </a:ln>
                  <a:solidFill>
                    <a:schemeClr val="bg2">
                      <a:lumMod val="10000"/>
                    </a:schemeClr>
                  </a:solidFill>
                  <a:effectLst/>
                  <a:uLnTx/>
                  <a:uFillTx/>
                  <a:latin typeface="Segoe Print" panose="02000600000000000000" charset="0"/>
                  <a:ea typeface="宋体" panose="02010600030101010101" pitchFamily="2" charset="-122"/>
                  <a:cs typeface="Segoe Print" panose="02000600000000000000" charset="0"/>
                </a:rPr>
                <a:t>)</a:t>
              </a:r>
              <a:endParaRPr kumimoji="0" lang="en-US" altLang="zh-CN" sz="1800" b="0" i="0" u="none" strike="noStrike" kern="1200" cap="none" spc="0" normalizeH="0" baseline="0" noProof="0" dirty="0">
                <a:ln>
                  <a:noFill/>
                </a:ln>
                <a:solidFill>
                  <a:schemeClr val="bg2">
                    <a:lumMod val="10000"/>
                  </a:schemeClr>
                </a:solidFill>
                <a:effectLst/>
                <a:uLnTx/>
                <a:uFillTx/>
                <a:latin typeface="Segoe Print" panose="02000600000000000000" charset="0"/>
                <a:ea typeface="宋体" panose="02010600030101010101" pitchFamily="2" charset="-122"/>
                <a:cs typeface="Segoe Print" panose="02000600000000000000" charset="0"/>
              </a:endParaRPr>
            </a:p>
          </p:txBody>
        </p:sp>
        <p:sp>
          <p:nvSpPr>
            <p:cNvPr id="43" name="圆角矩形 8"/>
            <p:cNvSpPr/>
            <p:nvPr/>
          </p:nvSpPr>
          <p:spPr>
            <a:xfrm>
              <a:off x="804333" y="5104401"/>
              <a:ext cx="1071484" cy="42962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bg2">
                      <a:lumMod val="10000"/>
                    </a:schemeClr>
                  </a:solidFill>
                  <a:effectLst/>
                  <a:uLnTx/>
                  <a:uFillTx/>
                  <a:latin typeface="Segoe Print" panose="02000600000000000000" charset="0"/>
                  <a:ea typeface="宋体" panose="02010600030101010101" pitchFamily="2" charset="-122"/>
                  <a:cs typeface="Segoe Print" panose="02000600000000000000" charset="0"/>
                </a:rPr>
                <a:t>fib(</a:t>
              </a:r>
              <a:r>
                <a:rPr kumimoji="0" lang="en-US" altLang="zh-CN" sz="1800" b="1" i="0" u="none" strike="noStrike" kern="1200" cap="none" spc="0" normalizeH="0" baseline="0" noProof="0" dirty="0">
                  <a:ln>
                    <a:noFill/>
                  </a:ln>
                  <a:solidFill>
                    <a:srgbClr val="F14F3D"/>
                  </a:solidFill>
                  <a:effectLst>
                    <a:outerShdw blurRad="38100" dist="38100" dir="2700000" algn="tl">
                      <a:srgbClr val="000000">
                        <a:alpha val="43137"/>
                      </a:srgbClr>
                    </a:outerShdw>
                  </a:effectLst>
                  <a:uLnTx/>
                  <a:uFillTx/>
                  <a:latin typeface="Segoe Print" panose="02000600000000000000" charset="0"/>
                  <a:ea typeface="宋体" panose="02010600030101010101" pitchFamily="2" charset="-122"/>
                  <a:cs typeface="Segoe Print" panose="02000600000000000000" charset="0"/>
                </a:rPr>
                <a:t>0</a:t>
              </a:r>
              <a:r>
                <a:rPr kumimoji="0" lang="en-US" altLang="zh-CN" sz="1800" b="0" i="0" u="none" strike="noStrike" kern="1200" cap="none" spc="0" normalizeH="0" baseline="0" noProof="0" dirty="0">
                  <a:ln>
                    <a:noFill/>
                  </a:ln>
                  <a:solidFill>
                    <a:schemeClr val="bg2">
                      <a:lumMod val="10000"/>
                    </a:schemeClr>
                  </a:solidFill>
                  <a:effectLst/>
                  <a:uLnTx/>
                  <a:uFillTx/>
                  <a:latin typeface="Segoe Print" panose="02000600000000000000" charset="0"/>
                  <a:ea typeface="宋体" panose="02010600030101010101" pitchFamily="2" charset="-122"/>
                  <a:cs typeface="Segoe Print" panose="02000600000000000000" charset="0"/>
                </a:rPr>
                <a:t>)</a:t>
              </a:r>
              <a:endParaRPr kumimoji="0" lang="en-US" altLang="zh-CN" sz="1800" b="0" i="0" u="none" strike="noStrike" kern="1200" cap="none" spc="0" normalizeH="0" baseline="0" noProof="0" dirty="0">
                <a:ln>
                  <a:noFill/>
                </a:ln>
                <a:solidFill>
                  <a:schemeClr val="bg2">
                    <a:lumMod val="10000"/>
                  </a:schemeClr>
                </a:solidFill>
                <a:effectLst/>
                <a:uLnTx/>
                <a:uFillTx/>
                <a:latin typeface="Segoe Print" panose="02000600000000000000" charset="0"/>
                <a:ea typeface="宋体" panose="02010600030101010101" pitchFamily="2" charset="-122"/>
                <a:cs typeface="Segoe Print" panose="02000600000000000000" charset="0"/>
              </a:endParaRPr>
            </a:p>
          </p:txBody>
        </p:sp>
        <p:cxnSp>
          <p:nvCxnSpPr>
            <p:cNvPr id="44" name="直接连接符 43"/>
            <p:cNvCxnSpPr>
              <a:stCxn id="4" idx="2"/>
              <a:endCxn id="21" idx="0"/>
            </p:cNvCxnSpPr>
            <p:nvPr/>
          </p:nvCxnSpPr>
          <p:spPr>
            <a:xfrm>
              <a:off x="1261123" y="4676896"/>
              <a:ext cx="159783" cy="427506"/>
            </a:xfrm>
            <a:prstGeom prst="line">
              <a:avLst/>
            </a:prstGeom>
            <a:ln>
              <a:solidFill>
                <a:srgbClr val="92D050"/>
              </a:solidFill>
              <a:tailEnd type="none"/>
            </a:ln>
          </p:spPr>
          <p:style>
            <a:lnRef idx="2">
              <a:schemeClr val="dk1"/>
            </a:lnRef>
            <a:fillRef idx="0">
              <a:schemeClr val="dk1"/>
            </a:fillRef>
            <a:effectRef idx="1">
              <a:schemeClr val="dk1"/>
            </a:effectRef>
            <a:fontRef idx="minor">
              <a:schemeClr val="tx1"/>
            </a:fontRef>
          </p:style>
        </p:cxnSp>
        <p:cxnSp>
          <p:nvCxnSpPr>
            <p:cNvPr id="45" name="直接连接符 44"/>
            <p:cNvCxnSpPr>
              <a:stCxn id="4" idx="2"/>
              <a:endCxn id="21" idx="0"/>
            </p:cNvCxnSpPr>
            <p:nvPr/>
          </p:nvCxnSpPr>
          <p:spPr>
            <a:xfrm rot="5400000">
              <a:off x="850931" y="4694210"/>
              <a:ext cx="427506" cy="392877"/>
            </a:xfrm>
            <a:prstGeom prst="line">
              <a:avLst/>
            </a:prstGeom>
            <a:ln>
              <a:solidFill>
                <a:srgbClr val="92D050"/>
              </a:solidFill>
              <a:tailEnd type="none"/>
            </a:ln>
          </p:spPr>
          <p:style>
            <a:lnRef idx="2">
              <a:schemeClr val="dk1"/>
            </a:lnRef>
            <a:fillRef idx="0">
              <a:schemeClr val="dk1"/>
            </a:fillRef>
            <a:effectRef idx="1">
              <a:schemeClr val="dk1"/>
            </a:effectRef>
            <a:fontRef idx="minor">
              <a:schemeClr val="tx1"/>
            </a:fontRef>
          </p:style>
        </p:cxnSp>
        <p:sp>
          <p:nvSpPr>
            <p:cNvPr id="46" name="圆角矩形 7"/>
            <p:cNvSpPr/>
            <p:nvPr/>
          </p:nvSpPr>
          <p:spPr>
            <a:xfrm>
              <a:off x="2125829" y="4247273"/>
              <a:ext cx="1071484" cy="42962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bg2">
                      <a:lumMod val="10000"/>
                    </a:schemeClr>
                  </a:solidFill>
                  <a:effectLst/>
                  <a:uLnTx/>
                  <a:uFillTx/>
                  <a:latin typeface="Segoe Print" panose="02000600000000000000" charset="0"/>
                  <a:ea typeface="宋体" panose="02010600030101010101" pitchFamily="2" charset="-122"/>
                  <a:cs typeface="Segoe Print" panose="02000600000000000000" charset="0"/>
                </a:rPr>
                <a:t>fib(</a:t>
              </a:r>
              <a:r>
                <a:rPr kumimoji="0" lang="en-US" altLang="zh-CN" sz="1800" b="1" i="0" u="none" strike="noStrike" kern="1200" cap="none" spc="0" normalizeH="0" baseline="0" noProof="0" dirty="0">
                  <a:ln>
                    <a:noFill/>
                  </a:ln>
                  <a:solidFill>
                    <a:srgbClr val="F14F3D"/>
                  </a:solidFill>
                  <a:effectLst>
                    <a:outerShdw blurRad="38100" dist="38100" dir="2700000" algn="tl">
                      <a:srgbClr val="000000">
                        <a:alpha val="43137"/>
                      </a:srgbClr>
                    </a:outerShdw>
                  </a:effectLst>
                  <a:uLnTx/>
                  <a:uFillTx/>
                  <a:latin typeface="Segoe Print" panose="02000600000000000000" charset="0"/>
                  <a:ea typeface="宋体" panose="02010600030101010101" pitchFamily="2" charset="-122"/>
                  <a:cs typeface="Segoe Print" panose="02000600000000000000" charset="0"/>
                </a:rPr>
                <a:t>1</a:t>
              </a:r>
              <a:r>
                <a:rPr kumimoji="0" lang="en-US" altLang="zh-CN" sz="1800" b="0" i="0" u="none" strike="noStrike" kern="1200" cap="none" spc="0" normalizeH="0" baseline="0" noProof="0" dirty="0">
                  <a:ln>
                    <a:noFill/>
                  </a:ln>
                  <a:solidFill>
                    <a:schemeClr val="bg2">
                      <a:lumMod val="10000"/>
                    </a:schemeClr>
                  </a:solidFill>
                  <a:effectLst/>
                  <a:uLnTx/>
                  <a:uFillTx/>
                  <a:latin typeface="Segoe Print" panose="02000600000000000000" charset="0"/>
                  <a:ea typeface="宋体" panose="02010600030101010101" pitchFamily="2" charset="-122"/>
                  <a:cs typeface="Segoe Print" panose="02000600000000000000" charset="0"/>
                </a:rPr>
                <a:t>)</a:t>
              </a:r>
              <a:endParaRPr kumimoji="0" lang="en-US" altLang="zh-CN" sz="1800" b="0" i="0" u="none" strike="noStrike" kern="1200" cap="none" spc="0" normalizeH="0" baseline="0" noProof="0" dirty="0">
                <a:ln>
                  <a:noFill/>
                </a:ln>
                <a:solidFill>
                  <a:schemeClr val="bg2">
                    <a:lumMod val="10000"/>
                  </a:schemeClr>
                </a:solidFill>
                <a:effectLst/>
                <a:uLnTx/>
                <a:uFillTx/>
                <a:latin typeface="Segoe Print" panose="02000600000000000000" charset="0"/>
                <a:ea typeface="宋体" panose="02010600030101010101" pitchFamily="2" charset="-122"/>
                <a:cs typeface="Segoe Print" panose="02000600000000000000" charset="0"/>
              </a:endParaRPr>
            </a:p>
          </p:txBody>
        </p:sp>
        <p:sp>
          <p:nvSpPr>
            <p:cNvPr id="47" name="圆角矩形 8"/>
            <p:cNvSpPr/>
            <p:nvPr/>
          </p:nvSpPr>
          <p:spPr>
            <a:xfrm>
              <a:off x="2890907" y="4272669"/>
              <a:ext cx="1071484" cy="42962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bg2">
                      <a:lumMod val="10000"/>
                    </a:schemeClr>
                  </a:solidFill>
                  <a:effectLst/>
                  <a:uLnTx/>
                  <a:uFillTx/>
                  <a:latin typeface="Segoe Print" panose="02000600000000000000" charset="0"/>
                  <a:ea typeface="宋体" panose="02010600030101010101" pitchFamily="2" charset="-122"/>
                  <a:cs typeface="Segoe Print" panose="02000600000000000000" charset="0"/>
                </a:rPr>
                <a:t>fib(</a:t>
              </a:r>
              <a:r>
                <a:rPr kumimoji="0" lang="en-US" altLang="zh-CN" sz="1800" b="1" i="0" u="none" strike="noStrike" kern="1200" cap="none" spc="0" normalizeH="0" baseline="0" noProof="0" dirty="0">
                  <a:ln>
                    <a:noFill/>
                  </a:ln>
                  <a:solidFill>
                    <a:srgbClr val="F14F3D"/>
                  </a:solidFill>
                  <a:effectLst>
                    <a:outerShdw blurRad="38100" dist="38100" dir="2700000" algn="tl">
                      <a:srgbClr val="000000">
                        <a:alpha val="43137"/>
                      </a:srgbClr>
                    </a:outerShdw>
                  </a:effectLst>
                  <a:uLnTx/>
                  <a:uFillTx/>
                  <a:latin typeface="Segoe Print" panose="02000600000000000000" charset="0"/>
                  <a:ea typeface="宋体" panose="02010600030101010101" pitchFamily="2" charset="-122"/>
                  <a:cs typeface="Segoe Print" panose="02000600000000000000" charset="0"/>
                </a:rPr>
                <a:t>0</a:t>
              </a:r>
              <a:r>
                <a:rPr kumimoji="0" lang="en-US" altLang="zh-CN" sz="1800" b="0" i="0" u="none" strike="noStrike" kern="1200" cap="none" spc="0" normalizeH="0" baseline="0" noProof="0" dirty="0">
                  <a:ln>
                    <a:noFill/>
                  </a:ln>
                  <a:solidFill>
                    <a:schemeClr val="bg2">
                      <a:lumMod val="10000"/>
                    </a:schemeClr>
                  </a:solidFill>
                  <a:effectLst/>
                  <a:uLnTx/>
                  <a:uFillTx/>
                  <a:latin typeface="Segoe Print" panose="02000600000000000000" charset="0"/>
                  <a:ea typeface="宋体" panose="02010600030101010101" pitchFamily="2" charset="-122"/>
                  <a:cs typeface="Segoe Print" panose="02000600000000000000" charset="0"/>
                </a:rPr>
                <a:t>)</a:t>
              </a:r>
              <a:endParaRPr kumimoji="0" lang="en-US" altLang="zh-CN" sz="1800" b="0" i="0" u="none" strike="noStrike" kern="1200" cap="none" spc="0" normalizeH="0" baseline="0" noProof="0" dirty="0">
                <a:ln>
                  <a:noFill/>
                </a:ln>
                <a:solidFill>
                  <a:schemeClr val="bg2">
                    <a:lumMod val="10000"/>
                  </a:schemeClr>
                </a:solidFill>
                <a:effectLst/>
                <a:uLnTx/>
                <a:uFillTx/>
                <a:latin typeface="Segoe Print" panose="02000600000000000000" charset="0"/>
                <a:ea typeface="宋体" panose="02010600030101010101" pitchFamily="2" charset="-122"/>
                <a:cs typeface="Segoe Print" panose="02000600000000000000" charset="0"/>
              </a:endParaRPr>
            </a:p>
          </p:txBody>
        </p:sp>
        <p:cxnSp>
          <p:nvCxnSpPr>
            <p:cNvPr id="48" name="直接连接符 47"/>
            <p:cNvCxnSpPr>
              <a:stCxn id="4" idx="2"/>
              <a:endCxn id="21" idx="0"/>
            </p:cNvCxnSpPr>
            <p:nvPr/>
          </p:nvCxnSpPr>
          <p:spPr>
            <a:xfrm>
              <a:off x="3345817" y="3845163"/>
              <a:ext cx="159782" cy="427506"/>
            </a:xfrm>
            <a:prstGeom prst="line">
              <a:avLst/>
            </a:prstGeom>
            <a:ln>
              <a:solidFill>
                <a:srgbClr val="92D050"/>
              </a:solidFill>
              <a:tailEnd type="none"/>
            </a:ln>
          </p:spPr>
          <p:style>
            <a:lnRef idx="2">
              <a:schemeClr val="dk1"/>
            </a:lnRef>
            <a:fillRef idx="0">
              <a:schemeClr val="dk1"/>
            </a:fillRef>
            <a:effectRef idx="1">
              <a:schemeClr val="dk1"/>
            </a:effectRef>
            <a:fontRef idx="minor">
              <a:schemeClr val="tx1"/>
            </a:fontRef>
          </p:style>
        </p:cxnSp>
        <p:cxnSp>
          <p:nvCxnSpPr>
            <p:cNvPr id="49" name="直接连接符 48"/>
            <p:cNvCxnSpPr>
              <a:stCxn id="4" idx="2"/>
              <a:endCxn id="21" idx="0"/>
            </p:cNvCxnSpPr>
            <p:nvPr/>
          </p:nvCxnSpPr>
          <p:spPr>
            <a:xfrm rot="5400000">
              <a:off x="2936565" y="3863418"/>
              <a:ext cx="427506" cy="390998"/>
            </a:xfrm>
            <a:prstGeom prst="line">
              <a:avLst/>
            </a:prstGeom>
            <a:ln>
              <a:solidFill>
                <a:srgbClr val="92D050"/>
              </a:solidFill>
              <a:tailEnd type="none"/>
            </a:ln>
          </p:spPr>
          <p:style>
            <a:lnRef idx="2">
              <a:schemeClr val="dk1"/>
            </a:lnRef>
            <a:fillRef idx="0">
              <a:schemeClr val="dk1"/>
            </a:fillRef>
            <a:effectRef idx="1">
              <a:schemeClr val="dk1"/>
            </a:effectRef>
            <a:fontRef idx="minor">
              <a:schemeClr val="tx1"/>
            </a:fontRef>
          </p:style>
        </p:cxnSp>
        <p:sp>
          <p:nvSpPr>
            <p:cNvPr id="53" name="圆角矩形 7"/>
            <p:cNvSpPr/>
            <p:nvPr/>
          </p:nvSpPr>
          <p:spPr>
            <a:xfrm>
              <a:off x="3624027" y="4264204"/>
              <a:ext cx="1071484" cy="42750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bg2">
                      <a:lumMod val="10000"/>
                    </a:schemeClr>
                  </a:solidFill>
                  <a:effectLst/>
                  <a:uLnTx/>
                  <a:uFillTx/>
                  <a:latin typeface="Segoe Print" panose="02000600000000000000" charset="0"/>
                  <a:ea typeface="宋体" panose="02010600030101010101" pitchFamily="2" charset="-122"/>
                  <a:cs typeface="Segoe Print" panose="02000600000000000000" charset="0"/>
                </a:rPr>
                <a:t>fib(</a:t>
              </a:r>
              <a:r>
                <a:rPr kumimoji="0" lang="en-US" altLang="zh-CN" sz="1800" b="1" i="0" u="none" strike="noStrike" kern="1200" cap="none" spc="0" normalizeH="0" baseline="0" noProof="0" dirty="0">
                  <a:ln>
                    <a:noFill/>
                  </a:ln>
                  <a:solidFill>
                    <a:srgbClr val="F14F3D"/>
                  </a:solidFill>
                  <a:effectLst>
                    <a:outerShdw blurRad="38100" dist="38100" dir="2700000" algn="tl">
                      <a:srgbClr val="000000">
                        <a:alpha val="43137"/>
                      </a:srgbClr>
                    </a:outerShdw>
                  </a:effectLst>
                  <a:uLnTx/>
                  <a:uFillTx/>
                  <a:latin typeface="Segoe Print" panose="02000600000000000000" charset="0"/>
                  <a:ea typeface="宋体" panose="02010600030101010101" pitchFamily="2" charset="-122"/>
                  <a:cs typeface="Segoe Print" panose="02000600000000000000" charset="0"/>
                </a:rPr>
                <a:t>1</a:t>
              </a:r>
              <a:r>
                <a:rPr kumimoji="0" lang="en-US" altLang="zh-CN" sz="1800" b="0" i="0" u="none" strike="noStrike" kern="1200" cap="none" spc="0" normalizeH="0" baseline="0" noProof="0" dirty="0">
                  <a:ln>
                    <a:noFill/>
                  </a:ln>
                  <a:solidFill>
                    <a:schemeClr val="bg2">
                      <a:lumMod val="10000"/>
                    </a:schemeClr>
                  </a:solidFill>
                  <a:effectLst/>
                  <a:uLnTx/>
                  <a:uFillTx/>
                  <a:latin typeface="Segoe Print" panose="02000600000000000000" charset="0"/>
                  <a:ea typeface="宋体" panose="02010600030101010101" pitchFamily="2" charset="-122"/>
                  <a:cs typeface="Segoe Print" panose="02000600000000000000" charset="0"/>
                </a:rPr>
                <a:t>)</a:t>
              </a:r>
              <a:endParaRPr kumimoji="0" lang="en-US" altLang="zh-CN" sz="1800" b="0" i="0" u="none" strike="noStrike" kern="1200" cap="none" spc="0" normalizeH="0" baseline="0" noProof="0" dirty="0">
                <a:ln>
                  <a:noFill/>
                </a:ln>
                <a:solidFill>
                  <a:schemeClr val="bg2">
                    <a:lumMod val="10000"/>
                  </a:schemeClr>
                </a:solidFill>
                <a:effectLst/>
                <a:uLnTx/>
                <a:uFillTx/>
                <a:latin typeface="Segoe Print" panose="02000600000000000000" charset="0"/>
                <a:ea typeface="宋体" panose="02010600030101010101" pitchFamily="2" charset="-122"/>
                <a:cs typeface="Segoe Print" panose="02000600000000000000" charset="0"/>
              </a:endParaRPr>
            </a:p>
          </p:txBody>
        </p:sp>
        <p:sp>
          <p:nvSpPr>
            <p:cNvPr id="54" name="圆角矩形 8"/>
            <p:cNvSpPr/>
            <p:nvPr/>
          </p:nvSpPr>
          <p:spPr>
            <a:xfrm>
              <a:off x="4387224" y="4289600"/>
              <a:ext cx="1071484" cy="42750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bg2">
                      <a:lumMod val="10000"/>
                    </a:schemeClr>
                  </a:solidFill>
                  <a:effectLst/>
                  <a:uLnTx/>
                  <a:uFillTx/>
                  <a:latin typeface="Segoe Print" panose="02000600000000000000" charset="0"/>
                  <a:ea typeface="宋体" panose="02010600030101010101" pitchFamily="2" charset="-122"/>
                  <a:cs typeface="Segoe Print" panose="02000600000000000000" charset="0"/>
                </a:rPr>
                <a:t>fib(</a:t>
              </a:r>
              <a:r>
                <a:rPr kumimoji="0" lang="en-US" altLang="zh-CN" sz="1800" b="1" i="0" u="none" strike="noStrike" kern="1200" cap="none" spc="0" normalizeH="0" baseline="0" noProof="0" dirty="0">
                  <a:ln>
                    <a:noFill/>
                  </a:ln>
                  <a:solidFill>
                    <a:srgbClr val="F14F3D"/>
                  </a:solidFill>
                  <a:effectLst>
                    <a:outerShdw blurRad="38100" dist="38100" dir="2700000" algn="tl">
                      <a:srgbClr val="000000">
                        <a:alpha val="43137"/>
                      </a:srgbClr>
                    </a:outerShdw>
                  </a:effectLst>
                  <a:uLnTx/>
                  <a:uFillTx/>
                  <a:latin typeface="Segoe Print" panose="02000600000000000000" charset="0"/>
                  <a:ea typeface="宋体" panose="02010600030101010101" pitchFamily="2" charset="-122"/>
                  <a:cs typeface="Segoe Print" panose="02000600000000000000" charset="0"/>
                </a:rPr>
                <a:t>0</a:t>
              </a:r>
              <a:r>
                <a:rPr kumimoji="0" lang="en-US" altLang="zh-CN" sz="1800" b="0" i="0" u="none" strike="noStrike" kern="1200" cap="none" spc="0" normalizeH="0" baseline="0" noProof="0" dirty="0">
                  <a:ln>
                    <a:noFill/>
                  </a:ln>
                  <a:solidFill>
                    <a:schemeClr val="bg2">
                      <a:lumMod val="10000"/>
                    </a:schemeClr>
                  </a:solidFill>
                  <a:effectLst/>
                  <a:uLnTx/>
                  <a:uFillTx/>
                  <a:latin typeface="Segoe Print" panose="02000600000000000000" charset="0"/>
                  <a:ea typeface="宋体" panose="02010600030101010101" pitchFamily="2" charset="-122"/>
                  <a:cs typeface="Segoe Print" panose="02000600000000000000" charset="0"/>
                </a:rPr>
                <a:t>)</a:t>
              </a:r>
              <a:endParaRPr kumimoji="0" lang="en-US" altLang="zh-CN" sz="1800" b="0" i="0" u="none" strike="noStrike" kern="1200" cap="none" spc="0" normalizeH="0" baseline="0" noProof="0" dirty="0">
                <a:ln>
                  <a:noFill/>
                </a:ln>
                <a:solidFill>
                  <a:schemeClr val="bg2">
                    <a:lumMod val="10000"/>
                  </a:schemeClr>
                </a:solidFill>
                <a:effectLst/>
                <a:uLnTx/>
                <a:uFillTx/>
                <a:latin typeface="Segoe Print" panose="02000600000000000000" charset="0"/>
                <a:ea typeface="宋体" panose="02010600030101010101" pitchFamily="2" charset="-122"/>
                <a:cs typeface="Segoe Print" panose="02000600000000000000" charset="0"/>
              </a:endParaRPr>
            </a:p>
          </p:txBody>
        </p:sp>
        <p:cxnSp>
          <p:nvCxnSpPr>
            <p:cNvPr id="55" name="直接连接符 54"/>
            <p:cNvCxnSpPr>
              <a:stCxn id="22" idx="2"/>
              <a:endCxn id="54" idx="0"/>
            </p:cNvCxnSpPr>
            <p:nvPr/>
          </p:nvCxnSpPr>
          <p:spPr>
            <a:xfrm>
              <a:off x="4370306" y="3819767"/>
              <a:ext cx="552660" cy="469833"/>
            </a:xfrm>
            <a:prstGeom prst="line">
              <a:avLst/>
            </a:prstGeom>
            <a:ln>
              <a:solidFill>
                <a:srgbClr val="92D050"/>
              </a:solidFill>
              <a:tailEnd type="none"/>
            </a:ln>
          </p:spPr>
          <p:style>
            <a:lnRef idx="2">
              <a:schemeClr val="dk1"/>
            </a:lnRef>
            <a:fillRef idx="0">
              <a:schemeClr val="dk1"/>
            </a:fillRef>
            <a:effectRef idx="1">
              <a:schemeClr val="dk1"/>
            </a:effectRef>
            <a:fontRef idx="minor">
              <a:schemeClr val="tx1"/>
            </a:fontRef>
          </p:style>
        </p:cxnSp>
        <p:cxnSp>
          <p:nvCxnSpPr>
            <p:cNvPr id="56" name="直接连接符 55"/>
            <p:cNvCxnSpPr>
              <a:stCxn id="22" idx="2"/>
              <a:endCxn id="53" idx="0"/>
            </p:cNvCxnSpPr>
            <p:nvPr/>
          </p:nvCxnSpPr>
          <p:spPr>
            <a:xfrm flipH="1">
              <a:off x="4159769" y="3819767"/>
              <a:ext cx="210537" cy="444437"/>
            </a:xfrm>
            <a:prstGeom prst="line">
              <a:avLst/>
            </a:prstGeom>
            <a:ln>
              <a:solidFill>
                <a:srgbClr val="92D050"/>
              </a:solidFill>
              <a:tailEnd type="none"/>
            </a:ln>
          </p:spPr>
          <p:style>
            <a:lnRef idx="2">
              <a:schemeClr val="dk1"/>
            </a:lnRef>
            <a:fillRef idx="0">
              <a:schemeClr val="dk1"/>
            </a:fillRef>
            <a:effectRef idx="1">
              <a:schemeClr val="dk1"/>
            </a:effectRef>
            <a:fontRef idx="minor">
              <a:schemeClr val="tx1"/>
            </a:fontRef>
          </p:style>
        </p:cxnSp>
        <p:sp>
          <p:nvSpPr>
            <p:cNvPr id="61" name="圆角矩形 4"/>
            <p:cNvSpPr/>
            <p:nvPr/>
          </p:nvSpPr>
          <p:spPr>
            <a:xfrm>
              <a:off x="6844117" y="1743613"/>
              <a:ext cx="1071484" cy="42750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bg2">
                      <a:lumMod val="10000"/>
                    </a:schemeClr>
                  </a:solidFill>
                  <a:effectLst/>
                  <a:uLnTx/>
                  <a:uFillTx/>
                  <a:latin typeface="Segoe Print" panose="02000600000000000000" charset="0"/>
                  <a:ea typeface="宋体" panose="02010600030101010101" pitchFamily="2" charset="-122"/>
                  <a:cs typeface="Segoe Print" panose="02000600000000000000" charset="0"/>
                </a:rPr>
                <a:t>fib(</a:t>
              </a:r>
              <a:r>
                <a:rPr kumimoji="0" lang="en-US" altLang="zh-CN" sz="1800" b="1" i="0" u="none" strike="noStrike" kern="1200" cap="none" spc="0" normalizeH="0" baseline="0" noProof="0" dirty="0">
                  <a:ln>
                    <a:noFill/>
                  </a:ln>
                  <a:solidFill>
                    <a:srgbClr val="F14F3D"/>
                  </a:solidFill>
                  <a:effectLst>
                    <a:outerShdw blurRad="38100" dist="38100" dir="2700000" algn="tl">
                      <a:srgbClr val="000000">
                        <a:alpha val="43137"/>
                      </a:srgbClr>
                    </a:outerShdw>
                  </a:effectLst>
                  <a:uLnTx/>
                  <a:uFillTx/>
                  <a:latin typeface="Segoe Print" panose="02000600000000000000" charset="0"/>
                  <a:ea typeface="宋体" panose="02010600030101010101" pitchFamily="2" charset="-122"/>
                  <a:cs typeface="Segoe Print" panose="02000600000000000000" charset="0"/>
                </a:rPr>
                <a:t>4</a:t>
              </a:r>
              <a:r>
                <a:rPr kumimoji="0" lang="en-US" altLang="zh-CN" sz="1800" b="0" i="0" u="none" strike="noStrike" kern="1200" cap="none" spc="0" normalizeH="0" baseline="0" noProof="0" dirty="0">
                  <a:ln>
                    <a:noFill/>
                  </a:ln>
                  <a:solidFill>
                    <a:schemeClr val="bg2">
                      <a:lumMod val="10000"/>
                    </a:schemeClr>
                  </a:solidFill>
                  <a:effectLst/>
                  <a:uLnTx/>
                  <a:uFillTx/>
                  <a:latin typeface="Segoe Print" panose="02000600000000000000" charset="0"/>
                  <a:ea typeface="宋体" panose="02010600030101010101" pitchFamily="2" charset="-122"/>
                  <a:cs typeface="Segoe Print" panose="02000600000000000000" charset="0"/>
                </a:rPr>
                <a:t>)</a:t>
              </a:r>
              <a:endParaRPr kumimoji="0" lang="en-US" altLang="zh-CN" sz="1800" b="0" i="0" u="none" strike="noStrike" kern="1200" cap="none" spc="0" normalizeH="0" baseline="0" noProof="0" dirty="0">
                <a:ln>
                  <a:noFill/>
                </a:ln>
                <a:solidFill>
                  <a:schemeClr val="bg2">
                    <a:lumMod val="10000"/>
                  </a:schemeClr>
                </a:solidFill>
                <a:effectLst/>
                <a:uLnTx/>
                <a:uFillTx/>
                <a:latin typeface="Segoe Print" panose="02000600000000000000" charset="0"/>
                <a:ea typeface="宋体" panose="02010600030101010101" pitchFamily="2" charset="-122"/>
                <a:cs typeface="Segoe Print" panose="02000600000000000000" charset="0"/>
              </a:endParaRPr>
            </a:p>
          </p:txBody>
        </p:sp>
        <p:sp>
          <p:nvSpPr>
            <p:cNvPr id="62" name="圆角矩形 5"/>
            <p:cNvSpPr/>
            <p:nvPr/>
          </p:nvSpPr>
          <p:spPr>
            <a:xfrm>
              <a:off x="6306496" y="2505504"/>
              <a:ext cx="1071484" cy="42962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bg2">
                      <a:lumMod val="10000"/>
                    </a:schemeClr>
                  </a:solidFill>
                  <a:effectLst/>
                  <a:uLnTx/>
                  <a:uFillTx/>
                  <a:latin typeface="Segoe Print" panose="02000600000000000000" charset="0"/>
                  <a:ea typeface="宋体" panose="02010600030101010101" pitchFamily="2" charset="-122"/>
                  <a:cs typeface="Segoe Print" panose="02000600000000000000" charset="0"/>
                </a:rPr>
                <a:t>fib(</a:t>
              </a:r>
              <a:r>
                <a:rPr kumimoji="0" lang="en-US" altLang="zh-CN" sz="1800" b="1" i="0" u="none" strike="noStrike" kern="1200" cap="none" spc="0" normalizeH="0" baseline="0" noProof="0" dirty="0">
                  <a:ln>
                    <a:noFill/>
                  </a:ln>
                  <a:solidFill>
                    <a:srgbClr val="F14F3D"/>
                  </a:solidFill>
                  <a:effectLst>
                    <a:outerShdw blurRad="38100" dist="38100" dir="2700000" algn="tl">
                      <a:srgbClr val="000000">
                        <a:alpha val="43137"/>
                      </a:srgbClr>
                    </a:outerShdw>
                  </a:effectLst>
                  <a:uLnTx/>
                  <a:uFillTx/>
                  <a:latin typeface="Segoe Print" panose="02000600000000000000" charset="0"/>
                  <a:ea typeface="宋体" panose="02010600030101010101" pitchFamily="2" charset="-122"/>
                  <a:cs typeface="Segoe Print" panose="02000600000000000000" charset="0"/>
                </a:rPr>
                <a:t>3</a:t>
              </a:r>
              <a:r>
                <a:rPr kumimoji="0" lang="en-US" altLang="zh-CN" sz="1800" b="0" i="0" u="none" strike="noStrike" kern="1200" cap="none" spc="0" normalizeH="0" baseline="0" noProof="0" dirty="0">
                  <a:ln>
                    <a:noFill/>
                  </a:ln>
                  <a:solidFill>
                    <a:schemeClr val="bg2">
                      <a:lumMod val="10000"/>
                    </a:schemeClr>
                  </a:solidFill>
                  <a:effectLst/>
                  <a:uLnTx/>
                  <a:uFillTx/>
                  <a:latin typeface="Segoe Print" panose="02000600000000000000" charset="0"/>
                  <a:ea typeface="宋体" panose="02010600030101010101" pitchFamily="2" charset="-122"/>
                  <a:cs typeface="Segoe Print" panose="02000600000000000000" charset="0"/>
                </a:rPr>
                <a:t>)</a:t>
              </a:r>
              <a:endParaRPr kumimoji="0" lang="en-US" altLang="zh-CN" sz="1800" b="0" i="0" u="none" strike="noStrike" kern="1200" cap="none" spc="0" normalizeH="0" baseline="0" noProof="0" dirty="0">
                <a:ln>
                  <a:noFill/>
                </a:ln>
                <a:solidFill>
                  <a:schemeClr val="bg2">
                    <a:lumMod val="10000"/>
                  </a:schemeClr>
                </a:solidFill>
                <a:effectLst/>
                <a:uLnTx/>
                <a:uFillTx/>
                <a:latin typeface="Segoe Print" panose="02000600000000000000" charset="0"/>
                <a:ea typeface="宋体" panose="02010600030101010101" pitchFamily="2" charset="-122"/>
                <a:cs typeface="Segoe Print" panose="02000600000000000000" charset="0"/>
              </a:endParaRPr>
            </a:p>
          </p:txBody>
        </p:sp>
        <p:sp>
          <p:nvSpPr>
            <p:cNvPr id="63" name="圆角矩形 6"/>
            <p:cNvSpPr/>
            <p:nvPr/>
          </p:nvSpPr>
          <p:spPr>
            <a:xfrm>
              <a:off x="7477609" y="2488573"/>
              <a:ext cx="1071484" cy="42962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bg2">
                      <a:lumMod val="10000"/>
                    </a:schemeClr>
                  </a:solidFill>
                  <a:effectLst/>
                  <a:uLnTx/>
                  <a:uFillTx/>
                  <a:latin typeface="Segoe Print" panose="02000600000000000000" charset="0"/>
                  <a:ea typeface="宋体" panose="02010600030101010101" pitchFamily="2" charset="-122"/>
                  <a:cs typeface="Segoe Print" panose="02000600000000000000" charset="0"/>
                </a:rPr>
                <a:t>fib(</a:t>
              </a:r>
              <a:r>
                <a:rPr kumimoji="0" lang="en-US" altLang="zh-CN" sz="1800" b="1" i="0" u="none" strike="noStrike" kern="1200" cap="none" spc="0" normalizeH="0" baseline="0" noProof="0" dirty="0">
                  <a:ln>
                    <a:noFill/>
                  </a:ln>
                  <a:solidFill>
                    <a:srgbClr val="F14F3D"/>
                  </a:solidFill>
                  <a:effectLst>
                    <a:outerShdw blurRad="38100" dist="38100" dir="2700000" algn="tl">
                      <a:srgbClr val="000000">
                        <a:alpha val="43137"/>
                      </a:srgbClr>
                    </a:outerShdw>
                  </a:effectLst>
                  <a:uLnTx/>
                  <a:uFillTx/>
                  <a:latin typeface="Segoe Print" panose="02000600000000000000" charset="0"/>
                  <a:ea typeface="宋体" panose="02010600030101010101" pitchFamily="2" charset="-122"/>
                  <a:cs typeface="Segoe Print" panose="02000600000000000000" charset="0"/>
                </a:rPr>
                <a:t>2</a:t>
              </a:r>
              <a:r>
                <a:rPr kumimoji="0" lang="en-US" altLang="zh-CN" sz="1800" b="0" i="0" u="none" strike="noStrike" kern="1200" cap="none" spc="0" normalizeH="0" baseline="0" noProof="0" dirty="0">
                  <a:ln>
                    <a:noFill/>
                  </a:ln>
                  <a:solidFill>
                    <a:schemeClr val="bg2">
                      <a:lumMod val="10000"/>
                    </a:schemeClr>
                  </a:solidFill>
                  <a:effectLst/>
                  <a:uLnTx/>
                  <a:uFillTx/>
                  <a:latin typeface="Segoe Print" panose="02000600000000000000" charset="0"/>
                  <a:ea typeface="宋体" panose="02010600030101010101" pitchFamily="2" charset="-122"/>
                  <a:cs typeface="Segoe Print" panose="02000600000000000000" charset="0"/>
                </a:rPr>
                <a:t>)</a:t>
              </a:r>
              <a:endParaRPr kumimoji="0" lang="en-US" altLang="zh-CN" sz="1800" b="0" i="0" u="none" strike="noStrike" kern="1200" cap="none" spc="0" normalizeH="0" baseline="0" noProof="0" dirty="0">
                <a:ln>
                  <a:noFill/>
                </a:ln>
                <a:solidFill>
                  <a:schemeClr val="bg2">
                    <a:lumMod val="10000"/>
                  </a:schemeClr>
                </a:solidFill>
                <a:effectLst/>
                <a:uLnTx/>
                <a:uFillTx/>
                <a:latin typeface="Segoe Print" panose="02000600000000000000" charset="0"/>
                <a:ea typeface="宋体" panose="02010600030101010101" pitchFamily="2" charset="-122"/>
                <a:cs typeface="Segoe Print" panose="02000600000000000000" charset="0"/>
              </a:endParaRPr>
            </a:p>
          </p:txBody>
        </p:sp>
        <p:sp>
          <p:nvSpPr>
            <p:cNvPr id="64" name="圆角矩形 7"/>
            <p:cNvSpPr/>
            <p:nvPr/>
          </p:nvSpPr>
          <p:spPr>
            <a:xfrm>
              <a:off x="5797072" y="3440938"/>
              <a:ext cx="1071484" cy="42750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bg2">
                      <a:lumMod val="10000"/>
                    </a:schemeClr>
                  </a:solidFill>
                  <a:effectLst/>
                  <a:uLnTx/>
                  <a:uFillTx/>
                  <a:latin typeface="Segoe Print" panose="02000600000000000000" charset="0"/>
                  <a:ea typeface="宋体" panose="02010600030101010101" pitchFamily="2" charset="-122"/>
                  <a:cs typeface="Segoe Print" panose="02000600000000000000" charset="0"/>
                </a:rPr>
                <a:t>fib(</a:t>
              </a:r>
              <a:r>
                <a:rPr kumimoji="0" lang="en-US" altLang="zh-CN" sz="1800" b="1" i="0" u="none" strike="noStrike" kern="1200" cap="none" spc="0" normalizeH="0" baseline="0" noProof="0" dirty="0">
                  <a:ln>
                    <a:noFill/>
                  </a:ln>
                  <a:solidFill>
                    <a:srgbClr val="F14F3D"/>
                  </a:solidFill>
                  <a:effectLst>
                    <a:outerShdw blurRad="38100" dist="38100" dir="2700000" algn="tl">
                      <a:srgbClr val="000000">
                        <a:alpha val="43137"/>
                      </a:srgbClr>
                    </a:outerShdw>
                  </a:effectLst>
                  <a:uLnTx/>
                  <a:uFillTx/>
                  <a:latin typeface="Segoe Print" panose="02000600000000000000" charset="0"/>
                  <a:ea typeface="宋体" panose="02010600030101010101" pitchFamily="2" charset="-122"/>
                  <a:cs typeface="Segoe Print" panose="02000600000000000000" charset="0"/>
                </a:rPr>
                <a:t>2</a:t>
              </a:r>
              <a:r>
                <a:rPr kumimoji="0" lang="en-US" altLang="zh-CN" sz="1800" b="0" i="0" u="none" strike="noStrike" kern="1200" cap="none" spc="0" normalizeH="0" baseline="0" noProof="0" dirty="0">
                  <a:ln>
                    <a:noFill/>
                  </a:ln>
                  <a:solidFill>
                    <a:schemeClr val="bg2">
                      <a:lumMod val="10000"/>
                    </a:schemeClr>
                  </a:solidFill>
                  <a:effectLst/>
                  <a:uLnTx/>
                  <a:uFillTx/>
                  <a:latin typeface="Segoe Print" panose="02000600000000000000" charset="0"/>
                  <a:ea typeface="宋体" panose="02010600030101010101" pitchFamily="2" charset="-122"/>
                  <a:cs typeface="Segoe Print" panose="02000600000000000000" charset="0"/>
                </a:rPr>
                <a:t>)</a:t>
              </a:r>
              <a:endParaRPr kumimoji="0" lang="en-US" altLang="zh-CN" sz="1800" b="0" i="0" u="none" strike="noStrike" kern="1200" cap="none" spc="0" normalizeH="0" baseline="0" noProof="0" dirty="0">
                <a:ln>
                  <a:noFill/>
                </a:ln>
                <a:solidFill>
                  <a:schemeClr val="bg2">
                    <a:lumMod val="10000"/>
                  </a:schemeClr>
                </a:solidFill>
                <a:effectLst/>
                <a:uLnTx/>
                <a:uFillTx/>
                <a:latin typeface="Segoe Print" panose="02000600000000000000" charset="0"/>
                <a:ea typeface="宋体" panose="02010600030101010101" pitchFamily="2" charset="-122"/>
                <a:cs typeface="Segoe Print" panose="02000600000000000000" charset="0"/>
              </a:endParaRPr>
            </a:p>
          </p:txBody>
        </p:sp>
        <p:sp>
          <p:nvSpPr>
            <p:cNvPr id="65" name="圆角矩形 8"/>
            <p:cNvSpPr/>
            <p:nvPr/>
          </p:nvSpPr>
          <p:spPr>
            <a:xfrm>
              <a:off x="6663657" y="3440938"/>
              <a:ext cx="1071484" cy="42750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bg2">
                      <a:lumMod val="10000"/>
                    </a:schemeClr>
                  </a:solidFill>
                  <a:effectLst/>
                  <a:uLnTx/>
                  <a:uFillTx/>
                  <a:latin typeface="Segoe Print" panose="02000600000000000000" charset="0"/>
                  <a:ea typeface="宋体" panose="02010600030101010101" pitchFamily="2" charset="-122"/>
                  <a:cs typeface="Segoe Print" panose="02000600000000000000" charset="0"/>
                </a:rPr>
                <a:t>fib(</a:t>
              </a:r>
              <a:r>
                <a:rPr kumimoji="0" lang="en-US" altLang="zh-CN" sz="1800" b="1" i="0" u="none" strike="noStrike" kern="1200" cap="none" spc="0" normalizeH="0" baseline="0" noProof="0" dirty="0">
                  <a:ln>
                    <a:noFill/>
                  </a:ln>
                  <a:solidFill>
                    <a:srgbClr val="F14F3D"/>
                  </a:solidFill>
                  <a:effectLst>
                    <a:outerShdw blurRad="38100" dist="38100" dir="2700000" algn="tl">
                      <a:srgbClr val="000000">
                        <a:alpha val="43137"/>
                      </a:srgbClr>
                    </a:outerShdw>
                  </a:effectLst>
                  <a:uLnTx/>
                  <a:uFillTx/>
                  <a:latin typeface="Segoe Print" panose="02000600000000000000" charset="0"/>
                  <a:ea typeface="宋体" panose="02010600030101010101" pitchFamily="2" charset="-122"/>
                  <a:cs typeface="Segoe Print" panose="02000600000000000000" charset="0"/>
                </a:rPr>
                <a:t>1</a:t>
              </a:r>
              <a:r>
                <a:rPr kumimoji="0" lang="en-US" altLang="zh-CN" sz="1800" b="0" i="0" u="none" strike="noStrike" kern="1200" cap="none" spc="0" normalizeH="0" baseline="0" noProof="0" dirty="0">
                  <a:ln>
                    <a:noFill/>
                  </a:ln>
                  <a:solidFill>
                    <a:schemeClr val="bg2">
                      <a:lumMod val="10000"/>
                    </a:schemeClr>
                  </a:solidFill>
                  <a:effectLst/>
                  <a:uLnTx/>
                  <a:uFillTx/>
                  <a:latin typeface="Segoe Print" panose="02000600000000000000" charset="0"/>
                  <a:ea typeface="宋体" panose="02010600030101010101" pitchFamily="2" charset="-122"/>
                  <a:cs typeface="Segoe Print" panose="02000600000000000000" charset="0"/>
                </a:rPr>
                <a:t>)</a:t>
              </a:r>
              <a:endParaRPr kumimoji="0" lang="en-US" altLang="zh-CN" sz="1800" b="0" i="0" u="none" strike="noStrike" kern="1200" cap="none" spc="0" normalizeH="0" baseline="0" noProof="0" dirty="0">
                <a:ln>
                  <a:noFill/>
                </a:ln>
                <a:solidFill>
                  <a:schemeClr val="bg2">
                    <a:lumMod val="10000"/>
                  </a:schemeClr>
                </a:solidFill>
                <a:effectLst/>
                <a:uLnTx/>
                <a:uFillTx/>
                <a:latin typeface="Segoe Print" panose="02000600000000000000" charset="0"/>
                <a:ea typeface="宋体" panose="02010600030101010101" pitchFamily="2" charset="-122"/>
                <a:cs typeface="Segoe Print" panose="02000600000000000000" charset="0"/>
              </a:endParaRPr>
            </a:p>
          </p:txBody>
        </p:sp>
        <p:cxnSp>
          <p:nvCxnSpPr>
            <p:cNvPr id="66" name="直接连接符 65"/>
            <p:cNvCxnSpPr>
              <a:stCxn id="62" idx="2"/>
              <a:endCxn id="53" idx="0"/>
            </p:cNvCxnSpPr>
            <p:nvPr/>
          </p:nvCxnSpPr>
          <p:spPr>
            <a:xfrm rot="5400000">
              <a:off x="6432046" y="2952440"/>
              <a:ext cx="427506" cy="392878"/>
            </a:xfrm>
            <a:prstGeom prst="line">
              <a:avLst/>
            </a:prstGeom>
            <a:ln>
              <a:solidFill>
                <a:srgbClr val="92D050"/>
              </a:solidFill>
              <a:tailEnd type="none"/>
            </a:ln>
          </p:spPr>
          <p:style>
            <a:lnRef idx="2">
              <a:schemeClr val="dk1"/>
            </a:lnRef>
            <a:fillRef idx="0">
              <a:schemeClr val="dk1"/>
            </a:fillRef>
            <a:effectRef idx="1">
              <a:schemeClr val="dk1"/>
            </a:effectRef>
            <a:fontRef idx="minor">
              <a:schemeClr val="tx1"/>
            </a:fontRef>
          </p:style>
        </p:cxnSp>
        <p:cxnSp>
          <p:nvCxnSpPr>
            <p:cNvPr id="67" name="直接连接符 66"/>
            <p:cNvCxnSpPr>
              <a:stCxn id="62" idx="2"/>
              <a:endCxn id="53" idx="0"/>
            </p:cNvCxnSpPr>
            <p:nvPr/>
          </p:nvCxnSpPr>
          <p:spPr>
            <a:xfrm>
              <a:off x="6842238" y="2935126"/>
              <a:ext cx="159782" cy="427506"/>
            </a:xfrm>
            <a:prstGeom prst="line">
              <a:avLst/>
            </a:prstGeom>
            <a:ln>
              <a:solidFill>
                <a:srgbClr val="92D050"/>
              </a:solidFill>
              <a:tailEnd type="none"/>
            </a:ln>
          </p:spPr>
          <p:style>
            <a:lnRef idx="2">
              <a:schemeClr val="dk1"/>
            </a:lnRef>
            <a:fillRef idx="0">
              <a:schemeClr val="dk1"/>
            </a:fillRef>
            <a:effectRef idx="1">
              <a:schemeClr val="dk1"/>
            </a:effectRef>
            <a:fontRef idx="minor">
              <a:schemeClr val="tx1"/>
            </a:fontRef>
          </p:style>
        </p:cxnSp>
        <p:cxnSp>
          <p:nvCxnSpPr>
            <p:cNvPr id="68" name="直接连接符 67"/>
            <p:cNvCxnSpPr>
              <a:stCxn id="61" idx="2"/>
              <a:endCxn id="62" idx="0"/>
            </p:cNvCxnSpPr>
            <p:nvPr/>
          </p:nvCxnSpPr>
          <p:spPr>
            <a:xfrm flipH="1">
              <a:off x="6842238" y="2171118"/>
              <a:ext cx="537622" cy="334386"/>
            </a:xfrm>
            <a:prstGeom prst="line">
              <a:avLst/>
            </a:prstGeom>
            <a:ln>
              <a:solidFill>
                <a:srgbClr val="92D050"/>
              </a:solidFill>
              <a:tailEnd type="none"/>
            </a:ln>
          </p:spPr>
          <p:style>
            <a:lnRef idx="2">
              <a:schemeClr val="dk1"/>
            </a:lnRef>
            <a:fillRef idx="0">
              <a:schemeClr val="dk1"/>
            </a:fillRef>
            <a:effectRef idx="1">
              <a:schemeClr val="dk1"/>
            </a:effectRef>
            <a:fontRef idx="minor">
              <a:schemeClr val="tx1"/>
            </a:fontRef>
          </p:style>
        </p:cxnSp>
        <p:cxnSp>
          <p:nvCxnSpPr>
            <p:cNvPr id="69" name="直接连接符 68"/>
            <p:cNvCxnSpPr>
              <a:stCxn id="61" idx="2"/>
              <a:endCxn id="63" idx="0"/>
            </p:cNvCxnSpPr>
            <p:nvPr/>
          </p:nvCxnSpPr>
          <p:spPr>
            <a:xfrm>
              <a:off x="7379860" y="2171118"/>
              <a:ext cx="633491" cy="317455"/>
            </a:xfrm>
            <a:prstGeom prst="line">
              <a:avLst/>
            </a:prstGeom>
            <a:ln>
              <a:solidFill>
                <a:srgbClr val="92D050"/>
              </a:solidFill>
              <a:tailEnd type="none"/>
            </a:ln>
          </p:spPr>
          <p:style>
            <a:lnRef idx="2">
              <a:schemeClr val="dk1"/>
            </a:lnRef>
            <a:fillRef idx="0">
              <a:schemeClr val="dk1"/>
            </a:fillRef>
            <a:effectRef idx="1">
              <a:schemeClr val="dk1"/>
            </a:effectRef>
            <a:fontRef idx="minor">
              <a:schemeClr val="tx1"/>
            </a:fontRef>
          </p:style>
        </p:cxnSp>
        <p:sp>
          <p:nvSpPr>
            <p:cNvPr id="70" name="圆角矩形 7"/>
            <p:cNvSpPr/>
            <p:nvPr/>
          </p:nvSpPr>
          <p:spPr>
            <a:xfrm>
              <a:off x="5276367" y="4272669"/>
              <a:ext cx="1071484" cy="42750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bg2">
                      <a:lumMod val="10000"/>
                    </a:schemeClr>
                  </a:solidFill>
                  <a:effectLst/>
                  <a:uLnTx/>
                  <a:uFillTx/>
                  <a:latin typeface="Segoe Print" panose="02000600000000000000" charset="0"/>
                  <a:ea typeface="宋体" panose="02010600030101010101" pitchFamily="2" charset="-122"/>
                  <a:cs typeface="Segoe Print" panose="02000600000000000000" charset="0"/>
                </a:rPr>
                <a:t>fib(</a:t>
              </a:r>
              <a:r>
                <a:rPr kumimoji="0" lang="en-US" altLang="zh-CN" sz="1800" b="1" i="0" u="none" strike="noStrike" kern="1200" cap="none" spc="0" normalizeH="0" baseline="0" noProof="0" dirty="0">
                  <a:ln>
                    <a:noFill/>
                  </a:ln>
                  <a:solidFill>
                    <a:srgbClr val="F14F3D"/>
                  </a:solidFill>
                  <a:effectLst>
                    <a:outerShdw blurRad="38100" dist="38100" dir="2700000" algn="tl">
                      <a:srgbClr val="000000">
                        <a:alpha val="43137"/>
                      </a:srgbClr>
                    </a:outerShdw>
                  </a:effectLst>
                  <a:uLnTx/>
                  <a:uFillTx/>
                  <a:latin typeface="Segoe Print" panose="02000600000000000000" charset="0"/>
                  <a:ea typeface="宋体" panose="02010600030101010101" pitchFamily="2" charset="-122"/>
                  <a:cs typeface="Segoe Print" panose="02000600000000000000" charset="0"/>
                </a:rPr>
                <a:t>1</a:t>
              </a:r>
              <a:r>
                <a:rPr kumimoji="0" lang="en-US" altLang="zh-CN" sz="1800" b="0" i="0" u="none" strike="noStrike" kern="1200" cap="none" spc="0" normalizeH="0" baseline="0" noProof="0" dirty="0">
                  <a:ln>
                    <a:noFill/>
                  </a:ln>
                  <a:solidFill>
                    <a:schemeClr val="bg2">
                      <a:lumMod val="10000"/>
                    </a:schemeClr>
                  </a:solidFill>
                  <a:effectLst/>
                  <a:uLnTx/>
                  <a:uFillTx/>
                  <a:latin typeface="Segoe Print" panose="02000600000000000000" charset="0"/>
                  <a:ea typeface="宋体" panose="02010600030101010101" pitchFamily="2" charset="-122"/>
                  <a:cs typeface="Segoe Print" panose="02000600000000000000" charset="0"/>
                </a:rPr>
                <a:t>)</a:t>
              </a:r>
              <a:endParaRPr kumimoji="0" lang="en-US" altLang="zh-CN" sz="1800" b="0" i="0" u="none" strike="noStrike" kern="1200" cap="none" spc="0" normalizeH="0" baseline="0" noProof="0" dirty="0">
                <a:ln>
                  <a:noFill/>
                </a:ln>
                <a:solidFill>
                  <a:schemeClr val="bg2">
                    <a:lumMod val="10000"/>
                  </a:schemeClr>
                </a:solidFill>
                <a:effectLst/>
                <a:uLnTx/>
                <a:uFillTx/>
                <a:latin typeface="Segoe Print" panose="02000600000000000000" charset="0"/>
                <a:ea typeface="宋体" panose="02010600030101010101" pitchFamily="2" charset="-122"/>
                <a:cs typeface="Segoe Print" panose="02000600000000000000" charset="0"/>
              </a:endParaRPr>
            </a:p>
          </p:txBody>
        </p:sp>
        <p:sp>
          <p:nvSpPr>
            <p:cNvPr id="71" name="圆角矩形 8"/>
            <p:cNvSpPr/>
            <p:nvPr/>
          </p:nvSpPr>
          <p:spPr>
            <a:xfrm>
              <a:off x="6041445" y="4298065"/>
              <a:ext cx="1071484" cy="42750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bg2">
                      <a:lumMod val="10000"/>
                    </a:schemeClr>
                  </a:solidFill>
                  <a:effectLst/>
                  <a:uLnTx/>
                  <a:uFillTx/>
                  <a:latin typeface="Segoe Print" panose="02000600000000000000" charset="0"/>
                  <a:ea typeface="宋体" panose="02010600030101010101" pitchFamily="2" charset="-122"/>
                  <a:cs typeface="Segoe Print" panose="02000600000000000000" charset="0"/>
                </a:rPr>
                <a:t>fib(</a:t>
              </a:r>
              <a:r>
                <a:rPr kumimoji="0" lang="en-US" altLang="zh-CN" sz="1800" b="1" i="0" u="none" strike="noStrike" kern="1200" cap="none" spc="0" normalizeH="0" baseline="0" noProof="0" dirty="0">
                  <a:ln>
                    <a:noFill/>
                  </a:ln>
                  <a:solidFill>
                    <a:srgbClr val="F14F3D"/>
                  </a:solidFill>
                  <a:effectLst>
                    <a:outerShdw blurRad="38100" dist="38100" dir="2700000" algn="tl">
                      <a:srgbClr val="000000">
                        <a:alpha val="43137"/>
                      </a:srgbClr>
                    </a:outerShdw>
                  </a:effectLst>
                  <a:uLnTx/>
                  <a:uFillTx/>
                  <a:latin typeface="Segoe Print" panose="02000600000000000000" charset="0"/>
                  <a:ea typeface="宋体" panose="02010600030101010101" pitchFamily="2" charset="-122"/>
                  <a:cs typeface="Segoe Print" panose="02000600000000000000" charset="0"/>
                </a:rPr>
                <a:t>0</a:t>
              </a:r>
              <a:r>
                <a:rPr kumimoji="0" lang="en-US" altLang="zh-CN" sz="1800" b="0" i="0" u="none" strike="noStrike" kern="1200" cap="none" spc="0" normalizeH="0" baseline="0" noProof="0" dirty="0">
                  <a:ln>
                    <a:noFill/>
                  </a:ln>
                  <a:solidFill>
                    <a:schemeClr val="bg2">
                      <a:lumMod val="10000"/>
                    </a:schemeClr>
                  </a:solidFill>
                  <a:effectLst/>
                  <a:uLnTx/>
                  <a:uFillTx/>
                  <a:latin typeface="Segoe Print" panose="02000600000000000000" charset="0"/>
                  <a:ea typeface="宋体" panose="02010600030101010101" pitchFamily="2" charset="-122"/>
                  <a:cs typeface="Segoe Print" panose="02000600000000000000" charset="0"/>
                </a:rPr>
                <a:t>)</a:t>
              </a:r>
              <a:endParaRPr kumimoji="0" lang="en-US" altLang="zh-CN" sz="1800" b="0" i="0" u="none" strike="noStrike" kern="1200" cap="none" spc="0" normalizeH="0" baseline="0" noProof="0" dirty="0">
                <a:ln>
                  <a:noFill/>
                </a:ln>
                <a:solidFill>
                  <a:schemeClr val="bg2">
                    <a:lumMod val="10000"/>
                  </a:schemeClr>
                </a:solidFill>
                <a:effectLst/>
                <a:uLnTx/>
                <a:uFillTx/>
                <a:latin typeface="Segoe Print" panose="02000600000000000000" charset="0"/>
                <a:ea typeface="宋体" panose="02010600030101010101" pitchFamily="2" charset="-122"/>
                <a:cs typeface="Segoe Print" panose="02000600000000000000" charset="0"/>
              </a:endParaRPr>
            </a:p>
          </p:txBody>
        </p:sp>
        <p:cxnSp>
          <p:nvCxnSpPr>
            <p:cNvPr id="72" name="直接连接符 71"/>
            <p:cNvCxnSpPr>
              <a:stCxn id="61" idx="2"/>
              <a:endCxn id="63" idx="0"/>
            </p:cNvCxnSpPr>
            <p:nvPr/>
          </p:nvCxnSpPr>
          <p:spPr>
            <a:xfrm>
              <a:off x="6496356" y="3868444"/>
              <a:ext cx="159782" cy="429622"/>
            </a:xfrm>
            <a:prstGeom prst="line">
              <a:avLst/>
            </a:prstGeom>
            <a:ln>
              <a:solidFill>
                <a:srgbClr val="92D050"/>
              </a:solidFill>
              <a:tailEnd type="none"/>
            </a:ln>
          </p:spPr>
          <p:style>
            <a:lnRef idx="2">
              <a:schemeClr val="dk1"/>
            </a:lnRef>
            <a:fillRef idx="0">
              <a:schemeClr val="dk1"/>
            </a:fillRef>
            <a:effectRef idx="1">
              <a:schemeClr val="dk1"/>
            </a:effectRef>
            <a:fontRef idx="minor">
              <a:schemeClr val="tx1"/>
            </a:fontRef>
          </p:style>
        </p:cxnSp>
        <p:cxnSp>
          <p:nvCxnSpPr>
            <p:cNvPr id="73" name="直接连接符 72"/>
            <p:cNvCxnSpPr>
              <a:stCxn id="61" idx="2"/>
              <a:endCxn id="63" idx="0"/>
            </p:cNvCxnSpPr>
            <p:nvPr/>
          </p:nvCxnSpPr>
          <p:spPr>
            <a:xfrm rot="5400000">
              <a:off x="6086046" y="3887756"/>
              <a:ext cx="429622" cy="390998"/>
            </a:xfrm>
            <a:prstGeom prst="line">
              <a:avLst/>
            </a:prstGeom>
            <a:ln>
              <a:solidFill>
                <a:srgbClr val="92D050"/>
              </a:solidFill>
              <a:tailEnd type="none"/>
            </a:ln>
          </p:spPr>
          <p:style>
            <a:lnRef idx="2">
              <a:schemeClr val="dk1"/>
            </a:lnRef>
            <a:fillRef idx="0">
              <a:schemeClr val="dk1"/>
            </a:fillRef>
            <a:effectRef idx="1">
              <a:schemeClr val="dk1"/>
            </a:effectRef>
            <a:fontRef idx="minor">
              <a:schemeClr val="tx1"/>
            </a:fontRef>
          </p:style>
        </p:cxnSp>
        <p:sp>
          <p:nvSpPr>
            <p:cNvPr id="74" name="圆角矩形 7"/>
            <p:cNvSpPr/>
            <p:nvPr/>
          </p:nvSpPr>
          <p:spPr>
            <a:xfrm>
              <a:off x="7362941" y="3440938"/>
              <a:ext cx="1071484" cy="42750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bg2">
                      <a:lumMod val="10000"/>
                    </a:schemeClr>
                  </a:solidFill>
                  <a:effectLst/>
                  <a:uLnTx/>
                  <a:uFillTx/>
                  <a:latin typeface="Segoe Print" panose="02000600000000000000" charset="0"/>
                  <a:ea typeface="宋体" panose="02010600030101010101" pitchFamily="2" charset="-122"/>
                  <a:cs typeface="Segoe Print" panose="02000600000000000000" charset="0"/>
                </a:rPr>
                <a:t>fib(</a:t>
              </a:r>
              <a:r>
                <a:rPr kumimoji="0" lang="en-US" altLang="zh-CN" sz="1800" b="1" i="0" u="none" strike="noStrike" kern="1200" cap="none" spc="0" normalizeH="0" baseline="0" noProof="0" dirty="0">
                  <a:ln>
                    <a:noFill/>
                  </a:ln>
                  <a:solidFill>
                    <a:srgbClr val="F14F3D"/>
                  </a:solidFill>
                  <a:effectLst>
                    <a:outerShdw blurRad="38100" dist="38100" dir="2700000" algn="tl">
                      <a:srgbClr val="000000">
                        <a:alpha val="43137"/>
                      </a:srgbClr>
                    </a:outerShdw>
                  </a:effectLst>
                  <a:uLnTx/>
                  <a:uFillTx/>
                  <a:latin typeface="Segoe Print" panose="02000600000000000000" charset="0"/>
                  <a:ea typeface="宋体" panose="02010600030101010101" pitchFamily="2" charset="-122"/>
                  <a:cs typeface="Segoe Print" panose="02000600000000000000" charset="0"/>
                </a:rPr>
                <a:t>1</a:t>
              </a:r>
              <a:r>
                <a:rPr kumimoji="0" lang="en-US" altLang="zh-CN" sz="1800" b="0" i="0" u="none" strike="noStrike" kern="1200" cap="none" spc="0" normalizeH="0" baseline="0" noProof="0" dirty="0">
                  <a:ln>
                    <a:noFill/>
                  </a:ln>
                  <a:solidFill>
                    <a:schemeClr val="bg2">
                      <a:lumMod val="10000"/>
                    </a:schemeClr>
                  </a:solidFill>
                  <a:effectLst/>
                  <a:uLnTx/>
                  <a:uFillTx/>
                  <a:latin typeface="Segoe Print" panose="02000600000000000000" charset="0"/>
                  <a:ea typeface="宋体" panose="02010600030101010101" pitchFamily="2" charset="-122"/>
                  <a:cs typeface="Segoe Print" panose="02000600000000000000" charset="0"/>
                </a:rPr>
                <a:t>)</a:t>
              </a:r>
              <a:endParaRPr kumimoji="0" lang="en-US" altLang="zh-CN" sz="1800" b="0" i="0" u="none" strike="noStrike" kern="1200" cap="none" spc="0" normalizeH="0" baseline="0" noProof="0" dirty="0">
                <a:ln>
                  <a:noFill/>
                </a:ln>
                <a:solidFill>
                  <a:schemeClr val="bg2">
                    <a:lumMod val="10000"/>
                  </a:schemeClr>
                </a:solidFill>
                <a:effectLst/>
                <a:uLnTx/>
                <a:uFillTx/>
                <a:latin typeface="Segoe Print" panose="02000600000000000000" charset="0"/>
                <a:ea typeface="宋体" panose="02010600030101010101" pitchFamily="2" charset="-122"/>
                <a:cs typeface="Segoe Print" panose="02000600000000000000" charset="0"/>
              </a:endParaRPr>
            </a:p>
          </p:txBody>
        </p:sp>
        <p:sp>
          <p:nvSpPr>
            <p:cNvPr id="75" name="圆角矩形 8"/>
            <p:cNvSpPr/>
            <p:nvPr/>
          </p:nvSpPr>
          <p:spPr>
            <a:xfrm>
              <a:off x="8126138" y="3466334"/>
              <a:ext cx="1071484" cy="42750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bg2">
                      <a:lumMod val="10000"/>
                    </a:schemeClr>
                  </a:solidFill>
                  <a:effectLst/>
                  <a:uLnTx/>
                  <a:uFillTx/>
                  <a:latin typeface="Segoe Print" panose="02000600000000000000" charset="0"/>
                  <a:ea typeface="宋体" panose="02010600030101010101" pitchFamily="2" charset="-122"/>
                  <a:cs typeface="Segoe Print" panose="02000600000000000000" charset="0"/>
                </a:rPr>
                <a:t>fib(</a:t>
              </a:r>
              <a:r>
                <a:rPr kumimoji="0" lang="en-US" altLang="zh-CN" sz="1800" b="1" i="0" u="none" strike="noStrike" kern="1200" cap="none" spc="0" normalizeH="0" baseline="0" noProof="0" dirty="0">
                  <a:ln>
                    <a:noFill/>
                  </a:ln>
                  <a:solidFill>
                    <a:srgbClr val="F14F3D"/>
                  </a:solidFill>
                  <a:effectLst>
                    <a:outerShdw blurRad="38100" dist="38100" dir="2700000" algn="tl">
                      <a:srgbClr val="000000">
                        <a:alpha val="43137"/>
                      </a:srgbClr>
                    </a:outerShdw>
                  </a:effectLst>
                  <a:uLnTx/>
                  <a:uFillTx/>
                  <a:latin typeface="Segoe Print" panose="02000600000000000000" charset="0"/>
                  <a:ea typeface="宋体" panose="02010600030101010101" pitchFamily="2" charset="-122"/>
                  <a:cs typeface="Segoe Print" panose="02000600000000000000" charset="0"/>
                </a:rPr>
                <a:t>0</a:t>
              </a:r>
              <a:r>
                <a:rPr kumimoji="0" lang="en-US" altLang="zh-CN" sz="1800" b="0" i="0" u="none" strike="noStrike" kern="1200" cap="none" spc="0" normalizeH="0" baseline="0" noProof="0" dirty="0">
                  <a:ln>
                    <a:noFill/>
                  </a:ln>
                  <a:solidFill>
                    <a:schemeClr val="bg2">
                      <a:lumMod val="10000"/>
                    </a:schemeClr>
                  </a:solidFill>
                  <a:effectLst/>
                  <a:uLnTx/>
                  <a:uFillTx/>
                  <a:latin typeface="Segoe Print" panose="02000600000000000000" charset="0"/>
                  <a:ea typeface="宋体" panose="02010600030101010101" pitchFamily="2" charset="-122"/>
                  <a:cs typeface="Segoe Print" panose="02000600000000000000" charset="0"/>
                </a:rPr>
                <a:t>)</a:t>
              </a:r>
              <a:endParaRPr kumimoji="0" lang="en-US" altLang="zh-CN" sz="1800" b="0" i="0" u="none" strike="noStrike" kern="1200" cap="none" spc="0" normalizeH="0" baseline="0" noProof="0" dirty="0">
                <a:ln>
                  <a:noFill/>
                </a:ln>
                <a:solidFill>
                  <a:schemeClr val="bg2">
                    <a:lumMod val="10000"/>
                  </a:schemeClr>
                </a:solidFill>
                <a:effectLst/>
                <a:uLnTx/>
                <a:uFillTx/>
                <a:latin typeface="Segoe Print" panose="02000600000000000000" charset="0"/>
                <a:ea typeface="宋体" panose="02010600030101010101" pitchFamily="2" charset="-122"/>
                <a:cs typeface="Segoe Print" panose="02000600000000000000" charset="0"/>
              </a:endParaRPr>
            </a:p>
          </p:txBody>
        </p:sp>
        <p:cxnSp>
          <p:nvCxnSpPr>
            <p:cNvPr id="76" name="直接连接符 75"/>
            <p:cNvCxnSpPr>
              <a:stCxn id="63" idx="2"/>
              <a:endCxn id="63" idx="0"/>
            </p:cNvCxnSpPr>
            <p:nvPr/>
          </p:nvCxnSpPr>
          <p:spPr>
            <a:xfrm>
              <a:off x="8013350" y="2918195"/>
              <a:ext cx="727482" cy="548139"/>
            </a:xfrm>
            <a:prstGeom prst="line">
              <a:avLst/>
            </a:prstGeom>
            <a:ln>
              <a:solidFill>
                <a:srgbClr val="92D050"/>
              </a:solidFill>
              <a:tailEnd type="none"/>
            </a:ln>
          </p:spPr>
          <p:style>
            <a:lnRef idx="2">
              <a:schemeClr val="dk1"/>
            </a:lnRef>
            <a:fillRef idx="0">
              <a:schemeClr val="dk1"/>
            </a:fillRef>
            <a:effectRef idx="1">
              <a:schemeClr val="dk1"/>
            </a:effectRef>
            <a:fontRef idx="minor">
              <a:schemeClr val="tx1"/>
            </a:fontRef>
          </p:style>
        </p:cxnSp>
        <p:cxnSp>
          <p:nvCxnSpPr>
            <p:cNvPr id="77" name="直接连接符 76"/>
            <p:cNvCxnSpPr>
              <a:stCxn id="63" idx="2"/>
              <a:endCxn id="74" idx="0"/>
            </p:cNvCxnSpPr>
            <p:nvPr/>
          </p:nvCxnSpPr>
          <p:spPr>
            <a:xfrm flipH="1">
              <a:off x="7898684" y="2918195"/>
              <a:ext cx="114667" cy="522743"/>
            </a:xfrm>
            <a:prstGeom prst="line">
              <a:avLst/>
            </a:prstGeom>
            <a:ln>
              <a:solidFill>
                <a:srgbClr val="92D050"/>
              </a:solidFill>
              <a:tailEnd type="none"/>
            </a:ln>
          </p:spPr>
          <p:style>
            <a:lnRef idx="2">
              <a:schemeClr val="dk1"/>
            </a:lnRef>
            <a:fillRef idx="0">
              <a:schemeClr val="dk1"/>
            </a:fillRef>
            <a:effectRef idx="1">
              <a:schemeClr val="dk1"/>
            </a:effectRef>
            <a:fontRef idx="minor">
              <a:schemeClr val="tx1"/>
            </a:fontRef>
          </p:style>
        </p:cxnSp>
        <p:sp>
          <p:nvSpPr>
            <p:cNvPr id="78" name="圆角矩形 3"/>
            <p:cNvSpPr/>
            <p:nvPr/>
          </p:nvSpPr>
          <p:spPr>
            <a:xfrm>
              <a:off x="5592173" y="1057910"/>
              <a:ext cx="1071484" cy="42962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bg2">
                      <a:lumMod val="10000"/>
                    </a:schemeClr>
                  </a:solidFill>
                  <a:effectLst/>
                  <a:uLnTx/>
                  <a:uFillTx/>
                  <a:latin typeface="Segoe Print" panose="02000600000000000000" charset="0"/>
                  <a:ea typeface="宋体" panose="02010600030101010101" pitchFamily="2" charset="-122"/>
                  <a:cs typeface="Segoe Print" panose="02000600000000000000" charset="0"/>
                </a:rPr>
                <a:t>fib(</a:t>
              </a:r>
              <a:r>
                <a:rPr kumimoji="0" lang="en-US" altLang="zh-CN" sz="1800" b="1" i="0" u="none" strike="noStrike" kern="1200" cap="none" spc="0" normalizeH="0" baseline="0" noProof="0" dirty="0">
                  <a:ln>
                    <a:noFill/>
                  </a:ln>
                  <a:solidFill>
                    <a:srgbClr val="F14F3D"/>
                  </a:solidFill>
                  <a:effectLst>
                    <a:outerShdw blurRad="38100" dist="38100" dir="2700000" algn="tl">
                      <a:srgbClr val="000000">
                        <a:alpha val="43137"/>
                      </a:srgbClr>
                    </a:outerShdw>
                  </a:effectLst>
                  <a:uLnTx/>
                  <a:uFillTx/>
                  <a:latin typeface="Segoe Print" panose="02000600000000000000" charset="0"/>
                  <a:ea typeface="宋体" panose="02010600030101010101" pitchFamily="2" charset="-122"/>
                  <a:cs typeface="Segoe Print" panose="02000600000000000000" charset="0"/>
                </a:rPr>
                <a:t>6</a:t>
              </a:r>
              <a:r>
                <a:rPr kumimoji="0" lang="en-US" altLang="zh-CN" sz="1800" b="0" i="0" u="none" strike="noStrike" kern="1200" cap="none" spc="0" normalizeH="0" baseline="0" noProof="0" dirty="0">
                  <a:ln>
                    <a:noFill/>
                  </a:ln>
                  <a:solidFill>
                    <a:schemeClr val="bg2">
                      <a:lumMod val="10000"/>
                    </a:schemeClr>
                  </a:solidFill>
                  <a:effectLst/>
                  <a:uLnTx/>
                  <a:uFillTx/>
                  <a:latin typeface="Segoe Print" panose="02000600000000000000" charset="0"/>
                  <a:ea typeface="宋体" panose="02010600030101010101" pitchFamily="2" charset="-122"/>
                  <a:cs typeface="Segoe Print" panose="02000600000000000000" charset="0"/>
                </a:rPr>
                <a:t>)</a:t>
              </a:r>
              <a:endParaRPr kumimoji="0" lang="en-US" altLang="zh-CN" sz="1800" b="0" i="0" u="none" strike="noStrike" kern="1200" cap="none" spc="0" normalizeH="0" baseline="0" noProof="0" dirty="0">
                <a:ln>
                  <a:noFill/>
                </a:ln>
                <a:solidFill>
                  <a:schemeClr val="bg2">
                    <a:lumMod val="10000"/>
                  </a:schemeClr>
                </a:solidFill>
                <a:effectLst/>
                <a:uLnTx/>
                <a:uFillTx/>
                <a:latin typeface="Segoe Print" panose="02000600000000000000" charset="0"/>
                <a:ea typeface="宋体" panose="02010600030101010101" pitchFamily="2" charset="-122"/>
                <a:cs typeface="Segoe Print" panose="02000600000000000000" charset="0"/>
              </a:endParaRPr>
            </a:p>
          </p:txBody>
        </p:sp>
        <p:cxnSp>
          <p:nvCxnSpPr>
            <p:cNvPr id="79" name="直接连接符 78"/>
            <p:cNvCxnSpPr>
              <a:stCxn id="63" idx="2"/>
              <a:endCxn id="74" idx="0"/>
            </p:cNvCxnSpPr>
            <p:nvPr/>
          </p:nvCxnSpPr>
          <p:spPr>
            <a:xfrm flipH="1">
              <a:off x="4812058" y="1402877"/>
              <a:ext cx="1283900" cy="357666"/>
            </a:xfrm>
            <a:prstGeom prst="line">
              <a:avLst/>
            </a:prstGeom>
            <a:ln>
              <a:solidFill>
                <a:srgbClr val="92D050"/>
              </a:solidFill>
              <a:tailEnd type="none"/>
            </a:ln>
          </p:spPr>
          <p:style>
            <a:lnRef idx="2">
              <a:schemeClr val="dk1"/>
            </a:lnRef>
            <a:fillRef idx="0">
              <a:schemeClr val="dk1"/>
            </a:fillRef>
            <a:effectRef idx="1">
              <a:schemeClr val="dk1"/>
            </a:effectRef>
            <a:fontRef idx="minor">
              <a:schemeClr val="tx1"/>
            </a:fontRef>
          </p:style>
        </p:cxnSp>
        <p:cxnSp>
          <p:nvCxnSpPr>
            <p:cNvPr id="80" name="直接连接符 79"/>
            <p:cNvCxnSpPr>
              <a:stCxn id="63" idx="2"/>
              <a:endCxn id="74" idx="0"/>
            </p:cNvCxnSpPr>
            <p:nvPr/>
          </p:nvCxnSpPr>
          <p:spPr>
            <a:xfrm>
              <a:off x="6095959" y="1402877"/>
              <a:ext cx="1095922" cy="344968"/>
            </a:xfrm>
            <a:prstGeom prst="line">
              <a:avLst/>
            </a:prstGeom>
            <a:ln>
              <a:solidFill>
                <a:srgbClr val="92D050"/>
              </a:solidFill>
              <a:tailEnd type="none"/>
            </a:ln>
          </p:spPr>
          <p:style>
            <a:lnRef idx="2">
              <a:schemeClr val="dk1"/>
            </a:lnRef>
            <a:fillRef idx="0">
              <a:schemeClr val="dk1"/>
            </a:fillRef>
            <a:effectRef idx="1">
              <a:schemeClr val="dk1"/>
            </a:effectRef>
            <a:fontRef idx="minor">
              <a:schemeClr val="tx1"/>
            </a:fontRef>
          </p:style>
        </p:cxnSp>
      </p:grpSp>
      <p:grpSp>
        <p:nvGrpSpPr>
          <p:cNvPr id="103" name="组合 102"/>
          <p:cNvGrpSpPr/>
          <p:nvPr/>
        </p:nvGrpSpPr>
        <p:grpSpPr>
          <a:xfrm>
            <a:off x="631189" y="2310129"/>
            <a:ext cx="6439536" cy="1682116"/>
            <a:chOff x="550682" y="2516269"/>
            <a:chExt cx="8274174" cy="2242619"/>
          </a:xfrm>
          <a:solidFill>
            <a:srgbClr val="990033">
              <a:alpha val="40000"/>
            </a:srgbClr>
          </a:solidFill>
        </p:grpSpPr>
        <p:sp>
          <p:nvSpPr>
            <p:cNvPr id="101" name="椭圆 100"/>
            <p:cNvSpPr/>
            <p:nvPr/>
          </p:nvSpPr>
          <p:spPr>
            <a:xfrm>
              <a:off x="8063257" y="2516269"/>
              <a:ext cx="761599" cy="4286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bg2">
                    <a:lumMod val="10000"/>
                  </a:schemeClr>
                </a:solidFill>
                <a:effectLst/>
                <a:uLnTx/>
                <a:uFillTx/>
                <a:latin typeface="+mn-lt"/>
                <a:ea typeface="+mn-ea"/>
                <a:cs typeface="+mn-cs"/>
              </a:endParaRPr>
            </a:p>
          </p:txBody>
        </p:sp>
        <p:sp>
          <p:nvSpPr>
            <p:cNvPr id="100" name="椭圆 99"/>
            <p:cNvSpPr/>
            <p:nvPr/>
          </p:nvSpPr>
          <p:spPr>
            <a:xfrm>
              <a:off x="6296609" y="3486484"/>
              <a:ext cx="761599" cy="4286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bg2">
                    <a:lumMod val="10000"/>
                  </a:schemeClr>
                </a:solidFill>
                <a:effectLst/>
                <a:uLnTx/>
                <a:uFillTx/>
                <a:latin typeface="+mn-lt"/>
                <a:ea typeface="+mn-ea"/>
                <a:cs typeface="+mn-cs"/>
              </a:endParaRPr>
            </a:p>
          </p:txBody>
        </p:sp>
        <p:sp>
          <p:nvSpPr>
            <p:cNvPr id="99" name="椭圆 98"/>
            <p:cNvSpPr/>
            <p:nvPr/>
          </p:nvSpPr>
          <p:spPr>
            <a:xfrm>
              <a:off x="550682" y="4330263"/>
              <a:ext cx="761600" cy="4286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bg2">
                    <a:lumMod val="10000"/>
                  </a:schemeClr>
                </a:solidFill>
                <a:effectLst/>
                <a:uLnTx/>
                <a:uFillTx/>
                <a:latin typeface="+mn-lt"/>
                <a:ea typeface="+mn-ea"/>
                <a:cs typeface="+mn-cs"/>
              </a:endParaRPr>
            </a:p>
          </p:txBody>
        </p:sp>
        <p:sp>
          <p:nvSpPr>
            <p:cNvPr id="98" name="椭圆 97"/>
            <p:cNvSpPr/>
            <p:nvPr/>
          </p:nvSpPr>
          <p:spPr>
            <a:xfrm>
              <a:off x="4075051" y="3458894"/>
              <a:ext cx="761600" cy="4286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bg2">
                    <a:lumMod val="10000"/>
                  </a:schemeClr>
                </a:solidFill>
                <a:effectLst/>
                <a:uLnTx/>
                <a:uFillTx/>
                <a:latin typeface="+mn-lt"/>
                <a:ea typeface="+mn-ea"/>
                <a:cs typeface="+mn-cs"/>
              </a:endParaRPr>
            </a:p>
          </p:txBody>
        </p:sp>
        <p:sp>
          <p:nvSpPr>
            <p:cNvPr id="94" name="椭圆 93"/>
            <p:cNvSpPr/>
            <p:nvPr/>
          </p:nvSpPr>
          <p:spPr>
            <a:xfrm>
              <a:off x="2878054" y="3398834"/>
              <a:ext cx="761600" cy="4286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bg2">
                    <a:lumMod val="10000"/>
                  </a:schemeClr>
                </a:solidFill>
                <a:effectLst/>
                <a:uLnTx/>
                <a:uFillTx/>
                <a:latin typeface="+mn-lt"/>
                <a:ea typeface="+mn-ea"/>
                <a:cs typeface="+mn-cs"/>
              </a:endParaRPr>
            </a:p>
          </p:txBody>
        </p:sp>
      </p:grpSp>
      <p:sp>
        <p:nvSpPr>
          <p:cNvPr id="106" name="文本框 105"/>
          <p:cNvSpPr txBox="1"/>
          <p:nvPr/>
        </p:nvSpPr>
        <p:spPr>
          <a:xfrm>
            <a:off x="5646738" y="4300538"/>
            <a:ext cx="2605087" cy="1706562"/>
          </a:xfrm>
          <a:prstGeom prst="rect">
            <a:avLst/>
          </a:prstGeom>
          <a:noFill/>
          <a:ln w="9525">
            <a:noFill/>
          </a:ln>
        </p:spPr>
        <p:txBody>
          <a:bodyPr anchor="t" anchorCtr="0">
            <a:spAutoFit/>
          </a:bodyPr>
          <a:p>
            <a:pPr>
              <a:spcBef>
                <a:spcPts val="600"/>
              </a:spcBef>
            </a:pPr>
            <a:r>
              <a:rPr lang="en-US" altLang="zh-CN" b="1" dirty="0">
                <a:solidFill>
                  <a:srgbClr val="731308"/>
                </a:solidFill>
                <a:latin typeface="Comic Sans MS" panose="030F0702030302020204" pitchFamily="66" charset="0"/>
                <a:ea typeface="宋体" panose="02010600030101010101" pitchFamily="2" charset="-122"/>
              </a:rPr>
              <a:t>level 1</a:t>
            </a:r>
            <a:r>
              <a:rPr lang="zh-CN" altLang="en-US" b="1" dirty="0">
                <a:solidFill>
                  <a:srgbClr val="731308"/>
                </a:solidFill>
                <a:latin typeface="Comic Sans MS" panose="030F0702030302020204" pitchFamily="66" charset="0"/>
                <a:ea typeface="宋体" panose="02010600030101010101" pitchFamily="2" charset="-122"/>
              </a:rPr>
              <a:t>： </a:t>
            </a:r>
            <a:r>
              <a:rPr lang="en-US" altLang="zh-CN" b="1" dirty="0">
                <a:solidFill>
                  <a:srgbClr val="731308"/>
                </a:solidFill>
                <a:latin typeface="Comic Sans MS" panose="030F0702030302020204" pitchFamily="66" charset="0"/>
                <a:ea typeface="宋体" panose="02010600030101010101" pitchFamily="2" charset="-122"/>
              </a:rPr>
              <a:t>1 node</a:t>
            </a:r>
            <a:endParaRPr lang="en-US" altLang="zh-CN" b="1" dirty="0">
              <a:solidFill>
                <a:srgbClr val="731308"/>
              </a:solidFill>
              <a:latin typeface="Comic Sans MS" panose="030F0702030302020204" pitchFamily="66" charset="0"/>
              <a:ea typeface="宋体" panose="02010600030101010101" pitchFamily="2" charset="-122"/>
            </a:endParaRPr>
          </a:p>
          <a:p>
            <a:pPr>
              <a:spcBef>
                <a:spcPts val="600"/>
              </a:spcBef>
            </a:pPr>
            <a:r>
              <a:rPr lang="en-US" altLang="zh-CN" b="1" dirty="0">
                <a:solidFill>
                  <a:srgbClr val="731308"/>
                </a:solidFill>
                <a:latin typeface="Comic Sans MS" panose="030F0702030302020204" pitchFamily="66" charset="0"/>
                <a:ea typeface="宋体" panose="02010600030101010101" pitchFamily="2" charset="-122"/>
              </a:rPr>
              <a:t>level 2</a:t>
            </a:r>
            <a:r>
              <a:rPr lang="zh-CN" altLang="en-US" b="1" dirty="0">
                <a:solidFill>
                  <a:srgbClr val="731308"/>
                </a:solidFill>
                <a:latin typeface="Comic Sans MS" panose="030F0702030302020204" pitchFamily="66" charset="0"/>
                <a:ea typeface="宋体" panose="02010600030101010101" pitchFamily="2" charset="-122"/>
              </a:rPr>
              <a:t>： </a:t>
            </a:r>
            <a:r>
              <a:rPr lang="en-US" altLang="zh-CN" b="1" dirty="0">
                <a:solidFill>
                  <a:srgbClr val="731308"/>
                </a:solidFill>
                <a:latin typeface="Comic Sans MS" panose="030F0702030302020204" pitchFamily="66" charset="0"/>
                <a:ea typeface="宋体" panose="02010600030101010101" pitchFamily="2" charset="-122"/>
              </a:rPr>
              <a:t>2 node</a:t>
            </a:r>
            <a:endParaRPr lang="zh-CN" altLang="en-US" b="1" dirty="0">
              <a:solidFill>
                <a:srgbClr val="731308"/>
              </a:solidFill>
              <a:latin typeface="Comic Sans MS" panose="030F0702030302020204" pitchFamily="66" charset="0"/>
              <a:ea typeface="宋体" panose="02010600030101010101" pitchFamily="2" charset="-122"/>
            </a:endParaRPr>
          </a:p>
          <a:p>
            <a:pPr>
              <a:spcBef>
                <a:spcPts val="600"/>
              </a:spcBef>
            </a:pPr>
            <a:r>
              <a:rPr lang="en-US" altLang="zh-CN" b="1" dirty="0">
                <a:solidFill>
                  <a:srgbClr val="731308"/>
                </a:solidFill>
                <a:latin typeface="Comic Sans MS" panose="030F0702030302020204" pitchFamily="66" charset="0"/>
                <a:ea typeface="宋体" panose="02010600030101010101" pitchFamily="2" charset="-122"/>
              </a:rPr>
              <a:t>level 3</a:t>
            </a:r>
            <a:r>
              <a:rPr lang="zh-CN" altLang="en-US" b="1" dirty="0">
                <a:solidFill>
                  <a:srgbClr val="731308"/>
                </a:solidFill>
                <a:latin typeface="Comic Sans MS" panose="030F0702030302020204" pitchFamily="66" charset="0"/>
                <a:ea typeface="宋体" panose="02010600030101010101" pitchFamily="2" charset="-122"/>
              </a:rPr>
              <a:t>： </a:t>
            </a:r>
            <a:r>
              <a:rPr lang="en-US" altLang="zh-CN" b="1" dirty="0">
                <a:solidFill>
                  <a:srgbClr val="731308"/>
                </a:solidFill>
                <a:latin typeface="Comic Sans MS" panose="030F0702030302020204" pitchFamily="66" charset="0"/>
                <a:ea typeface="宋体" panose="02010600030101010101" pitchFamily="2" charset="-122"/>
              </a:rPr>
              <a:t>4 node</a:t>
            </a:r>
            <a:endParaRPr lang="zh-CN" altLang="en-US" b="1" dirty="0">
              <a:solidFill>
                <a:srgbClr val="731308"/>
              </a:solidFill>
              <a:latin typeface="Comic Sans MS" panose="030F0702030302020204" pitchFamily="66" charset="0"/>
              <a:ea typeface="宋体" panose="02010600030101010101" pitchFamily="2" charset="-122"/>
            </a:endParaRPr>
          </a:p>
          <a:p>
            <a:pPr>
              <a:spcBef>
                <a:spcPts val="600"/>
              </a:spcBef>
            </a:pPr>
            <a:r>
              <a:rPr lang="en-US" altLang="zh-CN" b="1" dirty="0">
                <a:solidFill>
                  <a:srgbClr val="731308"/>
                </a:solidFill>
                <a:latin typeface="Comic Sans MS" panose="030F0702030302020204" pitchFamily="66" charset="0"/>
                <a:ea typeface="宋体" panose="02010600030101010101" pitchFamily="2" charset="-122"/>
              </a:rPr>
              <a:t>level 4</a:t>
            </a:r>
            <a:r>
              <a:rPr lang="zh-CN" altLang="en-US" b="1" dirty="0">
                <a:solidFill>
                  <a:srgbClr val="731308"/>
                </a:solidFill>
                <a:latin typeface="Comic Sans MS" panose="030F0702030302020204" pitchFamily="66" charset="0"/>
                <a:ea typeface="宋体" panose="02010600030101010101" pitchFamily="2" charset="-122"/>
              </a:rPr>
              <a:t>： </a:t>
            </a:r>
            <a:r>
              <a:rPr lang="en-US" altLang="zh-CN" b="1" dirty="0">
                <a:solidFill>
                  <a:srgbClr val="731308"/>
                </a:solidFill>
                <a:latin typeface="Comic Sans MS" panose="030F0702030302020204" pitchFamily="66" charset="0"/>
                <a:ea typeface="宋体" panose="02010600030101010101" pitchFamily="2" charset="-122"/>
              </a:rPr>
              <a:t>8 node</a:t>
            </a:r>
            <a:endParaRPr lang="zh-CN" altLang="en-US" b="1" dirty="0">
              <a:solidFill>
                <a:srgbClr val="731308"/>
              </a:solidFill>
              <a:latin typeface="Comic Sans MS" panose="030F0702030302020204" pitchFamily="66" charset="0"/>
              <a:ea typeface="宋体" panose="02010600030101010101" pitchFamily="2" charset="-122"/>
            </a:endParaRPr>
          </a:p>
          <a:p>
            <a:endParaRPr lang="zh-CN" altLang="en-US" b="1" dirty="0">
              <a:solidFill>
                <a:srgbClr val="731308"/>
              </a:solidFill>
              <a:latin typeface="Comic Sans MS" panose="030F0702030302020204" pitchFamily="66" charset="0"/>
              <a:ea typeface="宋体" panose="02010600030101010101" pitchFamily="2" charset="-122"/>
            </a:endParaRPr>
          </a:p>
        </p:txBody>
      </p:sp>
      <p:sp>
        <p:nvSpPr>
          <p:cNvPr id="108" name="文本框 107"/>
          <p:cNvSpPr txBox="1"/>
          <p:nvPr/>
        </p:nvSpPr>
        <p:spPr>
          <a:xfrm>
            <a:off x="5102225" y="6096000"/>
            <a:ext cx="3463925" cy="368300"/>
          </a:xfrm>
          <a:prstGeom prst="rect">
            <a:avLst/>
          </a:prstGeom>
          <a:noFill/>
        </p:spPr>
        <p:txBody>
          <a:bodyPr>
            <a:spAutoFit/>
          </a:bodyPr>
          <a:lstStyle/>
          <a:p>
            <a:pPr marR="0" defTabSz="914400">
              <a:buClrTx/>
              <a:buSzTx/>
              <a:buFontTx/>
              <a:buNone/>
              <a:defRPr/>
            </a:pPr>
            <a:r>
              <a:rPr kumimoji="0" lang="en-US" altLang="zh-CN" b="1" kern="1200" cap="none" spc="0" normalizeH="0" baseline="0" noProof="1">
                <a:solidFill>
                  <a:schemeClr val="bg2">
                    <a:lumMod val="10000"/>
                  </a:schemeClr>
                </a:solidFill>
                <a:effectLst>
                  <a:outerShdw blurRad="38100" dist="38100" dir="2700000" algn="tl">
                    <a:srgbClr val="000000">
                      <a:alpha val="43137"/>
                    </a:srgbClr>
                  </a:outerShdw>
                </a:effectLst>
                <a:latin typeface="Comic Sans MS" panose="030F0702030302020204" pitchFamily="66" charset="0"/>
                <a:ea typeface="宋体" panose="02010600030101010101" pitchFamily="2" charset="-122"/>
                <a:cs typeface="+mn-cs"/>
              </a:rPr>
              <a:t>length of solution = n  </a:t>
            </a:r>
            <a:r>
              <a:rPr kumimoji="0" lang="en-US" altLang="zh-CN" b="1" kern="1200" cap="none" spc="0" normalizeH="0" baseline="0" noProof="1">
                <a:solidFill>
                  <a:schemeClr val="bg2">
                    <a:lumMod val="10000"/>
                  </a:schemeClr>
                </a:solidFill>
                <a:effectLst>
                  <a:outerShdw blurRad="38100" dist="38100" dir="2700000" algn="tl">
                    <a:srgbClr val="000000">
                      <a:alpha val="43137"/>
                    </a:srgbClr>
                  </a:outerShdw>
                </a:effectLst>
                <a:latin typeface="Comic Sans MS" panose="030F0702030302020204" pitchFamily="66" charset="0"/>
                <a:ea typeface="楷体_GB2312" panose="02010609030101010101" pitchFamily="49" charset="-122"/>
                <a:cs typeface="+mn-cs"/>
              </a:rPr>
              <a:t>O(2</a:t>
            </a:r>
            <a:r>
              <a:rPr kumimoji="0" lang="en-US" altLang="zh-CN" b="1" kern="1200" cap="none" spc="0" normalizeH="0" baseline="30000" noProof="1">
                <a:solidFill>
                  <a:schemeClr val="bg2">
                    <a:lumMod val="10000"/>
                  </a:schemeClr>
                </a:solidFill>
                <a:effectLst>
                  <a:outerShdw blurRad="38100" dist="38100" dir="2700000" algn="tl">
                    <a:srgbClr val="000000">
                      <a:alpha val="43137"/>
                    </a:srgbClr>
                  </a:outerShdw>
                </a:effectLst>
                <a:latin typeface="Comic Sans MS" panose="030F0702030302020204" pitchFamily="66" charset="0"/>
                <a:ea typeface="楷体_GB2312" panose="02010609030101010101" pitchFamily="49" charset="-122"/>
                <a:cs typeface="+mn-cs"/>
              </a:rPr>
              <a:t>n</a:t>
            </a:r>
            <a:r>
              <a:rPr kumimoji="0" lang="en-US" altLang="zh-CN" b="1" kern="1200" cap="none" spc="0" normalizeH="0" baseline="0" noProof="1">
                <a:solidFill>
                  <a:schemeClr val="bg2">
                    <a:lumMod val="10000"/>
                  </a:schemeClr>
                </a:solidFill>
                <a:effectLst>
                  <a:outerShdw blurRad="38100" dist="38100" dir="2700000" algn="tl">
                    <a:srgbClr val="000000">
                      <a:alpha val="43137"/>
                    </a:srgbClr>
                  </a:outerShdw>
                </a:effectLst>
                <a:latin typeface="Comic Sans MS" panose="030F0702030302020204" pitchFamily="66" charset="0"/>
                <a:ea typeface="楷体_GB2312" panose="02010609030101010101" pitchFamily="49" charset="-122"/>
                <a:cs typeface="+mn-cs"/>
              </a:rPr>
              <a:t>)</a:t>
            </a:r>
            <a:endParaRPr kumimoji="0" lang="en-US" altLang="zh-CN" b="1" kern="1200" cap="none" spc="0" normalizeH="0" baseline="0" noProof="1">
              <a:solidFill>
                <a:schemeClr val="bg2">
                  <a:lumMod val="10000"/>
                </a:schemeClr>
              </a:solidFill>
              <a:effectLst>
                <a:outerShdw blurRad="38100" dist="38100" dir="2700000" algn="tl">
                  <a:srgbClr val="000000">
                    <a:alpha val="43137"/>
                  </a:srgbClr>
                </a:outerShdw>
              </a:effectLst>
              <a:latin typeface="Comic Sans MS" panose="030F0702030302020204" pitchFamily="66" charset="0"/>
              <a:ea typeface="楷体_GB2312" panose="02010609030101010101" pitchFamily="49" charset="-122"/>
              <a:cs typeface="+mn-cs"/>
            </a:endParaRPr>
          </a:p>
        </p:txBody>
      </p:sp>
      <p:pic>
        <p:nvPicPr>
          <p:cNvPr id="110" name="图片 109"/>
          <p:cNvPicPr>
            <a:picLocks noChangeAspect="1"/>
          </p:cNvPicPr>
          <p:nvPr/>
        </p:nvPicPr>
        <p:blipFill>
          <a:blip r:embed="rId1"/>
          <a:stretch>
            <a:fillRect/>
          </a:stretch>
        </p:blipFill>
        <p:spPr>
          <a:xfrm>
            <a:off x="2841625" y="2759075"/>
            <a:ext cx="485775" cy="415925"/>
          </a:xfrm>
          <a:prstGeom prst="rect">
            <a:avLst/>
          </a:prstGeom>
          <a:noFill/>
          <a:ln w="9525">
            <a:noFill/>
          </a:ln>
        </p:spPr>
      </p:pic>
      <p:sp>
        <p:nvSpPr>
          <p:cNvPr id="112" name="文本框 111"/>
          <p:cNvSpPr txBox="1"/>
          <p:nvPr/>
        </p:nvSpPr>
        <p:spPr>
          <a:xfrm>
            <a:off x="1522413" y="3932238"/>
            <a:ext cx="2087562" cy="368300"/>
          </a:xfrm>
          <a:prstGeom prst="rect">
            <a:avLst/>
          </a:prstGeom>
          <a:noFill/>
          <a:ln w="9525">
            <a:noFill/>
          </a:ln>
        </p:spPr>
        <p:txBody>
          <a:bodyPr anchor="t" anchorCtr="0">
            <a:spAutoFit/>
          </a:bodyPr>
          <a:p>
            <a:r>
              <a:rPr lang="en-US" altLang="zh-CN" b="1" dirty="0">
                <a:solidFill>
                  <a:srgbClr val="0000FF"/>
                </a:solidFill>
                <a:latin typeface="Comic Sans MS" panose="030F0702030302020204" pitchFamily="66" charset="0"/>
                <a:ea typeface="宋体" panose="02010600030101010101" pitchFamily="2" charset="-122"/>
              </a:rPr>
              <a:t>base case</a:t>
            </a:r>
            <a:endParaRPr lang="en-US" altLang="zh-CN" b="1" dirty="0">
              <a:solidFill>
                <a:srgbClr val="0000FF"/>
              </a:solidFill>
              <a:latin typeface="Comic Sans MS" panose="030F0702030302020204" pitchFamily="66" charset="0"/>
              <a:ea typeface="宋体" panose="02010600030101010101" pitchFamily="2" charset="-122"/>
            </a:endParaRPr>
          </a:p>
        </p:txBody>
      </p:sp>
      <p:sp>
        <p:nvSpPr>
          <p:cNvPr id="115" name="椭圆 114"/>
          <p:cNvSpPr/>
          <p:nvPr/>
        </p:nvSpPr>
        <p:spPr>
          <a:xfrm>
            <a:off x="1325563" y="3663950"/>
            <a:ext cx="592138" cy="322263"/>
          </a:xfrm>
          <a:prstGeom prst="ellipse">
            <a:avLst/>
          </a:prstGeom>
          <a:solidFill>
            <a:srgbClr val="92D050">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fontAlgn="base" hangingPunct="1">
              <a:buNone/>
            </a:pPr>
            <a:endParaRPr lang="en-US" altLang="en-US" strike="noStrike" noProof="1" dirty="0">
              <a:solidFill>
                <a:srgbClr val="161616"/>
              </a:solidFill>
              <a:latin typeface="Verdana" panose="020B0604030504040204" pitchFamily="34" charset="0"/>
            </a:endParaRPr>
          </a:p>
        </p:txBody>
      </p:sp>
      <p:sp>
        <p:nvSpPr>
          <p:cNvPr id="117" name="文本框 116"/>
          <p:cNvSpPr txBox="1"/>
          <p:nvPr/>
        </p:nvSpPr>
        <p:spPr>
          <a:xfrm>
            <a:off x="2316163" y="4391025"/>
            <a:ext cx="1449388" cy="1430338"/>
          </a:xfrm>
          <a:prstGeom prst="rect">
            <a:avLst/>
          </a:prstGeom>
          <a:noFill/>
        </p:spPr>
        <p:txBody>
          <a:bodyPr>
            <a:spAutoFit/>
          </a:bodyPr>
          <a:lstStyle/>
          <a:p>
            <a:pPr marR="0" defTabSz="914400">
              <a:spcBef>
                <a:spcPts val="600"/>
              </a:spcBef>
              <a:buClrTx/>
              <a:buSzTx/>
              <a:buFontTx/>
              <a:buNone/>
              <a:defRPr/>
            </a:pPr>
            <a:r>
              <a:rPr kumimoji="0" lang="en-US" altLang="zh-CN" kern="1200" cap="none" spc="0" normalizeH="0" baseline="0" noProof="1">
                <a:solidFill>
                  <a:schemeClr val="bg2">
                    <a:lumMod val="10000"/>
                  </a:schemeClr>
                </a:solidFill>
                <a:effectLst>
                  <a:outerShdw blurRad="38100" dist="38100" dir="2700000" algn="tl">
                    <a:srgbClr val="000000">
                      <a:alpha val="43137"/>
                    </a:srgbClr>
                  </a:outerShdw>
                </a:effectLst>
                <a:latin typeface="Comic Sans MS" panose="030F0702030302020204" pitchFamily="66" charset="0"/>
                <a:ea typeface="+mn-ea"/>
                <a:cs typeface="+mn-cs"/>
              </a:rPr>
              <a:t>memo[2]=1</a:t>
            </a:r>
            <a:endParaRPr kumimoji="0" lang="en-US" altLang="zh-CN" kern="1200" cap="none" spc="0" normalizeH="0" baseline="0" noProof="1">
              <a:solidFill>
                <a:schemeClr val="bg2">
                  <a:lumMod val="10000"/>
                </a:schemeClr>
              </a:solidFill>
              <a:effectLst>
                <a:outerShdw blurRad="38100" dist="38100" dir="2700000" algn="tl">
                  <a:srgbClr val="000000">
                    <a:alpha val="43137"/>
                  </a:srgbClr>
                </a:outerShdw>
              </a:effectLst>
              <a:latin typeface="Comic Sans MS" panose="030F0702030302020204" pitchFamily="66" charset="0"/>
              <a:ea typeface="+mn-ea"/>
              <a:cs typeface="+mn-cs"/>
            </a:endParaRPr>
          </a:p>
          <a:p>
            <a:pPr marR="0" defTabSz="914400">
              <a:spcBef>
                <a:spcPts val="600"/>
              </a:spcBef>
              <a:buClrTx/>
              <a:buSzTx/>
              <a:buFontTx/>
              <a:buNone/>
              <a:defRPr/>
            </a:pPr>
            <a:r>
              <a:rPr kumimoji="0" lang="en-US" altLang="zh-CN" kern="1200" cap="none" spc="0" normalizeH="0" baseline="0" noProof="1">
                <a:solidFill>
                  <a:schemeClr val="bg2">
                    <a:lumMod val="10000"/>
                  </a:schemeClr>
                </a:solidFill>
                <a:effectLst>
                  <a:outerShdw blurRad="38100" dist="38100" dir="2700000" algn="tl">
                    <a:srgbClr val="000000">
                      <a:alpha val="43137"/>
                    </a:srgbClr>
                  </a:outerShdw>
                </a:effectLst>
                <a:latin typeface="Comic Sans MS" panose="030F0702030302020204" pitchFamily="66" charset="0"/>
                <a:ea typeface="+mn-ea"/>
                <a:cs typeface="+mn-cs"/>
              </a:rPr>
              <a:t>memo[3]=2</a:t>
            </a:r>
            <a:endParaRPr kumimoji="0" lang="en-US" altLang="zh-CN" kern="1200" cap="none" spc="0" normalizeH="0" baseline="0" noProof="1">
              <a:solidFill>
                <a:schemeClr val="bg2">
                  <a:lumMod val="10000"/>
                </a:schemeClr>
              </a:solidFill>
              <a:effectLst>
                <a:outerShdw blurRad="38100" dist="38100" dir="2700000" algn="tl">
                  <a:srgbClr val="000000">
                    <a:alpha val="43137"/>
                  </a:srgbClr>
                </a:outerShdw>
              </a:effectLst>
              <a:latin typeface="Comic Sans MS" panose="030F0702030302020204" pitchFamily="66" charset="0"/>
              <a:ea typeface="+mn-ea"/>
              <a:cs typeface="+mn-cs"/>
            </a:endParaRPr>
          </a:p>
          <a:p>
            <a:pPr marR="0" defTabSz="914400">
              <a:spcBef>
                <a:spcPts val="600"/>
              </a:spcBef>
              <a:buClrTx/>
              <a:buSzTx/>
              <a:buFontTx/>
              <a:buNone/>
              <a:defRPr/>
            </a:pPr>
            <a:r>
              <a:rPr kumimoji="0" lang="en-US" altLang="zh-CN" kern="1200" cap="none" spc="0" normalizeH="0" baseline="0" noProof="1">
                <a:solidFill>
                  <a:schemeClr val="bg2">
                    <a:lumMod val="10000"/>
                  </a:schemeClr>
                </a:solidFill>
                <a:effectLst>
                  <a:outerShdw blurRad="38100" dist="38100" dir="2700000" algn="tl">
                    <a:srgbClr val="000000">
                      <a:alpha val="43137"/>
                    </a:srgbClr>
                  </a:outerShdw>
                </a:effectLst>
                <a:latin typeface="Comic Sans MS" panose="030F0702030302020204" pitchFamily="66" charset="0"/>
                <a:ea typeface="+mn-ea"/>
                <a:cs typeface="+mn-cs"/>
              </a:rPr>
              <a:t>memo[4]=3</a:t>
            </a:r>
            <a:endParaRPr kumimoji="0" lang="en-US" altLang="zh-CN" kern="1200" cap="none" spc="0" normalizeH="0" baseline="0" noProof="1">
              <a:solidFill>
                <a:schemeClr val="bg2">
                  <a:lumMod val="10000"/>
                </a:schemeClr>
              </a:solidFill>
              <a:effectLst>
                <a:outerShdw blurRad="38100" dist="38100" dir="2700000" algn="tl">
                  <a:srgbClr val="000000">
                    <a:alpha val="43137"/>
                  </a:srgbClr>
                </a:outerShdw>
              </a:effectLst>
              <a:latin typeface="Comic Sans MS" panose="030F0702030302020204" pitchFamily="66" charset="0"/>
              <a:ea typeface="+mn-ea"/>
              <a:cs typeface="+mn-cs"/>
            </a:endParaRPr>
          </a:p>
          <a:p>
            <a:pPr marR="0" defTabSz="914400">
              <a:spcBef>
                <a:spcPts val="600"/>
              </a:spcBef>
              <a:buClrTx/>
              <a:buSzTx/>
              <a:buFontTx/>
              <a:buNone/>
              <a:defRPr/>
            </a:pPr>
            <a:r>
              <a:rPr kumimoji="0" lang="en-US" altLang="zh-CN" kern="1200" cap="none" spc="0" normalizeH="0" baseline="0" noProof="1">
                <a:solidFill>
                  <a:schemeClr val="bg2">
                    <a:lumMod val="10000"/>
                  </a:schemeClr>
                </a:solidFill>
                <a:effectLst>
                  <a:outerShdw blurRad="38100" dist="38100" dir="2700000" algn="tl">
                    <a:srgbClr val="000000">
                      <a:alpha val="43137"/>
                    </a:srgbClr>
                  </a:outerShdw>
                </a:effectLst>
                <a:latin typeface="Comic Sans MS" panose="030F0702030302020204" pitchFamily="66" charset="0"/>
                <a:ea typeface="+mn-ea"/>
                <a:cs typeface="+mn-cs"/>
              </a:rPr>
              <a:t>memo[5]=5</a:t>
            </a:r>
            <a:endParaRPr kumimoji="0" lang="en-US" altLang="zh-CN" kern="1200" cap="none" spc="0" normalizeH="0" baseline="0" noProof="1">
              <a:solidFill>
                <a:schemeClr val="bg2">
                  <a:lumMod val="10000"/>
                </a:schemeClr>
              </a:solidFill>
              <a:effectLst>
                <a:outerShdw blurRad="38100" dist="38100" dir="2700000" algn="tl">
                  <a:srgbClr val="000000">
                    <a:alpha val="43137"/>
                  </a:srgbClr>
                </a:outerShdw>
              </a:effectLst>
              <a:latin typeface="Comic Sans MS" panose="030F0702030302020204" pitchFamily="66" charset="0"/>
              <a:ea typeface="+mn-ea"/>
              <a:cs typeface="+mn-cs"/>
            </a:endParaRPr>
          </a:p>
        </p:txBody>
      </p:sp>
      <p:pic>
        <p:nvPicPr>
          <p:cNvPr id="118" name="图片 117"/>
          <p:cNvPicPr>
            <a:picLocks noChangeAspect="1"/>
          </p:cNvPicPr>
          <p:nvPr/>
        </p:nvPicPr>
        <p:blipFill>
          <a:blip r:embed="rId1"/>
          <a:stretch>
            <a:fillRect/>
          </a:stretch>
        </p:blipFill>
        <p:spPr>
          <a:xfrm>
            <a:off x="3521075" y="4343400"/>
            <a:ext cx="485775" cy="415925"/>
          </a:xfrm>
          <a:prstGeom prst="rect">
            <a:avLst/>
          </a:prstGeom>
          <a:noFill/>
          <a:ln w="9525">
            <a:noFill/>
          </a:ln>
        </p:spPr>
      </p:pic>
      <p:sp>
        <p:nvSpPr>
          <p:cNvPr id="119" name="椭圆 118"/>
          <p:cNvSpPr/>
          <p:nvPr/>
        </p:nvSpPr>
        <p:spPr>
          <a:xfrm>
            <a:off x="2470150" y="2974975"/>
            <a:ext cx="592138" cy="322263"/>
          </a:xfrm>
          <a:prstGeom prst="ellipse">
            <a:avLst/>
          </a:prstGeom>
          <a:solidFill>
            <a:srgbClr val="92D050">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fontAlgn="base" hangingPunct="1">
              <a:buNone/>
            </a:pPr>
            <a:endParaRPr lang="en-US" altLang="en-US" strike="noStrike" noProof="1" dirty="0">
              <a:solidFill>
                <a:srgbClr val="161616"/>
              </a:solidFill>
              <a:latin typeface="Verdana" panose="020B0604030504040204" pitchFamily="34" charset="0"/>
            </a:endParaRPr>
          </a:p>
        </p:txBody>
      </p:sp>
      <p:pic>
        <p:nvPicPr>
          <p:cNvPr id="120" name="图片 119"/>
          <p:cNvPicPr>
            <a:picLocks noChangeAspect="1"/>
          </p:cNvPicPr>
          <p:nvPr/>
        </p:nvPicPr>
        <p:blipFill>
          <a:blip r:embed="rId1"/>
          <a:stretch>
            <a:fillRect/>
          </a:stretch>
        </p:blipFill>
        <p:spPr>
          <a:xfrm>
            <a:off x="4411663" y="2309813"/>
            <a:ext cx="485775" cy="415925"/>
          </a:xfrm>
          <a:prstGeom prst="rect">
            <a:avLst/>
          </a:prstGeom>
          <a:noFill/>
          <a:ln w="9525">
            <a:noFill/>
          </a:ln>
        </p:spPr>
      </p:pic>
      <p:pic>
        <p:nvPicPr>
          <p:cNvPr id="121" name="图片 120"/>
          <p:cNvPicPr>
            <a:picLocks noChangeAspect="1"/>
          </p:cNvPicPr>
          <p:nvPr/>
        </p:nvPicPr>
        <p:blipFill>
          <a:blip r:embed="rId1"/>
          <a:stretch>
            <a:fillRect/>
          </a:stretch>
        </p:blipFill>
        <p:spPr>
          <a:xfrm>
            <a:off x="3592513" y="4724400"/>
            <a:ext cx="414337" cy="415925"/>
          </a:xfrm>
          <a:prstGeom prst="rect">
            <a:avLst/>
          </a:prstGeom>
          <a:noFill/>
          <a:ln w="9525">
            <a:noFill/>
          </a:ln>
        </p:spPr>
      </p:pic>
      <p:pic>
        <p:nvPicPr>
          <p:cNvPr id="122" name="图片 121"/>
          <p:cNvPicPr>
            <a:picLocks noChangeAspect="1"/>
          </p:cNvPicPr>
          <p:nvPr/>
        </p:nvPicPr>
        <p:blipFill>
          <a:blip r:embed="rId1"/>
          <a:stretch>
            <a:fillRect/>
          </a:stretch>
        </p:blipFill>
        <p:spPr>
          <a:xfrm>
            <a:off x="6478588" y="1708150"/>
            <a:ext cx="485775" cy="415925"/>
          </a:xfrm>
          <a:prstGeom prst="rect">
            <a:avLst/>
          </a:prstGeom>
          <a:noFill/>
          <a:ln w="9525">
            <a:noFill/>
          </a:ln>
        </p:spPr>
      </p:pic>
      <p:pic>
        <p:nvPicPr>
          <p:cNvPr id="123" name="图片 122"/>
          <p:cNvPicPr>
            <a:picLocks noChangeAspect="1"/>
          </p:cNvPicPr>
          <p:nvPr/>
        </p:nvPicPr>
        <p:blipFill>
          <a:blip r:embed="rId1"/>
          <a:stretch>
            <a:fillRect/>
          </a:stretch>
        </p:blipFill>
        <p:spPr>
          <a:xfrm>
            <a:off x="3581400" y="5029200"/>
            <a:ext cx="415925" cy="415925"/>
          </a:xfrm>
          <a:prstGeom prst="rect">
            <a:avLst/>
          </a:prstGeom>
          <a:noFill/>
          <a:ln w="9525">
            <a:noFill/>
          </a:ln>
        </p:spPr>
      </p:pic>
      <p:grpSp>
        <p:nvGrpSpPr>
          <p:cNvPr id="127" name="组合 126"/>
          <p:cNvGrpSpPr/>
          <p:nvPr/>
        </p:nvGrpSpPr>
        <p:grpSpPr>
          <a:xfrm>
            <a:off x="6248400" y="3663950"/>
            <a:ext cx="2633663" cy="433388"/>
            <a:chOff x="5241097" y="5198052"/>
            <a:chExt cx="2512629" cy="578251"/>
          </a:xfrm>
        </p:grpSpPr>
        <p:sp>
          <p:nvSpPr>
            <p:cNvPr id="25665" name="文本框 124"/>
            <p:cNvSpPr txBox="1"/>
            <p:nvPr/>
          </p:nvSpPr>
          <p:spPr>
            <a:xfrm>
              <a:off x="5311774" y="5284772"/>
              <a:ext cx="2441952" cy="491531"/>
            </a:xfrm>
            <a:prstGeom prst="rect">
              <a:avLst/>
            </a:prstGeom>
            <a:noFill/>
            <a:ln w="9525">
              <a:noFill/>
            </a:ln>
          </p:spPr>
          <p:txBody>
            <a:bodyPr anchor="t" anchorCtr="0">
              <a:spAutoFit/>
            </a:bodyPr>
            <a:p>
              <a:r>
                <a:rPr lang="en-US" altLang="zh-CN" dirty="0">
                  <a:solidFill>
                    <a:srgbClr val="161616"/>
                  </a:solidFill>
                  <a:latin typeface="Kristen ITC" panose="03050502040202030202" pitchFamily="66" charset="0"/>
                  <a:ea typeface="宋体" panose="02010600030101010101" pitchFamily="2" charset="-122"/>
                </a:rPr>
                <a:t>MEMOIZATION</a:t>
              </a:r>
              <a:endParaRPr lang="en-US" altLang="zh-CN" dirty="0">
                <a:solidFill>
                  <a:srgbClr val="161616"/>
                </a:solidFill>
                <a:latin typeface="Kristen ITC" panose="03050502040202030202" pitchFamily="66" charset="0"/>
                <a:ea typeface="宋体" panose="02010600030101010101" pitchFamily="2" charset="-122"/>
              </a:endParaRPr>
            </a:p>
          </p:txBody>
        </p:sp>
        <p:sp>
          <p:nvSpPr>
            <p:cNvPr id="126" name="任意多边形: 形状 125"/>
            <p:cNvSpPr/>
            <p:nvPr/>
          </p:nvSpPr>
          <p:spPr>
            <a:xfrm>
              <a:off x="5241097" y="5198052"/>
              <a:ext cx="2344514" cy="544361"/>
            </a:xfrm>
            <a:custGeom>
              <a:avLst/>
              <a:gdLst>
                <a:gd name="connsiteX0" fmla="*/ 162925 w 2343861"/>
                <a:gd name="connsiteY0" fmla="*/ 24 h 544181"/>
                <a:gd name="connsiteX1" fmla="*/ 574817 w 2343861"/>
                <a:gd name="connsiteY1" fmla="*/ 57689 h 544181"/>
                <a:gd name="connsiteX2" fmla="*/ 986708 w 2343861"/>
                <a:gd name="connsiteY2" fmla="*/ 16499 h 544181"/>
                <a:gd name="connsiteX3" fmla="*/ 1464503 w 2343861"/>
                <a:gd name="connsiteY3" fmla="*/ 32975 h 544181"/>
                <a:gd name="connsiteX4" fmla="*/ 1719876 w 2343861"/>
                <a:gd name="connsiteY4" fmla="*/ 32975 h 544181"/>
                <a:gd name="connsiteX5" fmla="*/ 2263573 w 2343861"/>
                <a:gd name="connsiteY5" fmla="*/ 57689 h 544181"/>
                <a:gd name="connsiteX6" fmla="*/ 2337714 w 2343861"/>
                <a:gd name="connsiteY6" fmla="*/ 263634 h 544181"/>
                <a:gd name="connsiteX7" fmla="*/ 2230622 w 2343861"/>
                <a:gd name="connsiteY7" fmla="*/ 387202 h 544181"/>
                <a:gd name="connsiteX8" fmla="*/ 1983487 w 2343861"/>
                <a:gd name="connsiteY8" fmla="*/ 535483 h 544181"/>
                <a:gd name="connsiteX9" fmla="*/ 1695162 w 2343861"/>
                <a:gd name="connsiteY9" fmla="*/ 510770 h 544181"/>
                <a:gd name="connsiteX10" fmla="*/ 1291508 w 2343861"/>
                <a:gd name="connsiteY10" fmla="*/ 486056 h 544181"/>
                <a:gd name="connsiteX11" fmla="*/ 887854 w 2343861"/>
                <a:gd name="connsiteY11" fmla="*/ 494294 h 544181"/>
                <a:gd name="connsiteX12" fmla="*/ 360633 w 2343861"/>
                <a:gd name="connsiteY12" fmla="*/ 543721 h 544181"/>
                <a:gd name="connsiteX13" fmla="*/ 129973 w 2343861"/>
                <a:gd name="connsiteY13" fmla="*/ 461343 h 544181"/>
                <a:gd name="connsiteX14" fmla="*/ 6406 w 2343861"/>
                <a:gd name="connsiteY14" fmla="*/ 296586 h 544181"/>
                <a:gd name="connsiteX15" fmla="*/ 31119 w 2343861"/>
                <a:gd name="connsiteY15" fmla="*/ 65926 h 544181"/>
                <a:gd name="connsiteX16" fmla="*/ 162925 w 2343861"/>
                <a:gd name="connsiteY16" fmla="*/ 24 h 544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343861" h="544181">
                  <a:moveTo>
                    <a:pt x="162925" y="24"/>
                  </a:moveTo>
                  <a:cubicBezTo>
                    <a:pt x="253541" y="-1349"/>
                    <a:pt x="437520" y="54943"/>
                    <a:pt x="574817" y="57689"/>
                  </a:cubicBezTo>
                  <a:cubicBezTo>
                    <a:pt x="712114" y="60435"/>
                    <a:pt x="838427" y="20618"/>
                    <a:pt x="986708" y="16499"/>
                  </a:cubicBezTo>
                  <a:lnTo>
                    <a:pt x="1464503" y="32975"/>
                  </a:lnTo>
                  <a:cubicBezTo>
                    <a:pt x="1586698" y="35721"/>
                    <a:pt x="1586698" y="28856"/>
                    <a:pt x="1719876" y="32975"/>
                  </a:cubicBezTo>
                  <a:cubicBezTo>
                    <a:pt x="1853054" y="37094"/>
                    <a:pt x="2160600" y="19246"/>
                    <a:pt x="2263573" y="57689"/>
                  </a:cubicBezTo>
                  <a:cubicBezTo>
                    <a:pt x="2366546" y="96132"/>
                    <a:pt x="2343206" y="208715"/>
                    <a:pt x="2337714" y="263634"/>
                  </a:cubicBezTo>
                  <a:cubicBezTo>
                    <a:pt x="2332222" y="318553"/>
                    <a:pt x="2289660" y="341894"/>
                    <a:pt x="2230622" y="387202"/>
                  </a:cubicBezTo>
                  <a:cubicBezTo>
                    <a:pt x="2171584" y="432510"/>
                    <a:pt x="2072730" y="514888"/>
                    <a:pt x="1983487" y="535483"/>
                  </a:cubicBezTo>
                  <a:cubicBezTo>
                    <a:pt x="1894244" y="556078"/>
                    <a:pt x="1810492" y="519008"/>
                    <a:pt x="1695162" y="510770"/>
                  </a:cubicBezTo>
                  <a:cubicBezTo>
                    <a:pt x="1579832" y="502532"/>
                    <a:pt x="1426059" y="488802"/>
                    <a:pt x="1291508" y="486056"/>
                  </a:cubicBezTo>
                  <a:cubicBezTo>
                    <a:pt x="1156957" y="483310"/>
                    <a:pt x="1043000" y="484683"/>
                    <a:pt x="887854" y="494294"/>
                  </a:cubicBezTo>
                  <a:cubicBezTo>
                    <a:pt x="732708" y="503905"/>
                    <a:pt x="486946" y="549213"/>
                    <a:pt x="360633" y="543721"/>
                  </a:cubicBezTo>
                  <a:cubicBezTo>
                    <a:pt x="234320" y="538229"/>
                    <a:pt x="189011" y="502532"/>
                    <a:pt x="129973" y="461343"/>
                  </a:cubicBezTo>
                  <a:cubicBezTo>
                    <a:pt x="70935" y="420154"/>
                    <a:pt x="22882" y="362489"/>
                    <a:pt x="6406" y="296586"/>
                  </a:cubicBezTo>
                  <a:cubicBezTo>
                    <a:pt x="-10070" y="230683"/>
                    <a:pt x="7778" y="113980"/>
                    <a:pt x="31119" y="65926"/>
                  </a:cubicBezTo>
                  <a:cubicBezTo>
                    <a:pt x="54459" y="17872"/>
                    <a:pt x="72309" y="1397"/>
                    <a:pt x="162925" y="24"/>
                  </a:cubicBezTo>
                  <a:close/>
                </a:path>
              </a:pathLst>
            </a:custGeom>
            <a:noFill/>
            <a:ln>
              <a:solidFill>
                <a:srgbClr val="66FF3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bg2">
                    <a:lumMod val="10000"/>
                  </a:schemeClr>
                </a:solidFill>
                <a:effectLst/>
                <a:uLnTx/>
                <a:uFillTx/>
                <a:latin typeface="+mn-lt"/>
                <a:ea typeface="+mn-ea"/>
                <a:cs typeface="+mn-cs"/>
              </a:endParaRPr>
            </a:p>
          </p:txBody>
        </p:sp>
      </p:grpSp>
      <p:sp>
        <p:nvSpPr>
          <p:cNvPr id="134" name="文本框 133"/>
          <p:cNvSpPr txBox="1"/>
          <p:nvPr/>
        </p:nvSpPr>
        <p:spPr>
          <a:xfrm>
            <a:off x="5102225" y="0"/>
            <a:ext cx="3946525" cy="1014413"/>
          </a:xfrm>
          <a:prstGeom prst="rect">
            <a:avLst/>
          </a:prstGeom>
          <a:noFill/>
        </p:spPr>
        <p:txBody>
          <a:bodyPr>
            <a:spAutoFit/>
          </a:bodyPr>
          <a:lstStyle/>
          <a:p>
            <a:pPr marR="0" defTabSz="914400">
              <a:lnSpc>
                <a:spcPct val="150000"/>
              </a:lnSpc>
              <a:buClrTx/>
              <a:buSzTx/>
              <a:buFontTx/>
              <a:buNone/>
              <a:defRPr/>
            </a:pPr>
            <a:r>
              <a:rPr kumimoji="0" lang="en-US" altLang="zh-CN" sz="2000" b="1" kern="1200" cap="none" spc="0" normalizeH="0" baseline="0" noProof="1">
                <a:solidFill>
                  <a:schemeClr val="bg2">
                    <a:lumMod val="10000"/>
                  </a:schemeClr>
                </a:solidFill>
                <a:effectLst>
                  <a:outerShdw blurRad="38100" dist="38100" dir="2700000" algn="tl">
                    <a:srgbClr val="000000">
                      <a:alpha val="43137"/>
                    </a:srgbClr>
                  </a:outerShdw>
                </a:effectLst>
                <a:latin typeface="Segoe Print" panose="02000600000000000000" charset="0"/>
                <a:ea typeface="+mn-ea"/>
                <a:cs typeface="+mn-cs"/>
              </a:rPr>
              <a:t>How </a:t>
            </a:r>
            <a:r>
              <a:rPr kumimoji="0" lang="zh-CN" altLang="en-US" sz="2000" b="1" kern="1200" cap="none" spc="0" normalizeH="0" baseline="0" noProof="1">
                <a:solidFill>
                  <a:schemeClr val="bg2">
                    <a:lumMod val="10000"/>
                  </a:schemeClr>
                </a:solidFill>
                <a:effectLst>
                  <a:outerShdw blurRad="38100" dist="38100" dir="2700000" algn="tl">
                    <a:srgbClr val="000000">
                      <a:alpha val="43137"/>
                    </a:srgbClr>
                  </a:outerShdw>
                </a:effectLst>
                <a:latin typeface="Segoe Print" panose="02000600000000000000" charset="0"/>
                <a:ea typeface="+mn-ea"/>
                <a:cs typeface="+mn-cs"/>
              </a:rPr>
              <a:t> </a:t>
            </a:r>
            <a:r>
              <a:rPr kumimoji="0" lang="en-US" altLang="zh-CN" sz="2000" b="1" kern="1200" cap="none" spc="0" normalizeH="0" baseline="0" noProof="1">
                <a:solidFill>
                  <a:schemeClr val="bg2">
                    <a:lumMod val="10000"/>
                  </a:schemeClr>
                </a:solidFill>
                <a:effectLst>
                  <a:outerShdw blurRad="38100" dist="38100" dir="2700000" algn="tl">
                    <a:srgbClr val="000000">
                      <a:alpha val="43137"/>
                    </a:srgbClr>
                  </a:outerShdw>
                </a:effectLst>
                <a:latin typeface="Segoe Print" panose="02000600000000000000" charset="0"/>
                <a:ea typeface="+mn-ea"/>
                <a:cs typeface="+mn-cs"/>
              </a:rPr>
              <a:t>to</a:t>
            </a:r>
            <a:r>
              <a:rPr kumimoji="0" lang="zh-CN" altLang="en-US" sz="2000" b="1" kern="1200" cap="none" spc="0" normalizeH="0" baseline="0" noProof="1">
                <a:solidFill>
                  <a:schemeClr val="bg2">
                    <a:lumMod val="10000"/>
                  </a:schemeClr>
                </a:solidFill>
                <a:effectLst>
                  <a:outerShdw blurRad="38100" dist="38100" dir="2700000" algn="tl">
                    <a:srgbClr val="000000">
                      <a:alpha val="43137"/>
                    </a:srgbClr>
                  </a:outerShdw>
                </a:effectLst>
                <a:latin typeface="Segoe Print" panose="02000600000000000000" charset="0"/>
                <a:ea typeface="+mn-ea"/>
                <a:cs typeface="+mn-cs"/>
              </a:rPr>
              <a:t> </a:t>
            </a:r>
            <a:r>
              <a:rPr kumimoji="0" lang="en-US" altLang="zh-CN" sz="2000" b="1" kern="1200" cap="none" spc="0" normalizeH="0" baseline="0" noProof="1">
                <a:solidFill>
                  <a:schemeClr val="bg2">
                    <a:lumMod val="10000"/>
                  </a:schemeClr>
                </a:solidFill>
                <a:effectLst>
                  <a:outerShdw blurRad="38100" dist="38100" dir="2700000" algn="tl">
                    <a:srgbClr val="000000">
                      <a:alpha val="43137"/>
                    </a:srgbClr>
                  </a:outerShdw>
                </a:effectLst>
                <a:latin typeface="Segoe Print" panose="02000600000000000000" charset="0"/>
                <a:ea typeface="+mn-ea"/>
                <a:cs typeface="+mn-cs"/>
              </a:rPr>
              <a:t>remove</a:t>
            </a:r>
            <a:r>
              <a:rPr kumimoji="0" lang="zh-CN" altLang="en-US" sz="2000" b="1" kern="1200" cap="none" spc="0" normalizeH="0" baseline="0" noProof="1">
                <a:solidFill>
                  <a:schemeClr val="bg2">
                    <a:lumMod val="10000"/>
                  </a:schemeClr>
                </a:solidFill>
                <a:effectLst>
                  <a:outerShdw blurRad="38100" dist="38100" dir="2700000" algn="tl">
                    <a:srgbClr val="000000">
                      <a:alpha val="43137"/>
                    </a:srgbClr>
                  </a:outerShdw>
                </a:effectLst>
                <a:latin typeface="Segoe Print" panose="02000600000000000000" charset="0"/>
                <a:ea typeface="+mn-ea"/>
                <a:cs typeface="+mn-cs"/>
              </a:rPr>
              <a:t> </a:t>
            </a:r>
            <a:r>
              <a:rPr kumimoji="0" lang="en-US" altLang="zh-CN" sz="2000" b="1" kern="1200" cap="none" spc="0" normalizeH="0" baseline="0" noProof="1">
                <a:solidFill>
                  <a:schemeClr val="bg2">
                    <a:lumMod val="10000"/>
                  </a:schemeClr>
                </a:solidFill>
                <a:effectLst>
                  <a:outerShdw blurRad="38100" dist="38100" dir="2700000" algn="tl">
                    <a:srgbClr val="000000">
                      <a:alpha val="43137"/>
                    </a:srgbClr>
                  </a:outerShdw>
                </a:effectLst>
                <a:latin typeface="Segoe Print" panose="02000600000000000000" charset="0"/>
                <a:ea typeface="+mn-ea"/>
                <a:cs typeface="+mn-cs"/>
              </a:rPr>
              <a:t>redundancy?</a:t>
            </a:r>
            <a:endParaRPr kumimoji="0" lang="en-US" altLang="zh-CN" sz="2000" b="1" kern="1200" cap="none" spc="0" normalizeH="0" baseline="0" noProof="1">
              <a:solidFill>
                <a:schemeClr val="bg2">
                  <a:lumMod val="10000"/>
                </a:schemeClr>
              </a:solidFill>
              <a:effectLst>
                <a:outerShdw blurRad="38100" dist="38100" dir="2700000" algn="tl">
                  <a:srgbClr val="000000">
                    <a:alpha val="43137"/>
                  </a:srgbClr>
                </a:outerShdw>
              </a:effectLst>
              <a:latin typeface="Segoe Print" panose="02000600000000000000" charset="0"/>
              <a:ea typeface="+mn-ea"/>
              <a:cs typeface="+mn-cs"/>
            </a:endParaRPr>
          </a:p>
          <a:p>
            <a:pPr marR="0" defTabSz="914400">
              <a:lnSpc>
                <a:spcPct val="150000"/>
              </a:lnSpc>
              <a:buClrTx/>
              <a:buSzTx/>
              <a:buFontTx/>
              <a:buNone/>
              <a:defRPr/>
            </a:pPr>
            <a:r>
              <a:rPr kumimoji="0" lang="en-US" altLang="zh-CN" sz="2000" kern="1200" cap="none" spc="0" normalizeH="0" baseline="0" noProof="1">
                <a:solidFill>
                  <a:schemeClr val="bg1"/>
                </a:solidFill>
                <a:latin typeface="Segoe Print" panose="02000600000000000000" charset="0"/>
                <a:ea typeface="+mn-ea"/>
                <a:cs typeface="+mn-cs"/>
              </a:rPr>
              <a:t>Prevent repeated calculation.</a:t>
            </a:r>
            <a:endParaRPr kumimoji="0" lang="en-US" altLang="zh-CN" sz="2000" kern="1200" cap="none" spc="0" normalizeH="0" baseline="0" noProof="1">
              <a:solidFill>
                <a:schemeClr val="bg1"/>
              </a:solidFill>
              <a:latin typeface="Segoe Print" panose="02000600000000000000" charset="0"/>
              <a:ea typeface="+mn-ea"/>
              <a:cs typeface="+mn-cs"/>
            </a:endParaRPr>
          </a:p>
        </p:txBody>
      </p:sp>
      <p:sp>
        <p:nvSpPr>
          <p:cNvPr id="25668" name="文本框 2"/>
          <p:cNvSpPr txBox="1"/>
          <p:nvPr/>
        </p:nvSpPr>
        <p:spPr>
          <a:xfrm>
            <a:off x="228600" y="533400"/>
            <a:ext cx="2657475" cy="460375"/>
          </a:xfrm>
          <a:prstGeom prst="rect">
            <a:avLst/>
          </a:prstGeom>
          <a:noFill/>
          <a:ln w="9525">
            <a:noFill/>
          </a:ln>
        </p:spPr>
        <p:txBody>
          <a:bodyPr wrap="none" anchor="t" anchorCtr="0">
            <a:spAutoFit/>
          </a:bodyPr>
          <a:p>
            <a:r>
              <a:rPr lang="zh-CN" altLang="en-US" sz="2400" u="sng" dirty="0">
                <a:solidFill>
                  <a:schemeClr val="bg1"/>
                </a:solidFill>
                <a:latin typeface="Berlin Sans FB" panose="020E0602020502020306" pitchFamily="34" charset="0"/>
                <a:ea typeface="宋体" panose="02010600030101010101" pitchFamily="2" charset="-122"/>
              </a:rPr>
              <a:t>Fibonacci </a:t>
            </a:r>
            <a:r>
              <a:rPr lang="en-US" altLang="zh-CN" sz="2400" u="sng" dirty="0">
                <a:solidFill>
                  <a:schemeClr val="bg1"/>
                </a:solidFill>
                <a:latin typeface="Berlin Sans FB" panose="020E0602020502020306" pitchFamily="34" charset="0"/>
                <a:ea typeface="宋体" panose="02010600030101010101" pitchFamily="2" charset="-122"/>
              </a:rPr>
              <a:t>Sequence</a:t>
            </a:r>
            <a:endParaRPr lang="en-US" altLang="zh-CN" sz="2400" u="sng" dirty="0">
              <a:solidFill>
                <a:schemeClr val="bg1"/>
              </a:solidFill>
              <a:latin typeface="Berlin Sans FB" panose="020E0602020502020306"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wipe(up)">
                                      <p:cBhvr>
                                        <p:cTn id="7" dur="500"/>
                                        <p:tgtEl>
                                          <p:spTgt spid="10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6">
                                            <p:txEl>
                                              <p:charRg st="0" end="16"/>
                                            </p:txEl>
                                          </p:spTgt>
                                        </p:tgtEl>
                                        <p:attrNameLst>
                                          <p:attrName>style.visibility</p:attrName>
                                        </p:attrNameLst>
                                      </p:cBhvr>
                                      <p:to>
                                        <p:strVal val="visible"/>
                                      </p:to>
                                    </p:set>
                                    <p:animEffect transition="in" filter="wipe(left)">
                                      <p:cBhvr>
                                        <p:cTn id="12" dur="500"/>
                                        <p:tgtEl>
                                          <p:spTgt spid="106">
                                            <p:txEl>
                                              <p:charRg st="0" end="16"/>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06">
                                            <p:txEl>
                                              <p:charRg st="16" end="32"/>
                                            </p:txEl>
                                          </p:spTgt>
                                        </p:tgtEl>
                                        <p:attrNameLst>
                                          <p:attrName>style.visibility</p:attrName>
                                        </p:attrNameLst>
                                      </p:cBhvr>
                                      <p:to>
                                        <p:strVal val="visible"/>
                                      </p:to>
                                    </p:set>
                                    <p:animEffect transition="in" filter="wipe(left)">
                                      <p:cBhvr>
                                        <p:cTn id="16" dur="500"/>
                                        <p:tgtEl>
                                          <p:spTgt spid="106">
                                            <p:txEl>
                                              <p:charRg st="16" end="32"/>
                                            </p:txEl>
                                          </p:spTgt>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106">
                                            <p:txEl>
                                              <p:charRg st="32" end="48"/>
                                            </p:txEl>
                                          </p:spTgt>
                                        </p:tgtEl>
                                        <p:attrNameLst>
                                          <p:attrName>style.visibility</p:attrName>
                                        </p:attrNameLst>
                                      </p:cBhvr>
                                      <p:to>
                                        <p:strVal val="visible"/>
                                      </p:to>
                                    </p:set>
                                    <p:animEffect transition="in" filter="wipe(left)">
                                      <p:cBhvr>
                                        <p:cTn id="20" dur="500"/>
                                        <p:tgtEl>
                                          <p:spTgt spid="106">
                                            <p:txEl>
                                              <p:charRg st="32" end="48"/>
                                            </p:txEl>
                                          </p:spTgt>
                                        </p:tgtEl>
                                      </p:cBhvr>
                                    </p:animEffect>
                                  </p:childTnLst>
                                </p:cTn>
                              </p:par>
                            </p:childTnLst>
                          </p:cTn>
                        </p:par>
                        <p:par>
                          <p:cTn id="21" fill="hold">
                            <p:stCondLst>
                              <p:cond delay="1500"/>
                            </p:stCondLst>
                            <p:childTnLst>
                              <p:par>
                                <p:cTn id="22" presetID="22" presetClass="entr" presetSubtype="8" fill="hold" nodeType="afterEffect">
                                  <p:stCondLst>
                                    <p:cond delay="0"/>
                                  </p:stCondLst>
                                  <p:childTnLst>
                                    <p:set>
                                      <p:cBhvr>
                                        <p:cTn id="23" dur="1" fill="hold">
                                          <p:stCondLst>
                                            <p:cond delay="0"/>
                                          </p:stCondLst>
                                        </p:cTn>
                                        <p:tgtEl>
                                          <p:spTgt spid="106">
                                            <p:txEl>
                                              <p:charRg st="48" end="64"/>
                                            </p:txEl>
                                          </p:spTgt>
                                        </p:tgtEl>
                                        <p:attrNameLst>
                                          <p:attrName>style.visibility</p:attrName>
                                        </p:attrNameLst>
                                      </p:cBhvr>
                                      <p:to>
                                        <p:strVal val="visible"/>
                                      </p:to>
                                    </p:set>
                                    <p:animEffect transition="in" filter="wipe(left)">
                                      <p:cBhvr>
                                        <p:cTn id="24" dur="500"/>
                                        <p:tgtEl>
                                          <p:spTgt spid="106">
                                            <p:txEl>
                                              <p:charRg st="48" end="6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08"/>
                                        </p:tgtEl>
                                        <p:attrNameLst>
                                          <p:attrName>style.visibility</p:attrName>
                                        </p:attrNameLst>
                                      </p:cBhvr>
                                      <p:to>
                                        <p:strVal val="visible"/>
                                      </p:to>
                                    </p:set>
                                    <p:animEffect transition="in" filter="wipe(left)">
                                      <p:cBhvr>
                                        <p:cTn id="29" dur="500"/>
                                        <p:tgtEl>
                                          <p:spTgt spid="108"/>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103"/>
                                        </p:tgtEl>
                                        <p:attrNameLst>
                                          <p:attrName>style.visibility</p:attrName>
                                        </p:attrNameLst>
                                      </p:cBhvr>
                                      <p:to>
                                        <p:strVal val="visible"/>
                                      </p:to>
                                    </p:set>
                                    <p:animEffect transition="in" filter="randombar(horizontal)">
                                      <p:cBhvr>
                                        <p:cTn id="34" dur="500"/>
                                        <p:tgtEl>
                                          <p:spTgt spid="10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34">
                                            <p:txEl>
                                              <p:charRg st="0" end="27"/>
                                            </p:txEl>
                                          </p:spTgt>
                                        </p:tgtEl>
                                        <p:attrNameLst>
                                          <p:attrName>style.visibility</p:attrName>
                                        </p:attrNameLst>
                                      </p:cBhvr>
                                      <p:to>
                                        <p:strVal val="visible"/>
                                      </p:to>
                                    </p:set>
                                    <p:animEffect transition="in" filter="wipe(left)">
                                      <p:cBhvr>
                                        <p:cTn id="39" dur="500"/>
                                        <p:tgtEl>
                                          <p:spTgt spid="134">
                                            <p:txEl>
                                              <p:charRg st="0" end="27"/>
                                            </p:txEl>
                                          </p:spTgt>
                                        </p:tgtEl>
                                      </p:cBhvr>
                                    </p:animEffect>
                                  </p:childTnLst>
                                </p:cTn>
                              </p:par>
                            </p:childTnLst>
                          </p:cTn>
                        </p:par>
                        <p:par>
                          <p:cTn id="40" fill="hold">
                            <p:stCondLst>
                              <p:cond delay="500"/>
                            </p:stCondLst>
                            <p:childTnLst>
                              <p:par>
                                <p:cTn id="41" presetID="14" presetClass="entr" presetSubtype="10" fill="hold" nodeType="afterEffect">
                                  <p:stCondLst>
                                    <p:cond delay="0"/>
                                  </p:stCondLst>
                                  <p:childTnLst>
                                    <p:set>
                                      <p:cBhvr>
                                        <p:cTn id="42" dur="1" fill="hold">
                                          <p:stCondLst>
                                            <p:cond delay="0"/>
                                          </p:stCondLst>
                                        </p:cTn>
                                        <p:tgtEl>
                                          <p:spTgt spid="134">
                                            <p:txEl>
                                              <p:charRg st="27" end="57"/>
                                            </p:txEl>
                                          </p:spTgt>
                                        </p:tgtEl>
                                        <p:attrNameLst>
                                          <p:attrName>style.visibility</p:attrName>
                                        </p:attrNameLst>
                                      </p:cBhvr>
                                      <p:to>
                                        <p:strVal val="visible"/>
                                      </p:to>
                                    </p:set>
                                    <p:animEffect transition="in" filter="randombar(horizontal)">
                                      <p:cBhvr>
                                        <p:cTn id="43" dur="500"/>
                                        <p:tgtEl>
                                          <p:spTgt spid="134">
                                            <p:txEl>
                                              <p:charRg st="27" end="57"/>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nodeType="clickEffect">
                                  <p:stCondLst>
                                    <p:cond delay="0"/>
                                  </p:stCondLst>
                                  <p:childTnLst>
                                    <p:set>
                                      <p:cBhvr>
                                        <p:cTn id="47" dur="1" fill="hold">
                                          <p:stCondLst>
                                            <p:cond delay="0"/>
                                          </p:stCondLst>
                                        </p:cTn>
                                        <p:tgtEl>
                                          <p:spTgt spid="127"/>
                                        </p:tgtEl>
                                        <p:attrNameLst>
                                          <p:attrName>style.visibility</p:attrName>
                                        </p:attrNameLst>
                                      </p:cBhvr>
                                      <p:to>
                                        <p:strVal val="visible"/>
                                      </p:to>
                                    </p:set>
                                    <p:animEffect transition="in" filter="randombar(horizontal)">
                                      <p:cBhvr>
                                        <p:cTn id="48" dur="500"/>
                                        <p:tgtEl>
                                          <p:spTgt spid="127"/>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117">
                                            <p:txEl>
                                              <p:charRg st="0" end="10"/>
                                            </p:txEl>
                                          </p:spTgt>
                                        </p:tgtEl>
                                        <p:attrNameLst>
                                          <p:attrName>style.visibility</p:attrName>
                                        </p:attrNameLst>
                                      </p:cBhvr>
                                      <p:to>
                                        <p:strVal val="visible"/>
                                      </p:to>
                                    </p:set>
                                    <p:animEffect transition="in" filter="wipe(left)">
                                      <p:cBhvr>
                                        <p:cTn id="53" dur="500"/>
                                        <p:tgtEl>
                                          <p:spTgt spid="117">
                                            <p:txEl>
                                              <p:charRg st="0" end="10"/>
                                            </p:txEl>
                                          </p:spTgt>
                                        </p:tgtEl>
                                      </p:cBhvr>
                                    </p:animEffect>
                                  </p:childTnLst>
                                </p:cTn>
                              </p:par>
                              <p:par>
                                <p:cTn id="54" presetID="22" presetClass="entr" presetSubtype="8" fill="hold" nodeType="withEffect">
                                  <p:stCondLst>
                                    <p:cond delay="0"/>
                                  </p:stCondLst>
                                  <p:childTnLst>
                                    <p:set>
                                      <p:cBhvr>
                                        <p:cTn id="55" dur="1" fill="hold">
                                          <p:stCondLst>
                                            <p:cond delay="0"/>
                                          </p:stCondLst>
                                        </p:cTn>
                                        <p:tgtEl>
                                          <p:spTgt spid="117">
                                            <p:txEl>
                                              <p:charRg st="10" end="20"/>
                                            </p:txEl>
                                          </p:spTgt>
                                        </p:tgtEl>
                                        <p:attrNameLst>
                                          <p:attrName>style.visibility</p:attrName>
                                        </p:attrNameLst>
                                      </p:cBhvr>
                                      <p:to>
                                        <p:strVal val="visible"/>
                                      </p:to>
                                    </p:set>
                                    <p:animEffect transition="in" filter="wipe(left)">
                                      <p:cBhvr>
                                        <p:cTn id="56" dur="500"/>
                                        <p:tgtEl>
                                          <p:spTgt spid="117">
                                            <p:txEl>
                                              <p:charRg st="10" end="20"/>
                                            </p:txEl>
                                          </p:spTgt>
                                        </p:tgtEl>
                                      </p:cBhvr>
                                    </p:animEffect>
                                  </p:childTnLst>
                                </p:cTn>
                              </p:par>
                              <p:par>
                                <p:cTn id="57" presetID="22" presetClass="entr" presetSubtype="8" fill="hold" nodeType="withEffect">
                                  <p:stCondLst>
                                    <p:cond delay="0"/>
                                  </p:stCondLst>
                                  <p:childTnLst>
                                    <p:set>
                                      <p:cBhvr>
                                        <p:cTn id="58" dur="1" fill="hold">
                                          <p:stCondLst>
                                            <p:cond delay="0"/>
                                          </p:stCondLst>
                                        </p:cTn>
                                        <p:tgtEl>
                                          <p:spTgt spid="117">
                                            <p:txEl>
                                              <p:charRg st="20" end="30"/>
                                            </p:txEl>
                                          </p:spTgt>
                                        </p:tgtEl>
                                        <p:attrNameLst>
                                          <p:attrName>style.visibility</p:attrName>
                                        </p:attrNameLst>
                                      </p:cBhvr>
                                      <p:to>
                                        <p:strVal val="visible"/>
                                      </p:to>
                                    </p:set>
                                    <p:animEffect transition="in" filter="wipe(left)">
                                      <p:cBhvr>
                                        <p:cTn id="59" dur="500"/>
                                        <p:tgtEl>
                                          <p:spTgt spid="117">
                                            <p:txEl>
                                              <p:charRg st="20" end="30"/>
                                            </p:txEl>
                                          </p:spTgt>
                                        </p:tgtEl>
                                      </p:cBhvr>
                                    </p:animEffect>
                                  </p:childTnLst>
                                </p:cTn>
                              </p:par>
                              <p:par>
                                <p:cTn id="60" presetID="22" presetClass="entr" presetSubtype="8" fill="hold" nodeType="withEffect">
                                  <p:stCondLst>
                                    <p:cond delay="0"/>
                                  </p:stCondLst>
                                  <p:childTnLst>
                                    <p:set>
                                      <p:cBhvr>
                                        <p:cTn id="61" dur="1" fill="hold">
                                          <p:stCondLst>
                                            <p:cond delay="0"/>
                                          </p:stCondLst>
                                        </p:cTn>
                                        <p:tgtEl>
                                          <p:spTgt spid="117">
                                            <p:txEl>
                                              <p:charRg st="30" end="40"/>
                                            </p:txEl>
                                          </p:spTgt>
                                        </p:tgtEl>
                                        <p:attrNameLst>
                                          <p:attrName>style.visibility</p:attrName>
                                        </p:attrNameLst>
                                      </p:cBhvr>
                                      <p:to>
                                        <p:strVal val="visible"/>
                                      </p:to>
                                    </p:set>
                                    <p:animEffect transition="in" filter="wipe(left)">
                                      <p:cBhvr>
                                        <p:cTn id="62" dur="500"/>
                                        <p:tgtEl>
                                          <p:spTgt spid="117">
                                            <p:txEl>
                                              <p:charRg st="30" end="40"/>
                                            </p:txEl>
                                          </p:spTgt>
                                        </p:tgtEl>
                                      </p:cBhvr>
                                    </p:animEffect>
                                  </p:childTnLst>
                                </p:cTn>
                              </p:par>
                              <p:par>
                                <p:cTn id="63" presetID="10" presetClass="exit" presetSubtype="0" fill="hold" nodeType="withEffect">
                                  <p:stCondLst>
                                    <p:cond delay="0"/>
                                  </p:stCondLst>
                                  <p:childTnLst>
                                    <p:animEffect transition="out" filter="fade">
                                      <p:cBhvr>
                                        <p:cTn id="64" dur="500"/>
                                        <p:tgtEl>
                                          <p:spTgt spid="103"/>
                                        </p:tgtEl>
                                      </p:cBhvr>
                                    </p:animEffect>
                                    <p:set>
                                      <p:cBhvr>
                                        <p:cTn id="65" dur="1" fill="hold">
                                          <p:stCondLst>
                                            <p:cond delay="499"/>
                                          </p:stCondLst>
                                        </p:cTn>
                                        <p:tgtEl>
                                          <p:spTgt spid="103"/>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grpId="0" nodeType="clickEffect">
                                  <p:stCondLst>
                                    <p:cond delay="0"/>
                                  </p:stCondLst>
                                  <p:childTnLst>
                                    <p:set>
                                      <p:cBhvr>
                                        <p:cTn id="69" dur="1" fill="hold">
                                          <p:stCondLst>
                                            <p:cond delay="0"/>
                                          </p:stCondLst>
                                        </p:cTn>
                                        <p:tgtEl>
                                          <p:spTgt spid="112"/>
                                        </p:tgtEl>
                                        <p:attrNameLst>
                                          <p:attrName>style.visibility</p:attrName>
                                        </p:attrNameLst>
                                      </p:cBhvr>
                                      <p:to>
                                        <p:strVal val="visible"/>
                                      </p:to>
                                    </p:set>
                                    <p:animEffect transition="in" filter="wipe(up)">
                                      <p:cBhvr>
                                        <p:cTn id="70" dur="500"/>
                                        <p:tgtEl>
                                          <p:spTgt spid="112"/>
                                        </p:tgtEl>
                                      </p:cBhvr>
                                    </p:animEffect>
                                  </p:childTnLst>
                                </p:cTn>
                              </p:par>
                              <p:par>
                                <p:cTn id="71" presetID="14" presetClass="entr" presetSubtype="10" fill="hold" grpId="0" nodeType="withEffect">
                                  <p:stCondLst>
                                    <p:cond delay="0"/>
                                  </p:stCondLst>
                                  <p:childTnLst>
                                    <p:set>
                                      <p:cBhvr>
                                        <p:cTn id="72" dur="1" fill="hold">
                                          <p:stCondLst>
                                            <p:cond delay="0"/>
                                          </p:stCondLst>
                                        </p:cTn>
                                        <p:tgtEl>
                                          <p:spTgt spid="115"/>
                                        </p:tgtEl>
                                        <p:attrNameLst>
                                          <p:attrName>style.visibility</p:attrName>
                                        </p:attrNameLst>
                                      </p:cBhvr>
                                      <p:to>
                                        <p:strVal val="visible"/>
                                      </p:to>
                                    </p:set>
                                    <p:animEffect transition="in" filter="randombar(horizontal)">
                                      <p:cBhvr>
                                        <p:cTn id="73" dur="500"/>
                                        <p:tgtEl>
                                          <p:spTgt spid="115"/>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nodeType="clickEffect">
                                  <p:stCondLst>
                                    <p:cond delay="0"/>
                                  </p:stCondLst>
                                  <p:childTnLst>
                                    <p:set>
                                      <p:cBhvr>
                                        <p:cTn id="77" dur="1" fill="hold">
                                          <p:stCondLst>
                                            <p:cond delay="0"/>
                                          </p:stCondLst>
                                        </p:cTn>
                                        <p:tgtEl>
                                          <p:spTgt spid="118"/>
                                        </p:tgtEl>
                                        <p:attrNameLst>
                                          <p:attrName>style.visibility</p:attrName>
                                        </p:attrNameLst>
                                      </p:cBhvr>
                                      <p:to>
                                        <p:strVal val="visible"/>
                                      </p:to>
                                    </p:set>
                                    <p:animEffect transition="in" filter="wipe(down)">
                                      <p:cBhvr>
                                        <p:cTn id="78" dur="500"/>
                                        <p:tgtEl>
                                          <p:spTgt spid="118"/>
                                        </p:tgtEl>
                                      </p:cBhvr>
                                    </p:animEffect>
                                  </p:childTnLst>
                                </p:cTn>
                              </p:par>
                              <p:par>
                                <p:cTn id="79" presetID="1" presetClass="exit" presetSubtype="0" fill="hold" grpId="1" nodeType="withEffect">
                                  <p:stCondLst>
                                    <p:cond delay="0"/>
                                  </p:stCondLst>
                                  <p:childTnLst>
                                    <p:set>
                                      <p:cBhvr>
                                        <p:cTn id="80" dur="1" fill="hold">
                                          <p:stCondLst>
                                            <p:cond delay="0"/>
                                          </p:stCondLst>
                                        </p:cTn>
                                        <p:tgtEl>
                                          <p:spTgt spid="112"/>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115"/>
                                        </p:tgtEl>
                                        <p:attrNameLst>
                                          <p:attrName>style.visibility</p:attrName>
                                        </p:attrNameLst>
                                      </p:cBhvr>
                                      <p:to>
                                        <p:strVal val="hidden"/>
                                      </p:to>
                                    </p:set>
                                  </p:childTnLst>
                                </p:cTn>
                              </p:par>
                              <p:par>
                                <p:cTn id="83" presetID="14" presetClass="entr" presetSubtype="10" fill="hold" grpId="0" nodeType="withEffect">
                                  <p:stCondLst>
                                    <p:cond delay="0"/>
                                  </p:stCondLst>
                                  <p:childTnLst>
                                    <p:set>
                                      <p:cBhvr>
                                        <p:cTn id="84" dur="1" fill="hold">
                                          <p:stCondLst>
                                            <p:cond delay="0"/>
                                          </p:stCondLst>
                                        </p:cTn>
                                        <p:tgtEl>
                                          <p:spTgt spid="119"/>
                                        </p:tgtEl>
                                        <p:attrNameLst>
                                          <p:attrName>style.visibility</p:attrName>
                                        </p:attrNameLst>
                                      </p:cBhvr>
                                      <p:to>
                                        <p:strVal val="visible"/>
                                      </p:to>
                                    </p:set>
                                    <p:animEffect transition="in" filter="randombar(horizontal)">
                                      <p:cBhvr>
                                        <p:cTn id="85" dur="500"/>
                                        <p:tgtEl>
                                          <p:spTgt spid="119"/>
                                        </p:tgtEl>
                                      </p:cBhvr>
                                    </p:animEffect>
                                  </p:childTnLst>
                                </p:cTn>
                              </p:par>
                              <p:par>
                                <p:cTn id="86" presetID="22" presetClass="entr" presetSubtype="4" fill="hold" nodeType="withEffect">
                                  <p:stCondLst>
                                    <p:cond delay="0"/>
                                  </p:stCondLst>
                                  <p:childTnLst>
                                    <p:set>
                                      <p:cBhvr>
                                        <p:cTn id="87" dur="1" fill="hold">
                                          <p:stCondLst>
                                            <p:cond delay="0"/>
                                          </p:stCondLst>
                                        </p:cTn>
                                        <p:tgtEl>
                                          <p:spTgt spid="110"/>
                                        </p:tgtEl>
                                        <p:attrNameLst>
                                          <p:attrName>style.visibility</p:attrName>
                                        </p:attrNameLst>
                                      </p:cBhvr>
                                      <p:to>
                                        <p:strVal val="visible"/>
                                      </p:to>
                                    </p:set>
                                    <p:animEffect transition="in" filter="wipe(down)">
                                      <p:cBhvr>
                                        <p:cTn id="88" dur="500"/>
                                        <p:tgtEl>
                                          <p:spTgt spid="110"/>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4" fill="hold" nodeType="clickEffect">
                                  <p:stCondLst>
                                    <p:cond delay="0"/>
                                  </p:stCondLst>
                                  <p:childTnLst>
                                    <p:set>
                                      <p:cBhvr>
                                        <p:cTn id="92" dur="1" fill="hold">
                                          <p:stCondLst>
                                            <p:cond delay="0"/>
                                          </p:stCondLst>
                                        </p:cTn>
                                        <p:tgtEl>
                                          <p:spTgt spid="121"/>
                                        </p:tgtEl>
                                        <p:attrNameLst>
                                          <p:attrName>style.visibility</p:attrName>
                                        </p:attrNameLst>
                                      </p:cBhvr>
                                      <p:to>
                                        <p:strVal val="visible"/>
                                      </p:to>
                                    </p:set>
                                    <p:animEffect transition="in" filter="wipe(down)">
                                      <p:cBhvr>
                                        <p:cTn id="93" dur="500"/>
                                        <p:tgtEl>
                                          <p:spTgt spid="121"/>
                                        </p:tgtEl>
                                      </p:cBhvr>
                                    </p:animEffect>
                                  </p:childTnLst>
                                </p:cTn>
                              </p:par>
                              <p:par>
                                <p:cTn id="94" presetID="1" presetClass="exit" presetSubtype="0" fill="hold" grpId="1" nodeType="withEffect">
                                  <p:stCondLst>
                                    <p:cond delay="0"/>
                                  </p:stCondLst>
                                  <p:childTnLst>
                                    <p:set>
                                      <p:cBhvr>
                                        <p:cTn id="95" dur="1" fill="hold">
                                          <p:stCondLst>
                                            <p:cond delay="0"/>
                                          </p:stCondLst>
                                        </p:cTn>
                                        <p:tgtEl>
                                          <p:spTgt spid="119"/>
                                        </p:tgtEl>
                                        <p:attrNameLst>
                                          <p:attrName>style.visibility</p:attrName>
                                        </p:attrNameLst>
                                      </p:cBhvr>
                                      <p:to>
                                        <p:strVal val="hidden"/>
                                      </p:to>
                                    </p:set>
                                  </p:childTnLst>
                                </p:cTn>
                              </p:par>
                              <p:par>
                                <p:cTn id="96" presetID="22" presetClass="entr" presetSubtype="4" fill="hold" nodeType="withEffect">
                                  <p:stCondLst>
                                    <p:cond delay="0"/>
                                  </p:stCondLst>
                                  <p:childTnLst>
                                    <p:set>
                                      <p:cBhvr>
                                        <p:cTn id="97" dur="1" fill="hold">
                                          <p:stCondLst>
                                            <p:cond delay="0"/>
                                          </p:stCondLst>
                                        </p:cTn>
                                        <p:tgtEl>
                                          <p:spTgt spid="120"/>
                                        </p:tgtEl>
                                        <p:attrNameLst>
                                          <p:attrName>style.visibility</p:attrName>
                                        </p:attrNameLst>
                                      </p:cBhvr>
                                      <p:to>
                                        <p:strVal val="visible"/>
                                      </p:to>
                                    </p:set>
                                    <p:animEffect transition="in" filter="wipe(down)">
                                      <p:cBhvr>
                                        <p:cTn id="98" dur="500"/>
                                        <p:tgtEl>
                                          <p:spTgt spid="120"/>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4" fill="hold" nodeType="clickEffect">
                                  <p:stCondLst>
                                    <p:cond delay="0"/>
                                  </p:stCondLst>
                                  <p:childTnLst>
                                    <p:set>
                                      <p:cBhvr>
                                        <p:cTn id="102" dur="1" fill="hold">
                                          <p:stCondLst>
                                            <p:cond delay="0"/>
                                          </p:stCondLst>
                                        </p:cTn>
                                        <p:tgtEl>
                                          <p:spTgt spid="123"/>
                                        </p:tgtEl>
                                        <p:attrNameLst>
                                          <p:attrName>style.visibility</p:attrName>
                                        </p:attrNameLst>
                                      </p:cBhvr>
                                      <p:to>
                                        <p:strVal val="visible"/>
                                      </p:to>
                                    </p:set>
                                    <p:animEffect transition="in" filter="wipe(down)">
                                      <p:cBhvr>
                                        <p:cTn id="103" dur="500"/>
                                        <p:tgtEl>
                                          <p:spTgt spid="123"/>
                                        </p:tgtEl>
                                      </p:cBhvr>
                                    </p:animEffect>
                                  </p:childTnLst>
                                </p:cTn>
                              </p:par>
                              <p:par>
                                <p:cTn id="104" presetID="22" presetClass="entr" presetSubtype="4" fill="hold" nodeType="withEffect">
                                  <p:stCondLst>
                                    <p:cond delay="0"/>
                                  </p:stCondLst>
                                  <p:childTnLst>
                                    <p:set>
                                      <p:cBhvr>
                                        <p:cTn id="105" dur="1" fill="hold">
                                          <p:stCondLst>
                                            <p:cond delay="0"/>
                                          </p:stCondLst>
                                        </p:cTn>
                                        <p:tgtEl>
                                          <p:spTgt spid="122"/>
                                        </p:tgtEl>
                                        <p:attrNameLst>
                                          <p:attrName>style.visibility</p:attrName>
                                        </p:attrNameLst>
                                      </p:cBhvr>
                                      <p:to>
                                        <p:strVal val="visible"/>
                                      </p:to>
                                    </p:set>
                                    <p:animEffect transition="in" filter="wipe(down)">
                                      <p:cBhvr>
                                        <p:cTn id="106" dur="5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p:bldP spid="112" grpId="0"/>
      <p:bldP spid="112" grpId="1"/>
      <p:bldP spid="115" grpId="0" bldLvl="0" animBg="1"/>
      <p:bldP spid="115" grpId="1" bldLvl="0" animBg="1"/>
      <p:bldP spid="119" grpId="0" bldLvl="0" animBg="1"/>
      <p:bldP spid="119" grpId="1" bldLvl="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428596" y="1090269"/>
            <a:ext cx="8286808" cy="5304997"/>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216000" tIns="180000" bIns="180000">
            <a:spAutoFit/>
          </a:bodyPr>
          <a:lstStyle/>
          <a:p>
            <a:pPr marL="0" marR="0" lvl="0" indent="0" algn="l" defTabSz="914400" rtl="0" eaLnBrk="0" fontAlgn="base" latinLnBrk="0" hangingPunct="0">
              <a:lnSpc>
                <a:spcPct val="150000"/>
              </a:lnSpc>
              <a:spcBef>
                <a:spcPct val="0"/>
              </a:spcBef>
              <a:spcAft>
                <a:spcPct val="0"/>
              </a:spcAft>
              <a:buClrTx/>
              <a:buSzTx/>
              <a:buFontTx/>
              <a:buNone/>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void</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sz="1800" b="0" i="0" u="none" strike="noStrike" kern="1200" cap="none" spc="0" normalizeH="0" baseline="0" noProof="0" dirty="0" err="1">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dispmaxSum</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输出结果</a:t>
            </a:r>
            <a:endPar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  int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maxj</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=1;</a:t>
            </a:r>
            <a:endPar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   for (int j=2;j&lt;=</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n;j</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zh-CN" altLang="en-US" sz="1800" b="1"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求</a:t>
            </a:r>
            <a:r>
              <a:rPr kumimoji="0" lang="en-US" sz="1800" b="1"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dp</a:t>
            </a:r>
            <a:r>
              <a:rPr kumimoji="0" lang="zh-CN" altLang="en-US" sz="1800" b="1"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中最大元素</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dp</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maxj</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a:t>
            </a:r>
            <a:endPar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     if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dp</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[j]&gt;</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dp</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maxj</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sz="1800" b="0" i="0" u="none" strike="noStrike" kern="1200" cap="none" spc="0" normalizeH="0" baseline="0" noProof="0" dirty="0" err="1">
                <a:ln>
                  <a:noFill/>
                </a:ln>
                <a:solidFill>
                  <a:srgbClr val="006600"/>
                </a:solidFill>
                <a:effectLst/>
                <a:uLnTx/>
                <a:uFillTx/>
                <a:latin typeface="Consolas" panose="020B0609020204030204" pitchFamily="49" charset="0"/>
                <a:ea typeface="仿宋" panose="02010609060101010101" pitchFamily="49" charset="-122"/>
                <a:cs typeface="Consolas" panose="020B0609020204030204" pitchFamily="49" charset="0"/>
              </a:rPr>
              <a:t>maxj</a:t>
            </a:r>
            <a:r>
              <a:rPr kumimoji="0" lang="en-US" sz="1800" b="0" i="0" u="none" strike="noStrike" kern="1200" cap="none" spc="0" normalizeH="0" baseline="0" noProof="0" dirty="0">
                <a:ln>
                  <a:noFill/>
                </a:ln>
                <a:solidFill>
                  <a:srgbClr val="006600"/>
                </a:solidFill>
                <a:effectLst/>
                <a:uLnTx/>
                <a:uFillTx/>
                <a:latin typeface="Consolas" panose="020B0609020204030204" pitchFamily="49" charset="0"/>
                <a:ea typeface="仿宋" panose="02010609060101010101" pitchFamily="49" charset="-122"/>
                <a:cs typeface="Consolas" panose="020B0609020204030204" pitchFamily="49" charset="0"/>
              </a:rPr>
              <a:t>=j</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a:t>
            </a:r>
            <a:endPar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   for (int k=</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maxj;k</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&gt;=1;k--)		//</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找前一个值小于等于</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0</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者</a:t>
            </a:r>
            <a:endPar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     if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dp</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[k]&lt;=0) break;</a:t>
            </a:r>
            <a:endPar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printf</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最大连续子序列和</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 %d\n",</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dp</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maxj</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a:t>
            </a:r>
            <a:endPar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printf</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所选子序列</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   for (int i=</a:t>
            </a:r>
            <a:r>
              <a:rPr kumimoji="0" lang="en-US" sz="1800" b="0" i="0" u="none" strike="noStrike" kern="1200" cap="none" spc="0" normalizeH="0" baseline="0" noProof="0" dirty="0">
                <a:ln>
                  <a:noFill/>
                </a:ln>
                <a:solidFill>
                  <a:srgbClr val="FF00FF"/>
                </a:solidFill>
                <a:effectLst/>
                <a:uLnTx/>
                <a:uFillTx/>
                <a:latin typeface="Consolas" panose="020B0609020204030204" pitchFamily="49" charset="0"/>
                <a:ea typeface="仿宋" panose="02010609060101010101" pitchFamily="49" charset="-122"/>
                <a:cs typeface="Consolas" panose="020B0609020204030204" pitchFamily="49" charset="0"/>
              </a:rPr>
              <a:t>k+1</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;i&lt;=</a:t>
            </a:r>
            <a:r>
              <a:rPr kumimoji="0" lang="en-US" sz="1800" b="0" i="0" u="none" strike="noStrike" kern="1200" cap="none" spc="0" normalizeH="0" baseline="0" noProof="0" dirty="0" err="1">
                <a:ln>
                  <a:noFill/>
                </a:ln>
                <a:solidFill>
                  <a:srgbClr val="FF00FF"/>
                </a:solidFill>
                <a:effectLst/>
                <a:uLnTx/>
                <a:uFillTx/>
                <a:latin typeface="Consolas" panose="020B0609020204030204" pitchFamily="49" charset="0"/>
                <a:ea typeface="仿宋" panose="02010609060101010101" pitchFamily="49" charset="-122"/>
                <a:cs typeface="Consolas" panose="020B0609020204030204" pitchFamily="49" charset="0"/>
              </a:rPr>
              <a:t>maxj</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a:t>
            </a:r>
            <a:endPar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printf</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("%d ",a[i]);</a:t>
            </a:r>
            <a:endPar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printf</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("\n");</a:t>
            </a:r>
            <a:endPar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a:t>
            </a:r>
            <a:endPar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sp>
        <p:nvSpPr>
          <p:cNvPr id="4" name="TextBox 1"/>
          <p:cNvSpPr txBox="1"/>
          <p:nvPr/>
        </p:nvSpPr>
        <p:spPr>
          <a:xfrm>
            <a:off x="2678113" y="5864225"/>
            <a:ext cx="6037262" cy="500063"/>
          </a:xfrm>
          <a:prstGeom prst="rect">
            <a:avLst/>
          </a:prstGeom>
          <a:noFill/>
          <a:ln w="9525">
            <a:noFill/>
          </a:ln>
        </p:spPr>
        <p:txBody>
          <a:bodyPr anchor="t" anchorCtr="0">
            <a:spAutoFit/>
          </a:bodyPr>
          <a:p>
            <a:pPr eaLnBrk="0" hangingPunct="0">
              <a:lnSpc>
                <a:spcPct val="150000"/>
              </a:lnSpc>
            </a:pPr>
            <a:r>
              <a:rPr lang="zh-CN" altLang="zh-CN" sz="2000" dirty="0">
                <a:solidFill>
                  <a:srgbClr val="FF0000"/>
                </a:solidFill>
                <a:latin typeface="微软雅黑" panose="020B0503020204020204" pitchFamily="34" charset="-122"/>
                <a:ea typeface="微软雅黑" panose="020B0503020204020204" pitchFamily="34" charset="-122"/>
              </a:rPr>
              <a:t>【算法分析】</a:t>
            </a:r>
            <a:r>
              <a:rPr lang="en-US" altLang="zh-CN" sz="2000" dirty="0">
                <a:solidFill>
                  <a:srgbClr val="000000"/>
                </a:solidFill>
                <a:latin typeface="Consolas" panose="020B0609020204030204" pitchFamily="49" charset="0"/>
                <a:ea typeface="黑体" panose="02010609060101010101" pitchFamily="49" charset="-122"/>
              </a:rPr>
              <a:t>maxSubSum()</a:t>
            </a:r>
            <a:r>
              <a:rPr lang="zh-CN" altLang="zh-CN" sz="2000" dirty="0">
                <a:solidFill>
                  <a:srgbClr val="000000"/>
                </a:solidFill>
                <a:latin typeface="Consolas" panose="020B0609020204030204" pitchFamily="49" charset="0"/>
                <a:ea typeface="黑体" panose="02010609060101010101" pitchFamily="49" charset="-122"/>
              </a:rPr>
              <a:t>的时间复杂度为</a:t>
            </a:r>
            <a:r>
              <a:rPr lang="en-US" altLang="zh-CN" sz="2000" dirty="0">
                <a:solidFill>
                  <a:srgbClr val="000000"/>
                </a:solidFill>
                <a:latin typeface="Consolas" panose="020B0609020204030204" pitchFamily="49" charset="0"/>
                <a:ea typeface="黑体" panose="02010609060101010101" pitchFamily="49" charset="-122"/>
              </a:rPr>
              <a:t>O(</a:t>
            </a:r>
            <a:r>
              <a:rPr lang="en-US" altLang="zh-CN" sz="2000" i="1" dirty="0">
                <a:solidFill>
                  <a:srgbClr val="000000"/>
                </a:solidFill>
                <a:latin typeface="Consolas" panose="020B0609020204030204" pitchFamily="49" charset="0"/>
                <a:ea typeface="黑体" panose="02010609060101010101" pitchFamily="49" charset="-122"/>
              </a:rPr>
              <a:t>n</a:t>
            </a:r>
            <a:r>
              <a:rPr lang="en-US" altLang="zh-CN" sz="2000" dirty="0">
                <a:solidFill>
                  <a:srgbClr val="000000"/>
                </a:solidFill>
                <a:latin typeface="Consolas" panose="020B0609020204030204" pitchFamily="49" charset="0"/>
                <a:ea typeface="黑体" panose="02010609060101010101" pitchFamily="49" charset="-122"/>
              </a:rPr>
              <a:t>)</a:t>
            </a:r>
            <a:r>
              <a:rPr lang="zh-CN" altLang="zh-CN" sz="2000" dirty="0">
                <a:solidFill>
                  <a:srgbClr val="000000"/>
                </a:solidFill>
                <a:latin typeface="Consolas" panose="020B0609020204030204" pitchFamily="49" charset="0"/>
                <a:ea typeface="黑体" panose="02010609060101010101" pitchFamily="49" charset="-122"/>
              </a:rPr>
              <a:t> 。</a:t>
            </a:r>
            <a:endParaRPr lang="zh-CN" altLang="zh-CN" sz="2000" dirty="0">
              <a:solidFill>
                <a:srgbClr val="000000"/>
              </a:solidFill>
              <a:latin typeface="Consolas" panose="020B0609020204030204" pitchFamily="49" charset="0"/>
              <a:ea typeface="黑体" panose="02010609060101010101" pitchFamily="49" charset="-122"/>
            </a:endParaRPr>
          </a:p>
        </p:txBody>
      </p:sp>
      <p:sp>
        <p:nvSpPr>
          <p:cNvPr id="134147" name="TextBox 1"/>
          <p:cNvSpPr txBox="1"/>
          <p:nvPr/>
        </p:nvSpPr>
        <p:spPr>
          <a:xfrm>
            <a:off x="500063" y="533400"/>
            <a:ext cx="5500687" cy="522288"/>
          </a:xfrm>
          <a:prstGeom prst="rect">
            <a:avLst/>
          </a:prstGeom>
          <a:noFill/>
          <a:ln w="9525">
            <a:noFill/>
          </a:ln>
        </p:spPr>
        <p:txBody>
          <a:bodyPr anchor="t" anchorCtr="0">
            <a:spAutoFit/>
          </a:bodyPr>
          <a:p>
            <a:pPr algn="ctr" eaLnBrk="0" hangingPunct="0"/>
            <a:r>
              <a:rPr lang="zh-CN" altLang="zh-CN" sz="2800" dirty="0">
                <a:solidFill>
                  <a:schemeClr val="bg1"/>
                </a:solidFill>
                <a:latin typeface="微软雅黑" panose="020B0503020204020204" pitchFamily="34" charset="-122"/>
                <a:ea typeface="微软雅黑" panose="020B0503020204020204" pitchFamily="34" charset="-122"/>
              </a:rPr>
              <a:t>求解最大连续子序列和问题</a:t>
            </a:r>
            <a:endParaRPr lang="zh-CN" altLang="zh-CN"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685800" y="1295400"/>
            <a:ext cx="8056563" cy="3881438"/>
          </a:xfrm>
          <a:prstGeom prst="rect">
            <a:avLst/>
          </a:prstGeom>
        </p:spPr>
        <p:txBody>
          <a:bodyPr>
            <a:spAutoFit/>
          </a:bodyPr>
          <a:lstStyle/>
          <a:p>
            <a:pPr marL="0" marR="0" lvl="0" indent="0" algn="l" defTabSz="914400" rtl="0" eaLnBrk="1" fontAlgn="base" latinLnBrk="0" hangingPunct="1">
              <a:lnSpc>
                <a:spcPct val="200000"/>
              </a:lnSpc>
              <a:spcBef>
                <a:spcPct val="30000"/>
              </a:spcBef>
              <a:spcAft>
                <a:spcPct val="0"/>
              </a:spcAft>
              <a:buClrTx/>
              <a:buSzTx/>
              <a:buFontTx/>
              <a:buNone/>
              <a:defRPr/>
            </a:pPr>
            <a:r>
              <a:rPr kumimoji="0" lang="zh-CN" altLang="en-US" sz="22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rPr>
              <a:t>与分治法比较：</a:t>
            </a:r>
            <a:endParaRPr kumimoji="0" lang="en-US" altLang="zh-CN" sz="22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endParaRPr>
          </a:p>
          <a:p>
            <a:pPr marL="285750" marR="0" lvl="0" indent="-285750" algn="l" defTabSz="914400" rtl="0" eaLnBrk="1" fontAlgn="base" latinLnBrk="0" hangingPunct="1">
              <a:lnSpc>
                <a:spcPct val="200000"/>
              </a:lnSpc>
              <a:spcBef>
                <a:spcPct val="30000"/>
              </a:spcBef>
              <a:spcAft>
                <a:spcPct val="0"/>
              </a:spcAft>
              <a:buClrTx/>
              <a:buSzTx/>
              <a:buFont typeface="Arial" panose="020B0604020202020204" pitchFamily="34" charset="0"/>
              <a:buChar char="•"/>
              <a:defRPr/>
            </a:pPr>
            <a:r>
              <a:rPr kumimoji="0" lang="zh-CN" altLang="en-US" sz="22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最优子结构问题</a:t>
            </a:r>
            <a:endParaRPr kumimoji="0" lang="zh-CN" altLang="en-US" sz="22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285750" marR="0" lvl="0" indent="-285750" algn="l" defTabSz="914400" rtl="0" eaLnBrk="1" fontAlgn="base" latinLnBrk="0" hangingPunct="1">
              <a:lnSpc>
                <a:spcPct val="200000"/>
              </a:lnSpc>
              <a:spcBef>
                <a:spcPct val="30000"/>
              </a:spcBef>
              <a:spcAft>
                <a:spcPct val="0"/>
              </a:spcAft>
              <a:buClrTx/>
              <a:buSzTx/>
              <a:buFont typeface="Arial" panose="020B0604020202020204" pitchFamily="34" charset="0"/>
              <a:buChar char="•"/>
              <a:defRPr/>
            </a:pPr>
            <a:r>
              <a:rPr kumimoji="0" lang="zh-CN" altLang="en-US" sz="22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子问题是独立的与子问题重叠</a:t>
            </a:r>
            <a:endParaRPr kumimoji="0" lang="zh-CN" altLang="en-US" sz="22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285750" marR="0" lvl="0" indent="-285750" algn="l" defTabSz="914400" rtl="0" eaLnBrk="1" fontAlgn="base" latinLnBrk="0" hangingPunct="1">
              <a:lnSpc>
                <a:spcPct val="200000"/>
              </a:lnSpc>
              <a:spcBef>
                <a:spcPct val="30000"/>
              </a:spcBef>
              <a:spcAft>
                <a:spcPct val="0"/>
              </a:spcAft>
              <a:buClrTx/>
              <a:buSzTx/>
              <a:buFont typeface="Arial" panose="020B0604020202020204" pitchFamily="34" charset="0"/>
              <a:buChar char="•"/>
              <a:defRPr/>
            </a:pPr>
            <a:r>
              <a:rPr kumimoji="0" lang="zh-CN" altLang="en-US" sz="22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自顶向下与自底而上</a:t>
            </a:r>
            <a:endParaRPr kumimoji="0" lang="zh-CN" altLang="en-US" sz="22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285750" marR="0" lvl="0" indent="-285750" algn="l" defTabSz="914400" rtl="0" eaLnBrk="1" fontAlgn="base" latinLnBrk="0" hangingPunct="1">
              <a:lnSpc>
                <a:spcPct val="200000"/>
              </a:lnSpc>
              <a:spcBef>
                <a:spcPct val="30000"/>
              </a:spcBef>
              <a:spcAft>
                <a:spcPct val="0"/>
              </a:spcAft>
              <a:buClrTx/>
              <a:buSzTx/>
              <a:buFont typeface="Arial" panose="020B0604020202020204" pitchFamily="34" charset="0"/>
              <a:buChar char="•"/>
              <a:defRPr/>
            </a:pPr>
            <a:r>
              <a:rPr kumimoji="0" lang="zh-CN" altLang="en-US" sz="22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划分子问题的方式：分治（by size），动态规划（by stage）</a:t>
            </a:r>
            <a:endParaRPr kumimoji="0" lang="zh-CN" altLang="en-US" sz="22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charRg st="8" end="1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charRg st="16" end="3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charRg st="30" end="4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charRg st="40" end="7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1" name="Text Box 3"/>
          <p:cNvSpPr txBox="1"/>
          <p:nvPr/>
        </p:nvSpPr>
        <p:spPr>
          <a:xfrm>
            <a:off x="395288" y="1628775"/>
            <a:ext cx="8280400" cy="942975"/>
          </a:xfrm>
          <a:prstGeom prst="rect">
            <a:avLst/>
          </a:prstGeom>
          <a:noFill/>
          <a:ln w="38100">
            <a:noFill/>
          </a:ln>
        </p:spPr>
        <p:txBody>
          <a:bodyPr anchor="t" anchorCtr="0">
            <a:spAutoFit/>
          </a:bodyPr>
          <a:p>
            <a:pPr eaLnBrk="0" hangingPunct="0">
              <a:lnSpc>
                <a:spcPct val="150000"/>
              </a:lnSpc>
            </a:pPr>
            <a:r>
              <a:rPr lang="en-US" altLang="zh-CN" sz="2000" dirty="0">
                <a:solidFill>
                  <a:srgbClr val="0000FF"/>
                </a:solidFill>
                <a:latin typeface="Consolas" panose="020B0609020204030204" pitchFamily="49" charset="0"/>
                <a:ea typeface="楷体" panose="02010609060101010101" pitchFamily="49" charset="-122"/>
              </a:rPr>
              <a:t>    </a:t>
            </a:r>
            <a:r>
              <a:rPr lang="zh-CN" altLang="zh-CN" sz="2000" dirty="0">
                <a:solidFill>
                  <a:srgbClr val="FF0000"/>
                </a:solidFill>
                <a:latin typeface="微软雅黑" panose="020B0503020204020204" pitchFamily="34" charset="-122"/>
                <a:ea typeface="微软雅黑" panose="020B0503020204020204" pitchFamily="34" charset="-122"/>
              </a:rPr>
              <a:t>【问题描述】</a:t>
            </a:r>
            <a:r>
              <a:rPr lang="zh-CN" altLang="zh-CN" sz="2000" dirty="0">
                <a:solidFill>
                  <a:srgbClr val="000000"/>
                </a:solidFill>
                <a:latin typeface="黑体" panose="02010609060101010101" pitchFamily="49" charset="-122"/>
                <a:ea typeface="黑体" panose="02010609060101010101" pitchFamily="49" charset="-122"/>
              </a:rPr>
              <a:t>求将正整数</a:t>
            </a:r>
            <a:r>
              <a:rPr lang="en-US" altLang="zh-CN" sz="2000" i="1" dirty="0">
                <a:solidFill>
                  <a:srgbClr val="000000"/>
                </a:solidFill>
                <a:latin typeface="黑体" panose="02010609060101010101" pitchFamily="49" charset="-122"/>
                <a:ea typeface="黑体" panose="02010609060101010101" pitchFamily="49" charset="-122"/>
              </a:rPr>
              <a:t>n</a:t>
            </a:r>
            <a:r>
              <a:rPr lang="zh-CN" altLang="zh-CN" sz="2000" dirty="0">
                <a:solidFill>
                  <a:srgbClr val="000000"/>
                </a:solidFill>
                <a:latin typeface="黑体" panose="02010609060101010101" pitchFamily="49" charset="-122"/>
                <a:ea typeface="黑体" panose="02010609060101010101" pitchFamily="49" charset="-122"/>
              </a:rPr>
              <a:t>无序拆分成最大数为</a:t>
            </a:r>
            <a:r>
              <a:rPr lang="en-US" altLang="zh-CN" sz="2000" i="1" dirty="0">
                <a:solidFill>
                  <a:srgbClr val="000000"/>
                </a:solidFill>
                <a:latin typeface="黑体" panose="02010609060101010101" pitchFamily="49" charset="-122"/>
                <a:ea typeface="黑体" panose="02010609060101010101" pitchFamily="49" charset="-122"/>
              </a:rPr>
              <a:t>k</a:t>
            </a:r>
            <a:r>
              <a:rPr lang="zh-CN" altLang="en-US" sz="2000" dirty="0">
                <a:solidFill>
                  <a:srgbClr val="000000"/>
                </a:solidFill>
                <a:latin typeface="黑体" panose="02010609060101010101" pitchFamily="49" charset="-122"/>
                <a:ea typeface="黑体" panose="02010609060101010101" pitchFamily="49" charset="-122"/>
              </a:rPr>
              <a:t>（称为</a:t>
            </a:r>
            <a:r>
              <a:rPr lang="en-US" altLang="zh-CN" sz="2000" i="1" dirty="0">
                <a:solidFill>
                  <a:srgbClr val="000000"/>
                </a:solidFill>
                <a:latin typeface="黑体" panose="02010609060101010101" pitchFamily="49" charset="-122"/>
                <a:ea typeface="黑体" panose="02010609060101010101" pitchFamily="49" charset="-122"/>
              </a:rPr>
              <a:t>n</a:t>
            </a:r>
            <a:r>
              <a:rPr lang="zh-CN" altLang="en-US" sz="2000" dirty="0">
                <a:solidFill>
                  <a:srgbClr val="000000"/>
                </a:solidFill>
                <a:latin typeface="黑体" panose="02010609060101010101" pitchFamily="49" charset="-122"/>
                <a:ea typeface="黑体" panose="02010609060101010101" pitchFamily="49" charset="-122"/>
              </a:rPr>
              <a:t>的</a:t>
            </a:r>
            <a:r>
              <a:rPr lang="en-US" altLang="zh-CN" sz="2000" i="1" dirty="0">
                <a:solidFill>
                  <a:srgbClr val="000000"/>
                </a:solidFill>
                <a:latin typeface="黑体" panose="02010609060101010101" pitchFamily="49" charset="-122"/>
                <a:ea typeface="黑体" panose="02010609060101010101" pitchFamily="49" charset="-122"/>
              </a:rPr>
              <a:t>k</a:t>
            </a:r>
            <a:r>
              <a:rPr lang="zh-CN" altLang="zh-CN" sz="2000" dirty="0">
                <a:solidFill>
                  <a:srgbClr val="000000"/>
                </a:solidFill>
                <a:latin typeface="黑体" panose="02010609060101010101" pitchFamily="49" charset="-122"/>
                <a:ea typeface="黑体" panose="02010609060101010101" pitchFamily="49" charset="-122"/>
              </a:rPr>
              <a:t>拆分</a:t>
            </a:r>
            <a:r>
              <a:rPr lang="zh-CN" altLang="en-US" sz="2000" dirty="0">
                <a:solidFill>
                  <a:srgbClr val="000000"/>
                </a:solidFill>
                <a:latin typeface="黑体" panose="02010609060101010101" pitchFamily="49" charset="-122"/>
                <a:ea typeface="黑体" panose="02010609060101010101" pitchFamily="49" charset="-122"/>
              </a:rPr>
              <a:t>）</a:t>
            </a:r>
            <a:r>
              <a:rPr lang="zh-CN" altLang="zh-CN" sz="2000" dirty="0">
                <a:solidFill>
                  <a:srgbClr val="000000"/>
                </a:solidFill>
                <a:latin typeface="黑体" panose="02010609060101010101" pitchFamily="49" charset="-122"/>
                <a:ea typeface="黑体" panose="02010609060101010101" pitchFamily="49" charset="-122"/>
              </a:rPr>
              <a:t>的拆分方案个数</a:t>
            </a:r>
            <a:r>
              <a:rPr lang="zh-CN" altLang="en-US" sz="2000" dirty="0">
                <a:solidFill>
                  <a:srgbClr val="000000"/>
                </a:solidFill>
                <a:latin typeface="黑体" panose="02010609060101010101" pitchFamily="49" charset="-122"/>
                <a:ea typeface="黑体" panose="02010609060101010101" pitchFamily="49" charset="-122"/>
              </a:rPr>
              <a:t>，</a:t>
            </a:r>
            <a:r>
              <a:rPr lang="zh-CN" altLang="zh-CN" sz="2000" dirty="0">
                <a:solidFill>
                  <a:srgbClr val="000000"/>
                </a:solidFill>
                <a:latin typeface="黑体" panose="02010609060101010101" pitchFamily="49" charset="-122"/>
                <a:ea typeface="黑体" panose="02010609060101010101" pitchFamily="49" charset="-122"/>
              </a:rPr>
              <a:t>要求所有的拆分方案不重复。</a:t>
            </a:r>
            <a:endParaRPr lang="zh-CN" altLang="zh-CN" sz="2000" dirty="0">
              <a:solidFill>
                <a:srgbClr val="000000"/>
              </a:solidFill>
              <a:latin typeface="黑体" panose="02010609060101010101" pitchFamily="49" charset="-122"/>
              <a:ea typeface="黑体" panose="02010609060101010101" pitchFamily="49" charset="-122"/>
            </a:endParaRPr>
          </a:p>
        </p:txBody>
      </p:sp>
      <p:sp>
        <p:nvSpPr>
          <p:cNvPr id="138242" name="TextBox 3"/>
          <p:cNvSpPr txBox="1"/>
          <p:nvPr/>
        </p:nvSpPr>
        <p:spPr>
          <a:xfrm>
            <a:off x="357188" y="571500"/>
            <a:ext cx="4143375" cy="522288"/>
          </a:xfrm>
          <a:prstGeom prst="rect">
            <a:avLst/>
          </a:prstGeom>
          <a:noFill/>
          <a:ln w="9525">
            <a:noFill/>
          </a:ln>
        </p:spPr>
        <p:txBody>
          <a:bodyPr anchor="t" anchorCtr="0">
            <a:spAutoFit/>
          </a:bodyPr>
          <a:p>
            <a:pPr algn="ctr" eaLnBrk="0" hangingPunct="0"/>
            <a:r>
              <a:rPr lang="zh-CN" altLang="zh-CN" sz="2800" dirty="0">
                <a:solidFill>
                  <a:schemeClr val="bg1"/>
                </a:solidFill>
                <a:latin typeface="微软雅黑" panose="020B0503020204020204" pitchFamily="34" charset="-122"/>
                <a:ea typeface="微软雅黑" panose="020B0503020204020204" pitchFamily="34" charset="-122"/>
              </a:rPr>
              <a:t>求解整数拆分问题</a:t>
            </a:r>
            <a:endParaRPr lang="zh-CN" altLang="zh-CN"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89" name="Text Box 2"/>
          <p:cNvSpPr txBox="1"/>
          <p:nvPr/>
        </p:nvSpPr>
        <p:spPr>
          <a:xfrm>
            <a:off x="428625" y="1371600"/>
            <a:ext cx="8280400" cy="400050"/>
          </a:xfrm>
          <a:prstGeom prst="rect">
            <a:avLst/>
          </a:prstGeom>
          <a:noFill/>
          <a:ln w="38100">
            <a:noFill/>
          </a:ln>
        </p:spPr>
        <p:txBody>
          <a:bodyPr anchor="t" anchorCtr="0">
            <a:spAutoFit/>
          </a:bodyPr>
          <a:p>
            <a:pPr eaLnBrk="0" hangingPunct="0"/>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问题求解</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000000"/>
                </a:solidFill>
                <a:latin typeface="Consolas" panose="020B0609020204030204" pitchFamily="49" charset="0"/>
                <a:ea typeface="楷体" panose="02010609060101010101" pitchFamily="49" charset="-122"/>
              </a:rPr>
              <a:t>设</a:t>
            </a:r>
            <a:r>
              <a:rPr lang="en-US" altLang="zh-CN" sz="2000" i="1" dirty="0">
                <a:solidFill>
                  <a:srgbClr val="000000"/>
                </a:solidFill>
                <a:latin typeface="Consolas" panose="020B0609020204030204" pitchFamily="49" charset="0"/>
                <a:ea typeface="楷体" panose="02010609060101010101" pitchFamily="49" charset="-122"/>
              </a:rPr>
              <a:t>n</a:t>
            </a:r>
            <a:r>
              <a:rPr lang="en-US" altLang="zh-CN" sz="2000" dirty="0">
                <a:solidFill>
                  <a:srgbClr val="000000"/>
                </a:solidFill>
                <a:latin typeface="Consolas" panose="020B0609020204030204" pitchFamily="49" charset="0"/>
                <a:ea typeface="楷体" panose="02010609060101010101" pitchFamily="49" charset="-122"/>
              </a:rPr>
              <a:t>=5</a:t>
            </a:r>
            <a:r>
              <a:rPr lang="zh-CN" altLang="en-US" sz="2000" dirty="0">
                <a:solidFill>
                  <a:srgbClr val="000000"/>
                </a:solidFill>
                <a:latin typeface="Consolas" panose="020B0609020204030204" pitchFamily="49" charset="0"/>
                <a:ea typeface="楷体" panose="02010609060101010101" pitchFamily="49" charset="-122"/>
              </a:rPr>
              <a:t>，</a:t>
            </a:r>
            <a:r>
              <a:rPr lang="en-US" altLang="zh-CN" sz="2000" i="1" dirty="0">
                <a:solidFill>
                  <a:srgbClr val="000000"/>
                </a:solidFill>
                <a:latin typeface="Consolas" panose="020B0609020204030204" pitchFamily="49" charset="0"/>
                <a:ea typeface="楷体" panose="02010609060101010101" pitchFamily="49" charset="-122"/>
              </a:rPr>
              <a:t>k</a:t>
            </a:r>
            <a:r>
              <a:rPr lang="en-US" altLang="zh-CN" sz="2000" dirty="0">
                <a:solidFill>
                  <a:srgbClr val="000000"/>
                </a:solidFill>
                <a:latin typeface="Consolas" panose="020B0609020204030204" pitchFamily="49" charset="0"/>
                <a:ea typeface="楷体" panose="02010609060101010101" pitchFamily="49" charset="-122"/>
              </a:rPr>
              <a:t>=5</a:t>
            </a:r>
            <a:r>
              <a:rPr lang="zh-CN" altLang="en-US" sz="2000" dirty="0">
                <a:solidFill>
                  <a:srgbClr val="000000"/>
                </a:solidFill>
                <a:latin typeface="Consolas" panose="020B0609020204030204" pitchFamily="49" charset="0"/>
                <a:ea typeface="楷体" panose="02010609060101010101" pitchFamily="49" charset="-122"/>
              </a:rPr>
              <a:t>，对应的拆分方案有：</a:t>
            </a:r>
            <a:endParaRPr lang="zh-CN" altLang="en-US" sz="2000" dirty="0">
              <a:solidFill>
                <a:srgbClr val="000000"/>
              </a:solidFill>
              <a:latin typeface="Consolas" panose="020B0609020204030204" pitchFamily="49" charset="0"/>
              <a:ea typeface="楷体" panose="02010609060101010101" pitchFamily="49" charset="-122"/>
            </a:endParaRPr>
          </a:p>
        </p:txBody>
      </p:sp>
      <p:sp>
        <p:nvSpPr>
          <p:cNvPr id="140290" name="Text Box 3"/>
          <p:cNvSpPr txBox="1"/>
          <p:nvPr/>
        </p:nvSpPr>
        <p:spPr>
          <a:xfrm>
            <a:off x="434975" y="4773613"/>
            <a:ext cx="8208963" cy="960437"/>
          </a:xfrm>
          <a:prstGeom prst="rect">
            <a:avLst/>
          </a:prstGeom>
          <a:noFill/>
          <a:ln w="38100">
            <a:noFill/>
          </a:ln>
        </p:spPr>
        <p:txBody>
          <a:bodyPr anchor="t" anchorCtr="0">
            <a:spAutoFit/>
          </a:bodyPr>
          <a:p>
            <a:pPr eaLnBrk="0" hangingPunct="0">
              <a:lnSpc>
                <a:spcPct val="150000"/>
              </a:lnSpc>
            </a:pPr>
            <a:r>
              <a:rPr lang="zh-CN" altLang="en-US" sz="2000" dirty="0">
                <a:solidFill>
                  <a:srgbClr val="000000"/>
                </a:solidFill>
                <a:latin typeface="Consolas" panose="020B0609020204030204" pitchFamily="49" charset="0"/>
                <a:ea typeface="楷体" panose="02010609060101010101" pitchFamily="49" charset="-122"/>
              </a:rPr>
              <a:t>　　为了防止重复计数，</a:t>
            </a:r>
            <a:r>
              <a:rPr lang="zh-CN" altLang="en-US" sz="2000" b="1" dirty="0">
                <a:solidFill>
                  <a:srgbClr val="0000FF"/>
                </a:solidFill>
                <a:latin typeface="Consolas" panose="020B0609020204030204" pitchFamily="49" charset="0"/>
                <a:ea typeface="楷体" panose="02010609060101010101" pitchFamily="49" charset="-122"/>
              </a:rPr>
              <a:t>让拆分数保持从大到小排序</a:t>
            </a:r>
            <a:r>
              <a:rPr lang="zh-CN" altLang="en-US" sz="2000" dirty="0">
                <a:solidFill>
                  <a:srgbClr val="000000"/>
                </a:solidFill>
                <a:latin typeface="Consolas" panose="020B0609020204030204" pitchFamily="49" charset="0"/>
                <a:ea typeface="楷体" panose="02010609060101010101" pitchFamily="49" charset="-122"/>
              </a:rPr>
              <a:t>。正整数</a:t>
            </a:r>
            <a:r>
              <a:rPr lang="en-US" altLang="zh-CN" sz="2000" dirty="0">
                <a:solidFill>
                  <a:srgbClr val="000000"/>
                </a:solidFill>
                <a:latin typeface="Consolas" panose="020B0609020204030204" pitchFamily="49" charset="0"/>
                <a:ea typeface="楷体" panose="02010609060101010101" pitchFamily="49" charset="-122"/>
              </a:rPr>
              <a:t>5</a:t>
            </a:r>
            <a:r>
              <a:rPr lang="zh-CN" altLang="en-US" sz="2000" dirty="0">
                <a:solidFill>
                  <a:srgbClr val="000000"/>
                </a:solidFill>
                <a:latin typeface="Consolas" panose="020B0609020204030204" pitchFamily="49" charset="0"/>
                <a:ea typeface="楷体" panose="02010609060101010101" pitchFamily="49" charset="-122"/>
              </a:rPr>
              <a:t>的拆分数为</a:t>
            </a:r>
            <a:r>
              <a:rPr lang="en-US" altLang="zh-CN" sz="2000" dirty="0">
                <a:solidFill>
                  <a:srgbClr val="000000"/>
                </a:solidFill>
                <a:latin typeface="Consolas" panose="020B0609020204030204" pitchFamily="49" charset="0"/>
                <a:ea typeface="楷体" panose="02010609060101010101" pitchFamily="49" charset="-122"/>
              </a:rPr>
              <a:t>7</a:t>
            </a:r>
            <a:r>
              <a:rPr lang="zh-CN" altLang="en-US" sz="2000" dirty="0">
                <a:solidFill>
                  <a:srgbClr val="000000"/>
                </a:solidFill>
                <a:latin typeface="Consolas" panose="020B0609020204030204" pitchFamily="49" charset="0"/>
                <a:ea typeface="楷体" panose="02010609060101010101" pitchFamily="49" charset="-122"/>
              </a:rPr>
              <a:t>。</a:t>
            </a:r>
            <a:endParaRPr lang="zh-CN" altLang="en-US" sz="2000" dirty="0">
              <a:solidFill>
                <a:srgbClr val="000000"/>
              </a:solidFill>
              <a:latin typeface="Consolas" panose="020B0609020204030204" pitchFamily="49" charset="0"/>
              <a:ea typeface="楷体" panose="02010609060101010101" pitchFamily="49" charset="-122"/>
            </a:endParaRPr>
          </a:p>
        </p:txBody>
      </p:sp>
      <p:sp>
        <p:nvSpPr>
          <p:cNvPr id="4" name="TextBox 3"/>
          <p:cNvSpPr txBox="1"/>
          <p:nvPr/>
        </p:nvSpPr>
        <p:spPr>
          <a:xfrm>
            <a:off x="1500188" y="2014538"/>
            <a:ext cx="2643188" cy="2573338"/>
          </a:xfrm>
          <a:prstGeom prst="rect">
            <a:avLst/>
          </a:prstGeom>
          <a:solidFill>
            <a:schemeClr val="bg1">
              <a:lumMod val="95000"/>
            </a:schemeClr>
          </a:solidFill>
        </p:spPr>
        <p:style>
          <a:lnRef idx="1">
            <a:schemeClr val="accent1"/>
          </a:lnRef>
          <a:fillRef idx="2">
            <a:schemeClr val="accent1"/>
          </a:fillRef>
          <a:effectRef idx="1">
            <a:schemeClr val="accent1"/>
          </a:effectRef>
          <a:fontRef idx="minor">
            <a:schemeClr val="dk1"/>
          </a:fontRef>
        </p:style>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ts val="2800"/>
              </a:lnSpc>
              <a:spcBef>
                <a:spcPct val="0"/>
              </a:spcBef>
              <a:spcAft>
                <a:spcPct val="0"/>
              </a:spcAft>
              <a:buClrTx/>
              <a:buSzTx/>
              <a:buFontTx/>
              <a:buNone/>
              <a:defRPr/>
            </a:pPr>
            <a:r>
              <a:rPr kumimoji="0" lang="zh-CN" altLang="en-US" sz="2000" b="0" i="0" u="none" strike="noStrike" kern="1200" cap="none" spc="0" normalizeH="0" baseline="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① </a:t>
            </a:r>
            <a:r>
              <a:rPr kumimoji="0" lang="en-US" altLang="zh-CN" sz="2000" b="0" i="0" u="none" strike="noStrike" kern="1200" cap="none" spc="0" normalizeH="0" baseline="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5=5</a:t>
            </a:r>
            <a:endParaRPr kumimoji="0" lang="en-US" altLang="zh-CN" sz="2000" b="0" i="0" u="none" strike="noStrike" kern="1200" cap="none" spc="0" normalizeH="0" baseline="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ts val="28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② 5=4+1</a:t>
            </a:r>
            <a:endParaRPr kumimoji="0" lang="en-US" altLang="zh-CN" sz="2000" b="0" i="0" u="none" strike="noStrike" kern="1200" cap="none" spc="0" normalizeH="0" baseline="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ts val="28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③ 5=3+2</a:t>
            </a:r>
            <a:endParaRPr kumimoji="0" lang="en-US" altLang="zh-CN" sz="2000" b="0" i="0" u="none" strike="noStrike" kern="1200" cap="none" spc="0" normalizeH="0" baseline="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ts val="28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④ 5=3+1+1</a:t>
            </a:r>
            <a:endParaRPr kumimoji="0" lang="en-US" altLang="zh-CN" sz="2000" b="0" i="0" u="none" strike="noStrike" kern="1200" cap="none" spc="0" normalizeH="0" baseline="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ts val="28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⑤ 5=2+2+1</a:t>
            </a:r>
            <a:endParaRPr kumimoji="0" lang="en-US" altLang="zh-CN" sz="2000" b="0" i="0" u="none" strike="noStrike" kern="1200" cap="none" spc="0" normalizeH="0" baseline="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ts val="28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⑥ 5=1+1+1+1</a:t>
            </a:r>
            <a:endParaRPr kumimoji="0" lang="en-US" altLang="zh-CN" sz="2000" b="0" i="0" u="none" strike="noStrike" kern="1200" cap="none" spc="0" normalizeH="0" baseline="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ts val="28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⑦ 5=1+1+1+1+1</a:t>
            </a:r>
            <a:endParaRPr kumimoji="0" lang="zh-CN" altLang="en-US" sz="2000" b="0" i="0" u="none" strike="noStrike" kern="1200" cap="none" spc="0" normalizeH="0" baseline="0" noProof="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140292" name="TextBox 3"/>
          <p:cNvSpPr txBox="1"/>
          <p:nvPr/>
        </p:nvSpPr>
        <p:spPr>
          <a:xfrm>
            <a:off x="357188" y="571500"/>
            <a:ext cx="4143375" cy="522288"/>
          </a:xfrm>
          <a:prstGeom prst="rect">
            <a:avLst/>
          </a:prstGeom>
          <a:noFill/>
          <a:ln w="9525">
            <a:noFill/>
          </a:ln>
        </p:spPr>
        <p:txBody>
          <a:bodyPr anchor="t" anchorCtr="0">
            <a:spAutoFit/>
          </a:bodyPr>
          <a:p>
            <a:pPr algn="ctr" eaLnBrk="0" hangingPunct="0"/>
            <a:r>
              <a:rPr lang="zh-CN" altLang="zh-CN" sz="2800" dirty="0">
                <a:solidFill>
                  <a:schemeClr val="bg1"/>
                </a:solidFill>
                <a:latin typeface="微软雅黑" panose="020B0503020204020204" pitchFamily="34" charset="-122"/>
                <a:ea typeface="微软雅黑" panose="020B0503020204020204" pitchFamily="34" charset="-122"/>
              </a:rPr>
              <a:t>求解整数拆分问题</a:t>
            </a:r>
            <a:endParaRPr lang="zh-CN" altLang="zh-CN"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3" name="Text Box 2"/>
          <p:cNvSpPr txBox="1"/>
          <p:nvPr/>
        </p:nvSpPr>
        <p:spPr>
          <a:xfrm>
            <a:off x="285750" y="1371600"/>
            <a:ext cx="8424863" cy="962025"/>
          </a:xfrm>
          <a:prstGeom prst="rect">
            <a:avLst/>
          </a:prstGeom>
          <a:noFill/>
          <a:ln w="38100">
            <a:noFill/>
          </a:ln>
        </p:spPr>
        <p:txBody>
          <a:bodyPr anchor="t" anchorCtr="0">
            <a:spAutoFit/>
          </a:bodyPr>
          <a:p>
            <a:pPr eaLnBrk="0" hangingPunct="0">
              <a:lnSpc>
                <a:spcPct val="150000"/>
              </a:lnSpc>
              <a:spcBef>
                <a:spcPct val="50000"/>
              </a:spcBef>
            </a:pPr>
            <a:r>
              <a:rPr lang="zh-CN" altLang="en-US" sz="2000" dirty="0">
                <a:solidFill>
                  <a:srgbClr val="000000"/>
                </a:solidFill>
                <a:latin typeface="Consolas" panose="020B0609020204030204" pitchFamily="49" charset="0"/>
                <a:ea typeface="黑体" panose="02010609060101010101" pitchFamily="49" charset="-122"/>
              </a:rPr>
              <a:t>　　采用动态规划求解整数拆分问题。设</a:t>
            </a:r>
            <a:r>
              <a:rPr lang="en-US" altLang="zh-CN" sz="2000" i="1" dirty="0">
                <a:solidFill>
                  <a:srgbClr val="FF0000"/>
                </a:solidFill>
                <a:latin typeface="Consolas" panose="020B0609020204030204" pitchFamily="49" charset="0"/>
                <a:ea typeface="黑体" panose="02010609060101010101" pitchFamily="49" charset="-122"/>
              </a:rPr>
              <a:t>f</a:t>
            </a:r>
            <a:r>
              <a:rPr lang="en-US" altLang="zh-CN" sz="2000" dirty="0">
                <a:solidFill>
                  <a:srgbClr val="FF0000"/>
                </a:solidFill>
                <a:latin typeface="Consolas" panose="020B0609020204030204" pitchFamily="49" charset="0"/>
                <a:ea typeface="黑体" panose="02010609060101010101" pitchFamily="49" charset="-122"/>
              </a:rPr>
              <a:t>(</a:t>
            </a:r>
            <a:r>
              <a:rPr lang="en-US" altLang="zh-CN" sz="2000" i="1" dirty="0">
                <a:solidFill>
                  <a:srgbClr val="FF0000"/>
                </a:solidFill>
                <a:latin typeface="Consolas" panose="020B0609020204030204" pitchFamily="49" charset="0"/>
                <a:ea typeface="黑体" panose="02010609060101010101" pitchFamily="49" charset="-122"/>
              </a:rPr>
              <a:t>n</a:t>
            </a:r>
            <a:r>
              <a:rPr lang="zh-CN" altLang="en-US" sz="2000" dirty="0">
                <a:solidFill>
                  <a:srgbClr val="FF0000"/>
                </a:solidFill>
                <a:latin typeface="Consolas" panose="020B0609020204030204" pitchFamily="49" charset="0"/>
                <a:ea typeface="黑体" panose="02010609060101010101" pitchFamily="49" charset="-122"/>
              </a:rPr>
              <a:t>，</a:t>
            </a:r>
            <a:r>
              <a:rPr lang="en-US" altLang="zh-CN" sz="2000" i="1" dirty="0">
                <a:solidFill>
                  <a:srgbClr val="FF0000"/>
                </a:solidFill>
                <a:latin typeface="Consolas" panose="020B0609020204030204" pitchFamily="49" charset="0"/>
                <a:ea typeface="黑体" panose="02010609060101010101" pitchFamily="49" charset="-122"/>
              </a:rPr>
              <a:t>k</a:t>
            </a:r>
            <a:r>
              <a:rPr lang="en-US" altLang="zh-CN" sz="2000" dirty="0">
                <a:solidFill>
                  <a:srgbClr val="FF0000"/>
                </a:solidFill>
                <a:latin typeface="Consolas" panose="020B0609020204030204" pitchFamily="49" charset="0"/>
                <a:ea typeface="黑体" panose="02010609060101010101" pitchFamily="49" charset="-122"/>
              </a:rPr>
              <a:t>)</a:t>
            </a:r>
            <a:r>
              <a:rPr lang="zh-CN" altLang="en-US" sz="2000" dirty="0">
                <a:solidFill>
                  <a:srgbClr val="000000"/>
                </a:solidFill>
                <a:latin typeface="Consolas" panose="020B0609020204030204" pitchFamily="49" charset="0"/>
                <a:ea typeface="黑体" panose="02010609060101010101" pitchFamily="49" charset="-122"/>
              </a:rPr>
              <a:t>为</a:t>
            </a:r>
            <a:r>
              <a:rPr lang="en-US" altLang="zh-CN" sz="2000" i="1" dirty="0">
                <a:solidFill>
                  <a:srgbClr val="000000"/>
                </a:solidFill>
                <a:latin typeface="Consolas" panose="020B0609020204030204" pitchFamily="49" charset="0"/>
                <a:ea typeface="黑体" panose="02010609060101010101" pitchFamily="49" charset="-122"/>
              </a:rPr>
              <a:t>n</a:t>
            </a:r>
            <a:r>
              <a:rPr lang="zh-CN" altLang="en-US" sz="2000" dirty="0">
                <a:solidFill>
                  <a:srgbClr val="000000"/>
                </a:solidFill>
                <a:latin typeface="Consolas" panose="020B0609020204030204" pitchFamily="49" charset="0"/>
                <a:ea typeface="黑体" panose="02010609060101010101" pitchFamily="49" charset="-122"/>
              </a:rPr>
              <a:t>的</a:t>
            </a:r>
            <a:r>
              <a:rPr lang="en-US" altLang="zh-CN" sz="2000" i="1" dirty="0">
                <a:solidFill>
                  <a:srgbClr val="000000"/>
                </a:solidFill>
                <a:latin typeface="Consolas" panose="020B0609020204030204" pitchFamily="49" charset="0"/>
                <a:ea typeface="黑体" panose="02010609060101010101" pitchFamily="49" charset="-122"/>
              </a:rPr>
              <a:t>k</a:t>
            </a:r>
            <a:r>
              <a:rPr lang="zh-CN" altLang="zh-CN" sz="2000" dirty="0">
                <a:solidFill>
                  <a:srgbClr val="000000"/>
                </a:solidFill>
                <a:latin typeface="Consolas" panose="020B0609020204030204" pitchFamily="49" charset="0"/>
                <a:ea typeface="黑体" panose="02010609060101010101" pitchFamily="49" charset="-122"/>
              </a:rPr>
              <a:t>拆分的拆分方案个数</a:t>
            </a:r>
            <a:r>
              <a:rPr lang="zh-CN" altLang="en-US" sz="2000" dirty="0">
                <a:solidFill>
                  <a:srgbClr val="000000"/>
                </a:solidFill>
                <a:latin typeface="Consolas" panose="020B0609020204030204" pitchFamily="49" charset="0"/>
                <a:ea typeface="黑体" panose="02010609060101010101" pitchFamily="49" charset="-122"/>
              </a:rPr>
              <a:t>：</a:t>
            </a:r>
            <a:endParaRPr lang="zh-CN" altLang="en-US" sz="2000" dirty="0">
              <a:solidFill>
                <a:srgbClr val="000000"/>
              </a:solidFill>
              <a:latin typeface="Consolas" panose="020B0609020204030204" pitchFamily="49" charset="0"/>
              <a:ea typeface="黑体" panose="02010609060101010101" pitchFamily="49" charset="-122"/>
            </a:endParaRPr>
          </a:p>
        </p:txBody>
      </p:sp>
      <p:sp>
        <p:nvSpPr>
          <p:cNvPr id="175107" name="Text Box 3"/>
          <p:cNvSpPr txBox="1">
            <a:spLocks noChangeArrowheads="1"/>
          </p:cNvSpPr>
          <p:nvPr/>
        </p:nvSpPr>
        <p:spPr bwMode="auto">
          <a:xfrm>
            <a:off x="282575" y="2690813"/>
            <a:ext cx="8502650" cy="2852420"/>
          </a:xfrm>
          <a:prstGeom prst="rect">
            <a:avLst/>
          </a:prstGeom>
        </p:spPr>
        <p:style>
          <a:lnRef idx="2">
            <a:schemeClr val="accent2"/>
          </a:lnRef>
          <a:fillRef idx="1">
            <a:schemeClr val="lt1"/>
          </a:fillRef>
          <a:effectRef idx="0">
            <a:schemeClr val="accent2"/>
          </a:effectRef>
          <a:fontRef idx="minor">
            <a:schemeClr val="dk1"/>
          </a:fontRef>
        </p:style>
        <p:txBody>
          <a:bodyPr lIns="180000" tIns="180000" rIns="216000" bIns="180000">
            <a:spAutoFit/>
          </a:bodyPr>
          <a:lstStyle/>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    </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1</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）当</a:t>
            </a:r>
            <a:r>
              <a:rPr kumimoji="0" lang="en-US" altLang="zh-CN" sz="1800" b="0" i="1"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n</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=1</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en-US" altLang="zh-CN" sz="1800" b="0" i="1"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k</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=1</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时</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显然</a:t>
            </a:r>
            <a:r>
              <a:rPr kumimoji="0" lang="en-US" altLang="zh-CN" sz="1800" b="0" i="1" u="none" strike="noStrike" kern="1200" cap="none" spc="0" normalizeH="0" baseline="0" noProof="0" dirty="0">
                <a:ln>
                  <a:noFill/>
                </a:ln>
                <a:solidFill>
                  <a:srgbClr val="FF0000"/>
                </a:solidFill>
                <a:effectLst/>
                <a:uLnTx/>
                <a:uFillTx/>
                <a:latin typeface="Consolas" panose="020B0609020204030204" pitchFamily="49" charset="0"/>
                <a:ea typeface="黑体" panose="02010609060101010101" pitchFamily="49" charset="-122"/>
                <a:cs typeface="Consolas" panose="020B0609020204030204" pitchFamily="49" charset="0"/>
              </a:rPr>
              <a:t>f</a:t>
            </a:r>
            <a:r>
              <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en-US" altLang="zh-CN" sz="1800" b="0" i="1" u="none" strike="noStrike" kern="1200" cap="none" spc="0" normalizeH="0" baseline="0" noProof="0" dirty="0">
                <a:ln>
                  <a:noFill/>
                </a:ln>
                <a:solidFill>
                  <a:srgbClr val="FF0000"/>
                </a:solidFill>
                <a:effectLst/>
                <a:uLnTx/>
                <a:uFillTx/>
                <a:latin typeface="Consolas" panose="020B0609020204030204" pitchFamily="49" charset="0"/>
                <a:ea typeface="黑体" panose="02010609060101010101" pitchFamily="49" charset="-122"/>
                <a:cs typeface="Consolas" panose="020B0609020204030204" pitchFamily="49" charset="0"/>
              </a:rPr>
              <a:t>n</a:t>
            </a:r>
            <a:r>
              <a:rPr kumimoji="0" lang="zh-CN" altLang="en-US" sz="1800" b="0" i="0" u="none" strike="noStrike" kern="1200" cap="none" spc="0" normalizeH="0" baseline="0" noProof="0" dirty="0">
                <a:ln>
                  <a:noFill/>
                </a:ln>
                <a:solidFill>
                  <a:srgbClr val="FF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en-US" altLang="zh-CN" sz="1800" b="0" i="1" u="none" strike="noStrike" kern="1200" cap="none" spc="0" normalizeH="0" baseline="0" noProof="0" dirty="0">
                <a:ln>
                  <a:noFill/>
                </a:ln>
                <a:solidFill>
                  <a:srgbClr val="FF0000"/>
                </a:solidFill>
                <a:effectLst/>
                <a:uLnTx/>
                <a:uFillTx/>
                <a:latin typeface="Consolas" panose="020B0609020204030204" pitchFamily="49" charset="0"/>
                <a:ea typeface="黑体" panose="02010609060101010101" pitchFamily="49" charset="-122"/>
                <a:cs typeface="Consolas" panose="020B0609020204030204" pitchFamily="49" charset="0"/>
              </a:rPr>
              <a:t>k</a:t>
            </a:r>
            <a:r>
              <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黑体" panose="02010609060101010101" pitchFamily="49" charset="-122"/>
                <a:cs typeface="Consolas" panose="020B0609020204030204" pitchFamily="49" charset="0"/>
              </a:rPr>
              <a:t>)=1</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                 f(1,1)=1</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    </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2</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）当</a:t>
            </a:r>
            <a:r>
              <a:rPr kumimoji="0" lang="en-US" altLang="zh-CN" sz="1800" b="1" i="1" u="none" strike="noStrike" kern="1200" cap="none" spc="0" normalizeH="0" baseline="0" noProof="0" dirty="0">
                <a:ln>
                  <a:noFill/>
                </a:ln>
                <a:solidFill>
                  <a:srgbClr val="F14F3D"/>
                </a:solidFill>
                <a:effectLst/>
                <a:uLnTx/>
                <a:uFillTx/>
                <a:latin typeface="Consolas" panose="020B0609020204030204" pitchFamily="49" charset="0"/>
                <a:ea typeface="黑体" panose="02010609060101010101" pitchFamily="49" charset="-122"/>
                <a:cs typeface="Consolas" panose="020B0609020204030204" pitchFamily="49" charset="0"/>
              </a:rPr>
              <a:t>n</a:t>
            </a:r>
            <a:r>
              <a:rPr kumimoji="0" lang="en-US" altLang="zh-CN" sz="1800" b="1" i="0" u="none" strike="noStrike" kern="1200" cap="none" spc="0" normalizeH="0" baseline="0" noProof="0" dirty="0">
                <a:ln>
                  <a:noFill/>
                </a:ln>
                <a:solidFill>
                  <a:srgbClr val="F14F3D"/>
                </a:solidFill>
                <a:effectLst/>
                <a:uLnTx/>
                <a:uFillTx/>
                <a:latin typeface="Consolas" panose="020B0609020204030204" pitchFamily="49" charset="0"/>
                <a:ea typeface="黑体" panose="02010609060101010101" pitchFamily="49" charset="-122"/>
                <a:cs typeface="Consolas" panose="020B0609020204030204" pitchFamily="49" charset="0"/>
              </a:rPr>
              <a:t>&lt;</a:t>
            </a:r>
            <a:r>
              <a:rPr kumimoji="0" lang="en-US" altLang="zh-CN" sz="1800" b="1" i="1" u="none" strike="noStrike" kern="1200" cap="none" spc="0" normalizeH="0" baseline="0" noProof="0" dirty="0">
                <a:ln>
                  <a:noFill/>
                </a:ln>
                <a:solidFill>
                  <a:srgbClr val="F14F3D"/>
                </a:solidFill>
                <a:effectLst/>
                <a:uLnTx/>
                <a:uFillTx/>
                <a:latin typeface="Consolas" panose="020B0609020204030204" pitchFamily="49" charset="0"/>
                <a:ea typeface="黑体" panose="02010609060101010101" pitchFamily="49" charset="-122"/>
                <a:cs typeface="Consolas" panose="020B0609020204030204" pitchFamily="49" charset="0"/>
              </a:rPr>
              <a:t>k</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时</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有</a:t>
            </a:r>
            <a:r>
              <a:rPr kumimoji="0" lang="en-US" altLang="zh-CN" sz="1800" b="0" i="1" u="none" strike="noStrike" kern="1200" cap="none" spc="0" normalizeH="0" baseline="0" noProof="0" dirty="0">
                <a:ln>
                  <a:noFill/>
                </a:ln>
                <a:solidFill>
                  <a:srgbClr val="FF0000"/>
                </a:solidFill>
                <a:effectLst/>
                <a:uLnTx/>
                <a:uFillTx/>
                <a:latin typeface="Consolas" panose="020B0609020204030204" pitchFamily="49" charset="0"/>
                <a:ea typeface="黑体" panose="02010609060101010101" pitchFamily="49" charset="-122"/>
                <a:cs typeface="Consolas" panose="020B0609020204030204" pitchFamily="49" charset="0"/>
              </a:rPr>
              <a:t>f</a:t>
            </a:r>
            <a:r>
              <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en-US" altLang="zh-CN" sz="1800" b="0" i="1" u="none" strike="noStrike" kern="1200" cap="none" spc="0" normalizeH="0" baseline="0" noProof="0" dirty="0">
                <a:ln>
                  <a:noFill/>
                </a:ln>
                <a:solidFill>
                  <a:srgbClr val="FF0000"/>
                </a:solidFill>
                <a:effectLst/>
                <a:uLnTx/>
                <a:uFillTx/>
                <a:latin typeface="Consolas" panose="020B0609020204030204" pitchFamily="49" charset="0"/>
                <a:ea typeface="黑体" panose="02010609060101010101" pitchFamily="49" charset="-122"/>
                <a:cs typeface="Consolas" panose="020B0609020204030204" pitchFamily="49" charset="0"/>
              </a:rPr>
              <a:t>n</a:t>
            </a:r>
            <a:r>
              <a:rPr kumimoji="0" lang="zh-CN" altLang="en-US" sz="1800" b="0" i="0" u="none" strike="noStrike" kern="1200" cap="none" spc="0" normalizeH="0" baseline="0" noProof="0" dirty="0">
                <a:ln>
                  <a:noFill/>
                </a:ln>
                <a:solidFill>
                  <a:srgbClr val="FF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en-US" altLang="zh-CN" sz="1800" b="0" i="1" u="none" strike="noStrike" kern="1200" cap="none" spc="0" normalizeH="0" baseline="0" noProof="0" dirty="0">
                <a:ln>
                  <a:noFill/>
                </a:ln>
                <a:solidFill>
                  <a:srgbClr val="FF0000"/>
                </a:solidFill>
                <a:effectLst/>
                <a:uLnTx/>
                <a:uFillTx/>
                <a:latin typeface="Consolas" panose="020B0609020204030204" pitchFamily="49" charset="0"/>
                <a:ea typeface="黑体" panose="02010609060101010101" pitchFamily="49" charset="-122"/>
                <a:cs typeface="Consolas" panose="020B0609020204030204" pitchFamily="49" charset="0"/>
              </a:rPr>
              <a:t>k</a:t>
            </a:r>
            <a:r>
              <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en-US" altLang="zh-CN" sz="1800" b="0" i="1" u="none" strike="noStrike" kern="1200" cap="none" spc="0" normalizeH="0" baseline="0" noProof="0" dirty="0">
                <a:ln>
                  <a:noFill/>
                </a:ln>
                <a:solidFill>
                  <a:srgbClr val="FF0000"/>
                </a:solidFill>
                <a:effectLst/>
                <a:uLnTx/>
                <a:uFillTx/>
                <a:latin typeface="Consolas" panose="020B0609020204030204" pitchFamily="49" charset="0"/>
                <a:ea typeface="黑体" panose="02010609060101010101" pitchFamily="49" charset="-122"/>
                <a:cs typeface="Consolas" panose="020B0609020204030204" pitchFamily="49" charset="0"/>
              </a:rPr>
              <a:t>f</a:t>
            </a:r>
            <a:r>
              <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en-US" altLang="zh-CN" sz="1800" b="0" i="1" u="none" strike="noStrike" kern="1200" cap="none" spc="0" normalizeH="0" baseline="0" noProof="0" dirty="0">
                <a:ln>
                  <a:noFill/>
                </a:ln>
                <a:solidFill>
                  <a:srgbClr val="FF0000"/>
                </a:solidFill>
                <a:effectLst/>
                <a:uLnTx/>
                <a:uFillTx/>
                <a:latin typeface="Consolas" panose="020B0609020204030204" pitchFamily="49" charset="0"/>
                <a:ea typeface="黑体" panose="02010609060101010101" pitchFamily="49" charset="-122"/>
                <a:cs typeface="Consolas" panose="020B0609020204030204" pitchFamily="49" charset="0"/>
              </a:rPr>
              <a:t>n</a:t>
            </a:r>
            <a:r>
              <a:rPr kumimoji="0" lang="zh-CN" altLang="en-US" sz="1800" b="0" i="0" u="none" strike="noStrike" kern="1200" cap="none" spc="0" normalizeH="0" baseline="0" noProof="0" dirty="0">
                <a:ln>
                  <a:noFill/>
                </a:ln>
                <a:solidFill>
                  <a:srgbClr val="FF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en-US" altLang="zh-CN" sz="1800" b="0" i="1" u="none" strike="noStrike" kern="1200" cap="none" spc="0" normalizeH="0" baseline="0" noProof="0" dirty="0">
                <a:ln>
                  <a:noFill/>
                </a:ln>
                <a:solidFill>
                  <a:srgbClr val="FF0000"/>
                </a:solidFill>
                <a:effectLst/>
                <a:uLnTx/>
                <a:uFillTx/>
                <a:latin typeface="Consolas" panose="020B0609020204030204" pitchFamily="49" charset="0"/>
                <a:ea typeface="黑体" panose="02010609060101010101" pitchFamily="49" charset="-122"/>
                <a:cs typeface="Consolas" panose="020B0609020204030204" pitchFamily="49" charset="0"/>
              </a:rPr>
              <a:t>n</a:t>
            </a:r>
            <a:r>
              <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    </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3</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）当</a:t>
            </a:r>
            <a:r>
              <a:rPr kumimoji="0" lang="en-US" altLang="zh-CN" sz="1800" b="1" i="1" u="none" strike="noStrike" kern="1200" cap="none" spc="0" normalizeH="0" baseline="0" noProof="0" dirty="0">
                <a:ln>
                  <a:noFill/>
                </a:ln>
                <a:solidFill>
                  <a:srgbClr val="F14F3D"/>
                </a:solidFill>
                <a:effectLst/>
                <a:uLnTx/>
                <a:uFillTx/>
                <a:latin typeface="Consolas" panose="020B0609020204030204" pitchFamily="49" charset="0"/>
                <a:ea typeface="黑体" panose="02010609060101010101" pitchFamily="49" charset="-122"/>
                <a:cs typeface="Consolas" panose="020B0609020204030204" pitchFamily="49" charset="0"/>
              </a:rPr>
              <a:t>n</a:t>
            </a:r>
            <a:r>
              <a:rPr kumimoji="0" lang="en-US" altLang="zh-CN" sz="1800" b="1" i="0" u="none" strike="noStrike" kern="1200" cap="none" spc="0" normalizeH="0" baseline="0" noProof="0" dirty="0">
                <a:ln>
                  <a:noFill/>
                </a:ln>
                <a:solidFill>
                  <a:srgbClr val="F14F3D"/>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en-US" altLang="zh-CN" sz="1800" b="1" i="1" u="none" strike="noStrike" kern="1200" cap="none" spc="0" normalizeH="0" baseline="0" noProof="0" dirty="0">
                <a:ln>
                  <a:noFill/>
                </a:ln>
                <a:solidFill>
                  <a:srgbClr val="F14F3D"/>
                </a:solidFill>
                <a:effectLst/>
                <a:uLnTx/>
                <a:uFillTx/>
                <a:latin typeface="Consolas" panose="020B0609020204030204" pitchFamily="49" charset="0"/>
                <a:ea typeface="黑体" panose="02010609060101010101" pitchFamily="49" charset="-122"/>
                <a:cs typeface="Consolas" panose="020B0609020204030204" pitchFamily="49" charset="0"/>
              </a:rPr>
              <a:t>k</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时</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        </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其拆分方案有将正整数</a:t>
            </a:r>
            <a:r>
              <a:rPr kumimoji="0" lang="en-US" altLang="zh-CN" sz="1800" b="0" i="1"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n</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无序拆分成最大数为</a:t>
            </a:r>
            <a:r>
              <a:rPr kumimoji="0" lang="en-US" altLang="zh-CN" sz="1800" b="0" i="1"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n</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-1</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的拆分方案</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        </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以及将</a:t>
            </a:r>
            <a:r>
              <a:rPr kumimoji="0" lang="en-US" altLang="zh-CN" sz="1800" b="0" i="1"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n</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拆分成</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1</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个</a:t>
            </a:r>
            <a:r>
              <a:rPr kumimoji="0" lang="en-US" altLang="zh-CN" sz="1800" b="0" i="1"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n</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en-US" altLang="zh-CN" sz="1800" b="0" i="1"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n</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en-US" altLang="zh-CN" sz="1800" b="0" i="1"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n</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的拆分方案</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后者仅仅一种</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所以有</a:t>
            </a: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1"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                                        </a:t>
            </a:r>
            <a:r>
              <a:rPr kumimoji="0" lang="en-US" altLang="zh-CN" sz="1800" b="0" i="1" u="none" strike="noStrike" kern="1200" cap="none" spc="0" normalizeH="0" baseline="0" noProof="0" dirty="0">
                <a:ln>
                  <a:noFill/>
                </a:ln>
                <a:solidFill>
                  <a:srgbClr val="FF0000"/>
                </a:solidFill>
                <a:effectLst/>
                <a:uLnTx/>
                <a:uFillTx/>
                <a:latin typeface="Consolas" panose="020B0609020204030204" pitchFamily="49" charset="0"/>
                <a:ea typeface="黑体" panose="02010609060101010101" pitchFamily="49" charset="-122"/>
                <a:cs typeface="Consolas" panose="020B0609020204030204" pitchFamily="49" charset="0"/>
              </a:rPr>
              <a:t>f</a:t>
            </a:r>
            <a:r>
              <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en-US" altLang="zh-CN" sz="1800" b="0" i="1" u="none" strike="noStrike" kern="1200" cap="none" spc="0" normalizeH="0" baseline="0" noProof="0" dirty="0">
                <a:ln>
                  <a:noFill/>
                </a:ln>
                <a:solidFill>
                  <a:srgbClr val="FF0000"/>
                </a:solidFill>
                <a:effectLst/>
                <a:uLnTx/>
                <a:uFillTx/>
                <a:latin typeface="Consolas" panose="020B0609020204030204" pitchFamily="49" charset="0"/>
                <a:ea typeface="黑体" panose="02010609060101010101" pitchFamily="49" charset="-122"/>
                <a:cs typeface="Consolas" panose="020B0609020204030204" pitchFamily="49" charset="0"/>
              </a:rPr>
              <a:t>n</a:t>
            </a:r>
            <a:r>
              <a:rPr kumimoji="0" lang="zh-CN" altLang="en-US" sz="1800" b="0" i="0" u="none" strike="noStrike" kern="1200" cap="none" spc="0" normalizeH="0" baseline="0" noProof="0" dirty="0">
                <a:ln>
                  <a:noFill/>
                </a:ln>
                <a:solidFill>
                  <a:srgbClr val="FF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en-US" altLang="zh-CN" sz="1800" b="0" i="1" u="none" strike="noStrike" kern="1200" cap="none" spc="0" normalizeH="0" baseline="0" noProof="0" dirty="0">
                <a:ln>
                  <a:noFill/>
                </a:ln>
                <a:solidFill>
                  <a:srgbClr val="FF0000"/>
                </a:solidFill>
                <a:effectLst/>
                <a:uLnTx/>
                <a:uFillTx/>
                <a:latin typeface="Consolas" panose="020B0609020204030204" pitchFamily="49" charset="0"/>
                <a:ea typeface="黑体" panose="02010609060101010101" pitchFamily="49" charset="-122"/>
                <a:cs typeface="Consolas" panose="020B0609020204030204" pitchFamily="49" charset="0"/>
              </a:rPr>
              <a:t>n</a:t>
            </a:r>
            <a:r>
              <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en-US" altLang="zh-CN" sz="1800" b="0" i="1" u="none" strike="noStrike" kern="1200" cap="none" spc="0" normalizeH="0" baseline="0" noProof="0" dirty="0">
                <a:ln>
                  <a:noFill/>
                </a:ln>
                <a:solidFill>
                  <a:srgbClr val="FF0000"/>
                </a:solidFill>
                <a:effectLst/>
                <a:uLnTx/>
                <a:uFillTx/>
                <a:latin typeface="Consolas" panose="020B0609020204030204" pitchFamily="49" charset="0"/>
                <a:ea typeface="黑体" panose="02010609060101010101" pitchFamily="49" charset="-122"/>
                <a:cs typeface="Consolas" panose="020B0609020204030204" pitchFamily="49" charset="0"/>
              </a:rPr>
              <a:t>f</a:t>
            </a:r>
            <a:r>
              <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en-US" altLang="zh-CN" sz="1800" b="0" i="1" u="none" strike="noStrike" kern="1200" cap="none" spc="0" normalizeH="0" baseline="0" noProof="0" dirty="0">
                <a:ln>
                  <a:noFill/>
                </a:ln>
                <a:solidFill>
                  <a:srgbClr val="FF0000"/>
                </a:solidFill>
                <a:effectLst/>
                <a:uLnTx/>
                <a:uFillTx/>
                <a:latin typeface="Consolas" panose="020B0609020204030204" pitchFamily="49" charset="0"/>
                <a:ea typeface="黑体" panose="02010609060101010101" pitchFamily="49" charset="-122"/>
                <a:cs typeface="Consolas" panose="020B0609020204030204" pitchFamily="49" charset="0"/>
              </a:rPr>
              <a:t>n</a:t>
            </a:r>
            <a:r>
              <a:rPr kumimoji="0" lang="zh-CN" altLang="en-US" sz="1800" b="0" i="0" u="none" strike="noStrike" kern="1200" cap="none" spc="0" normalizeH="0" baseline="0" noProof="0" dirty="0">
                <a:ln>
                  <a:noFill/>
                </a:ln>
                <a:solidFill>
                  <a:srgbClr val="FF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en-US" altLang="zh-CN" sz="1800" b="0" i="1" u="none" strike="noStrike" kern="1200" cap="none" spc="0" normalizeH="0" baseline="0" noProof="0" dirty="0">
                <a:ln>
                  <a:noFill/>
                </a:ln>
                <a:solidFill>
                  <a:srgbClr val="FF0000"/>
                </a:solidFill>
                <a:effectLst/>
                <a:uLnTx/>
                <a:uFillTx/>
                <a:latin typeface="Consolas" panose="020B0609020204030204" pitchFamily="49" charset="0"/>
                <a:ea typeface="黑体" panose="02010609060101010101" pitchFamily="49" charset="-122"/>
                <a:cs typeface="Consolas" panose="020B0609020204030204" pitchFamily="49" charset="0"/>
              </a:rPr>
              <a:t>n</a:t>
            </a:r>
            <a:r>
              <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黑体" panose="02010609060101010101" pitchFamily="49" charset="-122"/>
                <a:cs typeface="Consolas" panose="020B0609020204030204" pitchFamily="49" charset="0"/>
              </a:rPr>
              <a:t>-1)+1</a:t>
            </a:r>
            <a:r>
              <a:rPr kumimoji="0" lang="zh-CN" altLang="zh-CN" sz="1800" b="0" i="0" u="none" strike="noStrike" kern="1200" cap="none" spc="0" normalizeH="0" baseline="0" noProof="0" dirty="0">
                <a:ln>
                  <a:noFill/>
                </a:ln>
                <a:solidFill>
                  <a:srgbClr val="FF0000"/>
                </a:solidFill>
                <a:effectLst/>
                <a:uLnTx/>
                <a:uFillTx/>
                <a:latin typeface="Consolas" panose="020B0609020204030204" pitchFamily="49" charset="0"/>
                <a:ea typeface="黑体" panose="02010609060101010101" pitchFamily="49" charset="-122"/>
                <a:cs typeface="Consolas" panose="020B0609020204030204" pitchFamily="49" charset="0"/>
              </a:rPr>
              <a:t>。</a:t>
            </a:r>
            <a:endParaRPr kumimoji="0" lang="zh-CN" altLang="zh-CN" sz="1800" b="0" i="0" u="none" strike="noStrike" kern="1200" cap="none" spc="0" normalizeH="0" baseline="0" noProof="0" dirty="0">
              <a:ln>
                <a:noFill/>
              </a:ln>
              <a:solidFill>
                <a:srgbClr val="FF0000"/>
              </a:solidFill>
              <a:effectLst/>
              <a:uLnTx/>
              <a:uFillTx/>
              <a:latin typeface="Consolas" panose="020B0609020204030204" pitchFamily="49" charset="0"/>
              <a:ea typeface="黑体" panose="02010609060101010101" pitchFamily="49" charset="-122"/>
              <a:cs typeface="Consolas" panose="020B0609020204030204" pitchFamily="49" charset="0"/>
            </a:endParaRPr>
          </a:p>
        </p:txBody>
      </p:sp>
      <p:sp>
        <p:nvSpPr>
          <p:cNvPr id="141315" name="TextBox 3"/>
          <p:cNvSpPr txBox="1"/>
          <p:nvPr/>
        </p:nvSpPr>
        <p:spPr>
          <a:xfrm>
            <a:off x="357188" y="571500"/>
            <a:ext cx="4143375" cy="522288"/>
          </a:xfrm>
          <a:prstGeom prst="rect">
            <a:avLst/>
          </a:prstGeom>
          <a:noFill/>
          <a:ln w="9525">
            <a:noFill/>
          </a:ln>
        </p:spPr>
        <p:txBody>
          <a:bodyPr anchor="t" anchorCtr="0">
            <a:spAutoFit/>
          </a:bodyPr>
          <a:p>
            <a:pPr algn="ctr" eaLnBrk="0" hangingPunct="0"/>
            <a:r>
              <a:rPr lang="zh-CN" altLang="zh-CN" sz="2800" dirty="0">
                <a:solidFill>
                  <a:schemeClr val="bg1"/>
                </a:solidFill>
                <a:latin typeface="微软雅黑" panose="020B0503020204020204" pitchFamily="34" charset="-122"/>
                <a:ea typeface="微软雅黑" panose="020B0503020204020204" pitchFamily="34" charset="-122"/>
              </a:rPr>
              <a:t>求解整数拆分问题</a:t>
            </a:r>
            <a:endParaRPr lang="zh-CN" altLang="zh-CN"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5107">
                                            <p:txEl>
                                              <p:charRg st="0" end="5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5107">
                                            <p:txEl>
                                              <p:charRg st="54" end="8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5107">
                                            <p:txEl>
                                              <p:charRg st="83" end="9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5107">
                                            <p:txEl>
                                              <p:charRg st="97" end="13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5107">
                                            <p:txEl>
                                              <p:charRg st="135" end="17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5107">
                                            <p:txEl>
                                              <p:charRg st="175" end="23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285750" y="1447800"/>
            <a:ext cx="8429625" cy="1948815"/>
          </a:xfrm>
          <a:prstGeom prst="rect">
            <a:avLst/>
          </a:prstGeom>
          <a:noFill/>
        </p:spPr>
        <p:style>
          <a:lnRef idx="2">
            <a:schemeClr val="accent2"/>
          </a:lnRef>
          <a:fillRef idx="1">
            <a:schemeClr val="lt1"/>
          </a:fillRef>
          <a:effectRef idx="0">
            <a:schemeClr val="accent2"/>
          </a:effectRef>
          <a:fontRef idx="minor">
            <a:schemeClr val="dk1"/>
          </a:fontRef>
        </p:style>
        <p:txBody>
          <a:bodyPr lIns="180000" tIns="144000" rIns="144000" bIns="144000">
            <a:spAutoFit/>
          </a:bodyPr>
          <a:lstStyle/>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   </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4</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）当</a:t>
            </a:r>
            <a:r>
              <a:rPr kumimoji="0" lang="en-US" altLang="zh-CN" sz="1800" b="1" i="1" u="none" strike="noStrike" kern="1200" cap="none" spc="0" normalizeH="0" baseline="0" noProof="0" dirty="0">
                <a:ln>
                  <a:noFill/>
                </a:ln>
                <a:solidFill>
                  <a:srgbClr val="F14F3D"/>
                </a:solidFill>
                <a:effectLst/>
                <a:uLnTx/>
                <a:uFillTx/>
                <a:latin typeface="Consolas" panose="020B0609020204030204" pitchFamily="49" charset="0"/>
                <a:ea typeface="黑体" panose="02010609060101010101" pitchFamily="49" charset="-122"/>
                <a:cs typeface="Consolas" panose="020B0609020204030204" pitchFamily="49" charset="0"/>
              </a:rPr>
              <a:t>n</a:t>
            </a:r>
            <a:r>
              <a:rPr kumimoji="0" lang="en-US" altLang="zh-CN" sz="1800" b="1" i="0" u="none" strike="noStrike" kern="1200" cap="none" spc="0" normalizeH="0" baseline="0" noProof="0" dirty="0">
                <a:ln>
                  <a:noFill/>
                </a:ln>
                <a:solidFill>
                  <a:srgbClr val="F14F3D"/>
                </a:solidFill>
                <a:effectLst/>
                <a:uLnTx/>
                <a:uFillTx/>
                <a:latin typeface="Consolas" panose="020B0609020204030204" pitchFamily="49" charset="0"/>
                <a:ea typeface="黑体" panose="02010609060101010101" pitchFamily="49" charset="-122"/>
                <a:cs typeface="Consolas" panose="020B0609020204030204" pitchFamily="49" charset="0"/>
              </a:rPr>
              <a:t>&gt;</a:t>
            </a:r>
            <a:r>
              <a:rPr kumimoji="0" lang="en-US" altLang="zh-CN" sz="1800" b="1" i="1" u="none" strike="noStrike" kern="1200" cap="none" spc="0" normalizeH="0" baseline="0" noProof="0" dirty="0">
                <a:ln>
                  <a:noFill/>
                </a:ln>
                <a:solidFill>
                  <a:srgbClr val="F14F3D"/>
                </a:solidFill>
                <a:effectLst/>
                <a:uLnTx/>
                <a:uFillTx/>
                <a:latin typeface="Consolas" panose="020B0609020204030204" pitchFamily="49" charset="0"/>
                <a:ea typeface="黑体" panose="02010609060101010101" pitchFamily="49" charset="-122"/>
                <a:cs typeface="Consolas" panose="020B0609020204030204" pitchFamily="49" charset="0"/>
              </a:rPr>
              <a:t>k</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时</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根据拆分方案中是否包含</a:t>
            </a:r>
            <a:r>
              <a:rPr kumimoji="0" lang="en-US" altLang="zh-CN" sz="1800" b="0" i="1"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k</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可以分为两种情况：</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     </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① 拆分中包含</a:t>
            </a:r>
            <a:r>
              <a:rPr kumimoji="0" lang="en-US" altLang="zh-CN" sz="1800" b="0" i="1"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k</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的情况</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即一部分为单个</a:t>
            </a:r>
            <a:r>
              <a:rPr kumimoji="0" lang="en-US" altLang="zh-CN" sz="1800" b="0" i="1"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k</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另外一部分为</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en-US" altLang="zh-CN" sz="1800" b="0" i="1"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x</a:t>
            </a:r>
            <a:r>
              <a:rPr kumimoji="0" lang="en-US" altLang="zh-CN" sz="1800" b="0" i="0" u="none" strike="noStrike" kern="1200" cap="none" spc="0" normalizeH="0" baseline="-2500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1</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en-US" altLang="zh-CN" sz="1800" b="0" i="1"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x</a:t>
            </a:r>
            <a:r>
              <a:rPr kumimoji="0" lang="en-US" altLang="zh-CN" sz="1800" b="0" i="0" u="none" strike="noStrike" kern="1200" cap="none" spc="0" normalizeH="0" baseline="-2500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2</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en-US" altLang="zh-CN" sz="1800" b="0" i="1"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x</a:t>
            </a:r>
            <a:r>
              <a:rPr kumimoji="0" lang="en-US" altLang="zh-CN" sz="1800" b="0" i="1" u="none" strike="noStrike" kern="1200" cap="none" spc="0" normalizeH="0" baseline="-2500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后者的和为</a:t>
            </a:r>
            <a:r>
              <a:rPr kumimoji="0" lang="en-US" altLang="zh-CN" sz="1800" b="0" i="1"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n</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en-US" altLang="zh-CN" sz="1800" b="0" i="1"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k</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后者中可能再次出现</a:t>
            </a:r>
            <a:r>
              <a:rPr kumimoji="0" lang="en-US" altLang="zh-CN" sz="1800" b="0" i="1"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k</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因此是（</a:t>
            </a:r>
            <a:r>
              <a:rPr kumimoji="0" lang="en-US" altLang="zh-CN" sz="1800" b="0" i="1"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n</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en-US" altLang="zh-CN" sz="1800" b="0" i="1"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k</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）的</a:t>
            </a:r>
            <a:r>
              <a:rPr kumimoji="0" lang="en-US" altLang="zh-CN" sz="1800" b="0" i="1"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k</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拆分</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所以这种拆分方案个数为</a:t>
            </a:r>
            <a:r>
              <a:rPr kumimoji="0" lang="en-US" altLang="zh-CN" sz="1800" b="0" i="1" u="none" strike="noStrike" kern="1200" cap="none" spc="0" normalizeH="0" baseline="0" noProof="0" dirty="0">
                <a:ln>
                  <a:noFill/>
                </a:ln>
                <a:solidFill>
                  <a:srgbClr val="FF0000"/>
                </a:solidFill>
                <a:effectLst/>
                <a:uLnTx/>
                <a:uFillTx/>
                <a:latin typeface="Consolas" panose="020B0609020204030204" pitchFamily="49" charset="0"/>
                <a:ea typeface="黑体" panose="02010609060101010101" pitchFamily="49" charset="-122"/>
                <a:cs typeface="Consolas" panose="020B0609020204030204" pitchFamily="49" charset="0"/>
              </a:rPr>
              <a:t>f</a:t>
            </a:r>
            <a:r>
              <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en-US" altLang="zh-CN" sz="1800" b="0" i="1" u="none" strike="noStrike" kern="1200" cap="none" spc="0" normalizeH="0" baseline="0" noProof="0" dirty="0">
                <a:ln>
                  <a:noFill/>
                </a:ln>
                <a:solidFill>
                  <a:srgbClr val="FF0000"/>
                </a:solidFill>
                <a:effectLst/>
                <a:uLnTx/>
                <a:uFillTx/>
                <a:latin typeface="Consolas" panose="020B0609020204030204" pitchFamily="49" charset="0"/>
                <a:ea typeface="黑体" panose="02010609060101010101" pitchFamily="49" charset="-122"/>
                <a:cs typeface="Consolas" panose="020B0609020204030204" pitchFamily="49" charset="0"/>
              </a:rPr>
              <a:t>n</a:t>
            </a:r>
            <a:r>
              <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en-US" altLang="zh-CN" sz="1800" b="0" i="1" u="none" strike="noStrike" kern="1200" cap="none" spc="0" normalizeH="0" baseline="0" noProof="0" dirty="0">
                <a:ln>
                  <a:noFill/>
                </a:ln>
                <a:solidFill>
                  <a:srgbClr val="FF0000"/>
                </a:solidFill>
                <a:effectLst/>
                <a:uLnTx/>
                <a:uFillTx/>
                <a:latin typeface="Consolas" panose="020B0609020204030204" pitchFamily="49" charset="0"/>
                <a:ea typeface="黑体" panose="02010609060101010101" pitchFamily="49" charset="-122"/>
                <a:cs typeface="Consolas" panose="020B0609020204030204" pitchFamily="49" charset="0"/>
              </a:rPr>
              <a:t>k</a:t>
            </a:r>
            <a:r>
              <a:rPr kumimoji="0" lang="zh-CN" altLang="en-US" sz="1800" b="0" i="0" u="none" strike="noStrike" kern="1200" cap="none" spc="0" normalizeH="0" baseline="0" noProof="0" dirty="0">
                <a:ln>
                  <a:noFill/>
                </a:ln>
                <a:solidFill>
                  <a:srgbClr val="FF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en-US" altLang="zh-CN" sz="1800" b="0" i="1" u="none" strike="noStrike" kern="1200" cap="none" spc="0" normalizeH="0" baseline="0" noProof="0" dirty="0">
                <a:ln>
                  <a:noFill/>
                </a:ln>
                <a:solidFill>
                  <a:srgbClr val="FF0000"/>
                </a:solidFill>
                <a:effectLst/>
                <a:uLnTx/>
                <a:uFillTx/>
                <a:latin typeface="Consolas" panose="020B0609020204030204" pitchFamily="49" charset="0"/>
                <a:ea typeface="黑体" panose="02010609060101010101" pitchFamily="49" charset="-122"/>
                <a:cs typeface="Consolas" panose="020B0609020204030204" pitchFamily="49" charset="0"/>
              </a:rPr>
              <a:t>k</a:t>
            </a:r>
            <a:r>
              <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endParaRPr>
          </a:p>
        </p:txBody>
      </p:sp>
      <p:sp>
        <p:nvSpPr>
          <p:cNvPr id="65539" name="TextBox 2"/>
          <p:cNvSpPr txBox="1"/>
          <p:nvPr/>
        </p:nvSpPr>
        <p:spPr>
          <a:xfrm>
            <a:off x="1714500" y="3725863"/>
            <a:ext cx="4214813" cy="400050"/>
          </a:xfrm>
          <a:prstGeom prst="rect">
            <a:avLst/>
          </a:prstGeom>
          <a:noFill/>
          <a:ln w="9525">
            <a:noFill/>
          </a:ln>
        </p:spPr>
        <p:txBody>
          <a:bodyPr anchor="t" anchorCtr="0">
            <a:spAutoFit/>
          </a:bodyPr>
          <a:p>
            <a:pPr eaLnBrk="0" hangingPunct="0"/>
            <a:r>
              <a:rPr lang="en-US" altLang="zh-CN" sz="2000" i="1" dirty="0">
                <a:solidFill>
                  <a:srgbClr val="000000"/>
                </a:solidFill>
                <a:latin typeface="Consolas" panose="020B0609020204030204" pitchFamily="49" charset="0"/>
                <a:ea typeface="黑体" panose="02010609060101010101" pitchFamily="49" charset="-122"/>
              </a:rPr>
              <a:t>n</a:t>
            </a:r>
            <a:r>
              <a:rPr lang="en-US" altLang="zh-CN" sz="2000" dirty="0">
                <a:solidFill>
                  <a:srgbClr val="000000"/>
                </a:solidFill>
                <a:latin typeface="Consolas" panose="020B0609020204030204" pitchFamily="49" charset="0"/>
                <a:ea typeface="黑体" panose="02010609060101010101" pitchFamily="49" charset="-122"/>
              </a:rPr>
              <a:t>  =  </a:t>
            </a:r>
            <a:r>
              <a:rPr lang="en-US" altLang="zh-CN" sz="2000" i="1" dirty="0">
                <a:solidFill>
                  <a:srgbClr val="000000"/>
                </a:solidFill>
                <a:latin typeface="Consolas" panose="020B0609020204030204" pitchFamily="49" charset="0"/>
                <a:ea typeface="黑体" panose="02010609060101010101" pitchFamily="49" charset="-122"/>
              </a:rPr>
              <a:t>k</a:t>
            </a:r>
            <a:r>
              <a:rPr lang="en-US" altLang="zh-CN" sz="2000" dirty="0">
                <a:solidFill>
                  <a:srgbClr val="000000"/>
                </a:solidFill>
                <a:latin typeface="Consolas" panose="020B0609020204030204" pitchFamily="49" charset="0"/>
                <a:ea typeface="黑体" panose="02010609060101010101" pitchFamily="49" charset="-122"/>
              </a:rPr>
              <a:t> + {</a:t>
            </a:r>
            <a:r>
              <a:rPr lang="en-US" altLang="zh-CN" sz="2000" i="1" dirty="0">
                <a:solidFill>
                  <a:srgbClr val="000000"/>
                </a:solidFill>
                <a:latin typeface="Consolas" panose="020B0609020204030204" pitchFamily="49" charset="0"/>
                <a:ea typeface="黑体" panose="02010609060101010101" pitchFamily="49" charset="-122"/>
              </a:rPr>
              <a:t>x</a:t>
            </a:r>
            <a:r>
              <a:rPr lang="en-US" altLang="zh-CN" sz="2000" baseline="-25000" dirty="0">
                <a:solidFill>
                  <a:srgbClr val="000000"/>
                </a:solidFill>
                <a:latin typeface="Consolas" panose="020B0609020204030204" pitchFamily="49" charset="0"/>
                <a:ea typeface="黑体" panose="02010609060101010101" pitchFamily="49" charset="-122"/>
              </a:rPr>
              <a:t>1</a:t>
            </a:r>
            <a:r>
              <a:rPr lang="zh-CN" altLang="en-US" sz="2000" dirty="0">
                <a:solidFill>
                  <a:srgbClr val="000000"/>
                </a:solidFill>
                <a:latin typeface="Consolas" panose="020B0609020204030204" pitchFamily="49" charset="0"/>
                <a:ea typeface="黑体" panose="02010609060101010101" pitchFamily="49" charset="-122"/>
              </a:rPr>
              <a:t>，</a:t>
            </a:r>
            <a:r>
              <a:rPr lang="en-US" altLang="zh-CN" sz="2000" i="1" dirty="0">
                <a:solidFill>
                  <a:srgbClr val="000000"/>
                </a:solidFill>
                <a:latin typeface="Consolas" panose="020B0609020204030204" pitchFamily="49" charset="0"/>
                <a:ea typeface="黑体" panose="02010609060101010101" pitchFamily="49" charset="-122"/>
              </a:rPr>
              <a:t>x</a:t>
            </a:r>
            <a:r>
              <a:rPr lang="en-US" altLang="zh-CN" sz="2000" baseline="-25000" dirty="0">
                <a:solidFill>
                  <a:srgbClr val="000000"/>
                </a:solidFill>
                <a:latin typeface="Consolas" panose="020B0609020204030204" pitchFamily="49" charset="0"/>
                <a:ea typeface="黑体" panose="02010609060101010101" pitchFamily="49" charset="-122"/>
              </a:rPr>
              <a:t>2</a:t>
            </a:r>
            <a:r>
              <a:rPr lang="zh-CN" altLang="en-US" sz="2000" dirty="0">
                <a:solidFill>
                  <a:srgbClr val="000000"/>
                </a:solidFill>
                <a:latin typeface="Consolas" panose="020B0609020204030204" pitchFamily="49" charset="0"/>
                <a:ea typeface="黑体" panose="02010609060101010101" pitchFamily="49" charset="-122"/>
              </a:rPr>
              <a:t>，</a:t>
            </a:r>
            <a:r>
              <a:rPr lang="zh-CN" altLang="zh-CN" sz="2000" dirty="0">
                <a:solidFill>
                  <a:srgbClr val="000000"/>
                </a:solidFill>
                <a:latin typeface="Consolas" panose="020B0609020204030204" pitchFamily="49" charset="0"/>
                <a:ea typeface="黑体" panose="02010609060101010101" pitchFamily="49" charset="-122"/>
              </a:rPr>
              <a:t>…</a:t>
            </a:r>
            <a:r>
              <a:rPr lang="zh-CN" altLang="en-US" sz="2000" dirty="0">
                <a:solidFill>
                  <a:srgbClr val="000000"/>
                </a:solidFill>
                <a:latin typeface="Consolas" panose="020B0609020204030204" pitchFamily="49" charset="0"/>
                <a:ea typeface="黑体" panose="02010609060101010101" pitchFamily="49" charset="-122"/>
              </a:rPr>
              <a:t>，</a:t>
            </a:r>
            <a:r>
              <a:rPr lang="en-US" altLang="zh-CN" sz="2000" i="1" dirty="0">
                <a:solidFill>
                  <a:srgbClr val="000000"/>
                </a:solidFill>
                <a:latin typeface="Consolas" panose="020B0609020204030204" pitchFamily="49" charset="0"/>
                <a:ea typeface="黑体" panose="02010609060101010101" pitchFamily="49" charset="-122"/>
              </a:rPr>
              <a:t>x</a:t>
            </a:r>
            <a:r>
              <a:rPr lang="en-US" altLang="zh-CN" sz="2000" i="1" baseline="-25000" dirty="0">
                <a:solidFill>
                  <a:srgbClr val="000000"/>
                </a:solidFill>
                <a:latin typeface="Consolas" panose="020B0609020204030204" pitchFamily="49" charset="0"/>
                <a:ea typeface="黑体" panose="02010609060101010101" pitchFamily="49" charset="-122"/>
              </a:rPr>
              <a:t>i</a:t>
            </a:r>
            <a:r>
              <a:rPr lang="en-US" altLang="zh-CN" sz="2000" dirty="0">
                <a:solidFill>
                  <a:srgbClr val="000000"/>
                </a:solidFill>
                <a:latin typeface="Consolas" panose="020B0609020204030204" pitchFamily="49" charset="0"/>
                <a:ea typeface="黑体" panose="02010609060101010101" pitchFamily="49" charset="-122"/>
              </a:rPr>
              <a:t>} </a:t>
            </a:r>
            <a:endParaRPr lang="zh-CN" altLang="en-US" sz="2000" dirty="0">
              <a:solidFill>
                <a:srgbClr val="000000"/>
              </a:solidFill>
              <a:latin typeface="Consolas" panose="020B0609020204030204" pitchFamily="49" charset="0"/>
              <a:ea typeface="黑体" panose="02010609060101010101" pitchFamily="49" charset="-122"/>
            </a:endParaRPr>
          </a:p>
        </p:txBody>
      </p:sp>
      <p:sp>
        <p:nvSpPr>
          <p:cNvPr id="65540" name="TextBox 3"/>
          <p:cNvSpPr txBox="1"/>
          <p:nvPr/>
        </p:nvSpPr>
        <p:spPr>
          <a:xfrm>
            <a:off x="3429000" y="4583113"/>
            <a:ext cx="1500188" cy="369887"/>
          </a:xfrm>
          <a:prstGeom prst="rect">
            <a:avLst/>
          </a:prstGeom>
          <a:noFill/>
          <a:ln w="9525">
            <a:noFill/>
          </a:ln>
        </p:spPr>
        <p:txBody>
          <a:bodyPr anchor="t" anchorCtr="0">
            <a:spAutoFit/>
          </a:bodyPr>
          <a:p>
            <a:pPr eaLnBrk="0" hangingPunct="0"/>
            <a:r>
              <a:rPr lang="en-US" altLang="zh-CN" i="1" dirty="0">
                <a:solidFill>
                  <a:srgbClr val="FF0000"/>
                </a:solidFill>
                <a:latin typeface="Consolas" panose="020B0609020204030204" pitchFamily="49" charset="0"/>
                <a:ea typeface="仿宋" panose="02010609060101010101" pitchFamily="49" charset="-122"/>
              </a:rPr>
              <a:t>f</a:t>
            </a:r>
            <a:r>
              <a:rPr lang="en-US" altLang="zh-CN" dirty="0">
                <a:solidFill>
                  <a:srgbClr val="FF0000"/>
                </a:solidFill>
                <a:latin typeface="Consolas" panose="020B0609020204030204" pitchFamily="49" charset="0"/>
                <a:ea typeface="仿宋" panose="02010609060101010101" pitchFamily="49" charset="-122"/>
              </a:rPr>
              <a:t>(</a:t>
            </a:r>
            <a:r>
              <a:rPr lang="en-US" altLang="zh-CN" i="1" dirty="0">
                <a:solidFill>
                  <a:srgbClr val="FF0000"/>
                </a:solidFill>
                <a:latin typeface="Consolas" panose="020B0609020204030204" pitchFamily="49" charset="0"/>
                <a:ea typeface="仿宋" panose="02010609060101010101" pitchFamily="49" charset="-122"/>
              </a:rPr>
              <a:t>n</a:t>
            </a:r>
            <a:r>
              <a:rPr lang="en-US" altLang="zh-CN" dirty="0">
                <a:solidFill>
                  <a:srgbClr val="FF0000"/>
                </a:solidFill>
                <a:latin typeface="Consolas" panose="020B0609020204030204" pitchFamily="49" charset="0"/>
                <a:ea typeface="仿宋" panose="02010609060101010101" pitchFamily="49" charset="-122"/>
              </a:rPr>
              <a:t>-</a:t>
            </a:r>
            <a:r>
              <a:rPr lang="en-US" altLang="zh-CN" i="1" dirty="0">
                <a:solidFill>
                  <a:srgbClr val="FF0000"/>
                </a:solidFill>
                <a:latin typeface="Consolas" panose="020B0609020204030204" pitchFamily="49" charset="0"/>
                <a:ea typeface="仿宋" panose="02010609060101010101" pitchFamily="49" charset="-122"/>
              </a:rPr>
              <a:t>k</a:t>
            </a:r>
            <a:r>
              <a:rPr lang="zh-CN" altLang="en-US" dirty="0">
                <a:solidFill>
                  <a:srgbClr val="FF0000"/>
                </a:solidFill>
                <a:latin typeface="Consolas" panose="020B0609020204030204" pitchFamily="49" charset="0"/>
                <a:ea typeface="仿宋" panose="02010609060101010101" pitchFamily="49" charset="-122"/>
              </a:rPr>
              <a:t>，</a:t>
            </a:r>
            <a:r>
              <a:rPr lang="en-US" altLang="zh-CN" i="1" dirty="0">
                <a:solidFill>
                  <a:srgbClr val="FF0000"/>
                </a:solidFill>
                <a:latin typeface="Consolas" panose="020B0609020204030204" pitchFamily="49" charset="0"/>
                <a:ea typeface="仿宋" panose="02010609060101010101" pitchFamily="49" charset="-122"/>
              </a:rPr>
              <a:t>k</a:t>
            </a:r>
            <a:r>
              <a:rPr lang="en-US" altLang="zh-CN" dirty="0">
                <a:solidFill>
                  <a:srgbClr val="FF0000"/>
                </a:solidFill>
                <a:latin typeface="Consolas" panose="020B0609020204030204" pitchFamily="49" charset="0"/>
                <a:ea typeface="仿宋" panose="02010609060101010101" pitchFamily="49" charset="-122"/>
              </a:rPr>
              <a:t>)</a:t>
            </a:r>
            <a:endParaRPr lang="zh-CN" altLang="en-US" dirty="0">
              <a:latin typeface="Arial" panose="020B0604020202020204" pitchFamily="34" charset="0"/>
              <a:ea typeface="仿宋" panose="02010609060101010101" pitchFamily="49" charset="-122"/>
            </a:endParaRPr>
          </a:p>
        </p:txBody>
      </p:sp>
      <p:sp>
        <p:nvSpPr>
          <p:cNvPr id="5" name="下箭头 4"/>
          <p:cNvSpPr/>
          <p:nvPr/>
        </p:nvSpPr>
        <p:spPr>
          <a:xfrm>
            <a:off x="4000500" y="4225925"/>
            <a:ext cx="214313" cy="357188"/>
          </a:xfrm>
          <a:prstGeom prst="downArrow">
            <a:avLst/>
          </a:prstGeom>
          <a:noFill/>
        </p:spPr>
        <p:style>
          <a:lnRef idx="1">
            <a:schemeClr val="dk1"/>
          </a:lnRef>
          <a:fillRef idx="3">
            <a:schemeClr val="dk1"/>
          </a:fillRef>
          <a:effectRef idx="2">
            <a:schemeClr val="dk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grpSp>
        <p:nvGrpSpPr>
          <p:cNvPr id="6" name="组合 5"/>
          <p:cNvGrpSpPr/>
          <p:nvPr/>
        </p:nvGrpSpPr>
        <p:grpSpPr>
          <a:xfrm>
            <a:off x="3268663" y="3282950"/>
            <a:ext cx="1760537" cy="527050"/>
            <a:chOff x="3268904" y="3282251"/>
            <a:chExt cx="1760295" cy="527749"/>
          </a:xfrm>
        </p:grpSpPr>
        <p:sp>
          <p:nvSpPr>
            <p:cNvPr id="3" name="左大括号 2"/>
            <p:cNvSpPr/>
            <p:nvPr/>
          </p:nvSpPr>
          <p:spPr>
            <a:xfrm rot="5400000">
              <a:off x="4007576" y="2788378"/>
              <a:ext cx="282950" cy="1760295"/>
            </a:xfrm>
            <a:prstGeom prst="leftBrace">
              <a:avLst>
                <a:gd name="adj1" fmla="val 8333"/>
                <a:gd name="adj2" fmla="val 50497"/>
              </a:avLst>
            </a:prstGeom>
            <a:ln>
              <a:solidFill>
                <a:srgbClr val="000000"/>
              </a:solidFill>
            </a:ln>
          </p:spPr>
          <p:style>
            <a:lnRef idx="1">
              <a:schemeClr val="accent1"/>
            </a:lnRef>
            <a:fillRef idx="0">
              <a:schemeClr val="accent1"/>
            </a:fillRef>
            <a:effectRef idx="0">
              <a:schemeClr val="accent1"/>
            </a:effectRef>
            <a:fontRef idx="minor">
              <a:schemeClr val="tx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43367" name="矩形 3"/>
            <p:cNvSpPr/>
            <p:nvPr/>
          </p:nvSpPr>
          <p:spPr>
            <a:xfrm>
              <a:off x="3594534" y="3282251"/>
              <a:ext cx="1026243" cy="369332"/>
            </a:xfrm>
            <a:prstGeom prst="rect">
              <a:avLst/>
            </a:prstGeom>
            <a:noFill/>
            <a:ln w="9525">
              <a:noFill/>
            </a:ln>
          </p:spPr>
          <p:txBody>
            <a:bodyPr wrap="none" anchor="t" anchorCtr="0">
              <a:spAutoFit/>
            </a:bodyPr>
            <a:p>
              <a:pPr eaLnBrk="0" hangingPunct="0"/>
              <a:r>
                <a:rPr lang="zh-CN" altLang="en-US" dirty="0">
                  <a:solidFill>
                    <a:srgbClr val="FF0000"/>
                  </a:solidFill>
                  <a:latin typeface="Consolas" panose="020B0609020204030204" pitchFamily="49" charset="0"/>
                  <a:ea typeface="黑体" panose="02010609060101010101" pitchFamily="49" charset="-122"/>
                </a:rPr>
                <a:t>和为</a:t>
              </a:r>
              <a:r>
                <a:rPr lang="en-US" altLang="zh-CN" i="1" dirty="0">
                  <a:solidFill>
                    <a:srgbClr val="FF0000"/>
                  </a:solidFill>
                  <a:latin typeface="Consolas" panose="020B0609020204030204" pitchFamily="49" charset="0"/>
                  <a:ea typeface="黑体" panose="02010609060101010101" pitchFamily="49" charset="-122"/>
                </a:rPr>
                <a:t>n</a:t>
              </a:r>
              <a:r>
                <a:rPr lang="en-US" altLang="zh-CN" dirty="0">
                  <a:solidFill>
                    <a:srgbClr val="FF0000"/>
                  </a:solidFill>
                  <a:latin typeface="Consolas" panose="020B0609020204030204" pitchFamily="49" charset="0"/>
                  <a:ea typeface="黑体" panose="02010609060101010101" pitchFamily="49" charset="-122"/>
                </a:rPr>
                <a:t>-</a:t>
              </a:r>
              <a:r>
                <a:rPr lang="en-US" altLang="zh-CN" i="1" dirty="0">
                  <a:solidFill>
                    <a:srgbClr val="FF0000"/>
                  </a:solidFill>
                  <a:latin typeface="Consolas" panose="020B0609020204030204" pitchFamily="49" charset="0"/>
                  <a:ea typeface="黑体" panose="02010609060101010101" pitchFamily="49" charset="-122"/>
                </a:rPr>
                <a:t>k</a:t>
              </a:r>
              <a:endParaRPr lang="zh-CN" altLang="en-US" dirty="0">
                <a:latin typeface="Arial" panose="020B0604020202020204" pitchFamily="34" charset="0"/>
                <a:ea typeface="黑体" panose="02010609060101010101" pitchFamily="49" charset="-122"/>
              </a:endParaRPr>
            </a:p>
          </p:txBody>
        </p:sp>
      </p:grpSp>
      <p:sp>
        <p:nvSpPr>
          <p:cNvPr id="10" name="矩形 9"/>
          <p:cNvSpPr/>
          <p:nvPr/>
        </p:nvSpPr>
        <p:spPr>
          <a:xfrm>
            <a:off x="1600200" y="5486400"/>
            <a:ext cx="2016125" cy="369888"/>
          </a:xfrm>
          <a:prstGeom prst="rect">
            <a:avLst/>
          </a:prstGeom>
          <a:noFill/>
          <a:ln w="9525">
            <a:noFill/>
          </a:ln>
        </p:spPr>
        <p:txBody>
          <a:bodyPr wrap="none" anchor="t" anchorCtr="0">
            <a:spAutoFit/>
          </a:bodyPr>
          <a:p>
            <a:pPr eaLnBrk="0" hangingPunct="0"/>
            <a:r>
              <a:rPr lang="zh-CN" altLang="en-US" dirty="0">
                <a:solidFill>
                  <a:srgbClr val="FF0000"/>
                </a:solidFill>
                <a:latin typeface="Consolas" panose="020B0609020204030204" pitchFamily="49" charset="0"/>
                <a:ea typeface="黑体" panose="02010609060101010101" pitchFamily="49" charset="-122"/>
              </a:rPr>
              <a:t>例如：</a:t>
            </a:r>
            <a:r>
              <a:rPr lang="en-US" altLang="zh-CN" dirty="0">
                <a:solidFill>
                  <a:srgbClr val="0000FF"/>
                </a:solidFill>
                <a:latin typeface="Consolas" panose="020B0609020204030204" pitchFamily="49" charset="0"/>
                <a:ea typeface="黑体" panose="02010609060101010101" pitchFamily="49" charset="-122"/>
              </a:rPr>
              <a:t>5=2+{2+1}</a:t>
            </a:r>
            <a:endParaRPr lang="zh-CN" altLang="en-US" dirty="0">
              <a:solidFill>
                <a:srgbClr val="0000FF"/>
              </a:solidFill>
              <a:latin typeface="Arial" panose="020B0604020202020204" pitchFamily="34" charset="0"/>
              <a:ea typeface="黑体" panose="02010609060101010101" pitchFamily="49" charset="-122"/>
            </a:endParaRPr>
          </a:p>
        </p:txBody>
      </p:sp>
      <p:sp>
        <p:nvSpPr>
          <p:cNvPr id="143369" name="TextBox 3"/>
          <p:cNvSpPr txBox="1"/>
          <p:nvPr/>
        </p:nvSpPr>
        <p:spPr>
          <a:xfrm>
            <a:off x="357188" y="571500"/>
            <a:ext cx="4143375" cy="522288"/>
          </a:xfrm>
          <a:prstGeom prst="rect">
            <a:avLst/>
          </a:prstGeom>
          <a:noFill/>
          <a:ln w="9525">
            <a:noFill/>
          </a:ln>
        </p:spPr>
        <p:txBody>
          <a:bodyPr anchor="t" anchorCtr="0">
            <a:spAutoFit/>
          </a:bodyPr>
          <a:p>
            <a:pPr algn="ctr" eaLnBrk="0" hangingPunct="0"/>
            <a:r>
              <a:rPr lang="zh-CN" altLang="zh-CN" sz="2800" dirty="0">
                <a:solidFill>
                  <a:schemeClr val="bg1"/>
                </a:solidFill>
                <a:latin typeface="微软雅黑" panose="020B0503020204020204" pitchFamily="34" charset="-122"/>
                <a:ea typeface="微软雅黑" panose="020B0503020204020204" pitchFamily="34" charset="-122"/>
              </a:rPr>
              <a:t>求解整数拆分问题</a:t>
            </a:r>
            <a:endParaRPr lang="zh-CN" altLang="zh-CN"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charRg st="35" end="13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5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55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p:bldP spid="65540" grpId="0"/>
      <p:bldP spid="5" grpId="0" animBg="1"/>
      <p:bldP spid="10"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357188" y="1325563"/>
            <a:ext cx="8429625" cy="1073150"/>
          </a:xfrm>
          <a:prstGeom prst="rect">
            <a:avLst/>
          </a:prstGeom>
        </p:spPr>
        <p:style>
          <a:lnRef idx="2">
            <a:schemeClr val="accent2"/>
          </a:lnRef>
          <a:fillRef idx="1">
            <a:schemeClr val="lt1"/>
          </a:fillRef>
          <a:effectRef idx="0">
            <a:schemeClr val="accent2"/>
          </a:effectRef>
          <a:fontRef idx="minor">
            <a:schemeClr val="dk1"/>
          </a:fontRef>
        </p:style>
        <p:txBody>
          <a:bodyPr lIns="180000" tIns="144000" rIns="144000" bIns="144000">
            <a:spAutoFit/>
          </a:bodyPr>
          <a:lstStyle/>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   </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② 拆分中不包含</a:t>
            </a:r>
            <a:r>
              <a:rPr kumimoji="0" lang="en-US" altLang="zh-CN" sz="1800" b="0" i="1"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k</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的情况</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则拆分中所有拆分数都比</a:t>
            </a:r>
            <a:r>
              <a:rPr kumimoji="0" lang="en-US" altLang="zh-CN" sz="1800" b="0" i="1"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k</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小</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即</a:t>
            </a:r>
            <a:r>
              <a:rPr kumimoji="0" lang="en-US" altLang="zh-CN" sz="1800" b="0" i="1"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n</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的（</a:t>
            </a:r>
            <a:r>
              <a:rPr kumimoji="0" lang="en-US" altLang="zh-CN" sz="1800" b="0" i="1"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k</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-1</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）拆分</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拆分方案个数为</a:t>
            </a:r>
            <a:r>
              <a:rPr kumimoji="0" lang="en-US" altLang="zh-CN" sz="1800" b="0" i="1" u="none" strike="noStrike" kern="1200" cap="none" spc="0" normalizeH="0" baseline="0" noProof="0" dirty="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f</a:t>
            </a:r>
            <a:r>
              <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en-US" altLang="zh-CN" sz="1800" b="0" i="1" u="none" strike="noStrike" kern="1200" cap="none" spc="0" normalizeH="0" baseline="0" noProof="0" dirty="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n</a:t>
            </a:r>
            <a:r>
              <a:rPr kumimoji="0" lang="zh-CN" altLang="en-US" sz="1800" b="0" i="0" u="none" strike="noStrike" kern="1200" cap="none" spc="0" normalizeH="0" baseline="0" noProof="0" dirty="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en-US" altLang="zh-CN" sz="1800" b="0" i="1" u="none" strike="noStrike" kern="1200" cap="none" spc="0" normalizeH="0" baseline="0" noProof="0" dirty="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k</a:t>
            </a:r>
            <a:r>
              <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-1)</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sp>
        <p:nvSpPr>
          <p:cNvPr id="3" name="TextBox 2"/>
          <p:cNvSpPr txBox="1"/>
          <p:nvPr/>
        </p:nvSpPr>
        <p:spPr>
          <a:xfrm>
            <a:off x="1143000" y="5040313"/>
            <a:ext cx="5572125" cy="874712"/>
          </a:xfrm>
          <a:prstGeom prst="rect">
            <a:avLst/>
          </a:prstGeom>
          <a:noFill/>
          <a:ln w="9525">
            <a:noFill/>
          </a:ln>
        </p:spPr>
        <p:txBody>
          <a:bodyPr anchor="t" anchorCtr="0">
            <a:spAutoFit/>
          </a:bodyPr>
          <a:p>
            <a:pPr eaLnBrk="0" hangingPunct="0">
              <a:lnSpc>
                <a:spcPct val="150000"/>
              </a:lnSpc>
            </a:pPr>
            <a:r>
              <a:rPr lang="zh-CN" altLang="zh-CN" dirty="0">
                <a:solidFill>
                  <a:srgbClr val="000000"/>
                </a:solidFill>
                <a:latin typeface="黑体" panose="02010609060101010101" pitchFamily="49" charset="-122"/>
                <a:ea typeface="黑体" panose="02010609060101010101" pitchFamily="49" charset="-122"/>
              </a:rPr>
              <a:t>因此</a:t>
            </a:r>
            <a:r>
              <a:rPr lang="zh-CN" altLang="en-US" dirty="0">
                <a:solidFill>
                  <a:srgbClr val="000000"/>
                </a:solidFill>
                <a:latin typeface="黑体" panose="02010609060101010101" pitchFamily="49" charset="-122"/>
                <a:ea typeface="黑体" panose="02010609060101010101" pitchFamily="49" charset="-122"/>
              </a:rPr>
              <a:t>，总拆分方案为：</a:t>
            </a:r>
            <a:endParaRPr lang="en-US" altLang="zh-CN" dirty="0">
              <a:solidFill>
                <a:srgbClr val="000000"/>
              </a:solidFill>
              <a:latin typeface="黑体" panose="02010609060101010101" pitchFamily="49" charset="-122"/>
              <a:ea typeface="黑体" panose="02010609060101010101" pitchFamily="49" charset="-122"/>
            </a:endParaRPr>
          </a:p>
          <a:p>
            <a:pPr eaLnBrk="0" hangingPunct="0">
              <a:lnSpc>
                <a:spcPct val="150000"/>
              </a:lnSpc>
            </a:pPr>
            <a:r>
              <a:rPr lang="en-US" altLang="zh-CN" i="1" dirty="0">
                <a:solidFill>
                  <a:srgbClr val="FF0000"/>
                </a:solidFill>
                <a:latin typeface="Consolas" panose="020B0609020204030204" pitchFamily="49" charset="0"/>
                <a:ea typeface="仿宋" panose="02010609060101010101" pitchFamily="49" charset="-122"/>
              </a:rPr>
              <a:t>f</a:t>
            </a:r>
            <a:r>
              <a:rPr lang="en-US" altLang="zh-CN" dirty="0">
                <a:solidFill>
                  <a:srgbClr val="FF0000"/>
                </a:solidFill>
                <a:latin typeface="Consolas" panose="020B0609020204030204" pitchFamily="49" charset="0"/>
                <a:ea typeface="仿宋" panose="02010609060101010101" pitchFamily="49" charset="-122"/>
              </a:rPr>
              <a:t>(</a:t>
            </a:r>
            <a:r>
              <a:rPr lang="en-US" altLang="zh-CN" i="1" dirty="0">
                <a:solidFill>
                  <a:srgbClr val="FF0000"/>
                </a:solidFill>
                <a:latin typeface="Consolas" panose="020B0609020204030204" pitchFamily="49" charset="0"/>
                <a:ea typeface="仿宋" panose="02010609060101010101" pitchFamily="49" charset="-122"/>
              </a:rPr>
              <a:t>n</a:t>
            </a:r>
            <a:r>
              <a:rPr lang="zh-CN" altLang="en-US" dirty="0">
                <a:solidFill>
                  <a:srgbClr val="FF0000"/>
                </a:solidFill>
                <a:latin typeface="Consolas" panose="020B0609020204030204" pitchFamily="49" charset="0"/>
                <a:ea typeface="仿宋" panose="02010609060101010101" pitchFamily="49" charset="-122"/>
              </a:rPr>
              <a:t>，</a:t>
            </a:r>
            <a:r>
              <a:rPr lang="en-US" altLang="zh-CN" i="1" dirty="0">
                <a:solidFill>
                  <a:srgbClr val="FF0000"/>
                </a:solidFill>
                <a:latin typeface="Consolas" panose="020B0609020204030204" pitchFamily="49" charset="0"/>
                <a:ea typeface="仿宋" panose="02010609060101010101" pitchFamily="49" charset="-122"/>
              </a:rPr>
              <a:t>k</a:t>
            </a:r>
            <a:r>
              <a:rPr lang="en-US" altLang="zh-CN" dirty="0">
                <a:solidFill>
                  <a:srgbClr val="FF0000"/>
                </a:solidFill>
                <a:latin typeface="Consolas" panose="020B0609020204030204" pitchFamily="49" charset="0"/>
                <a:ea typeface="仿宋" panose="02010609060101010101" pitchFamily="49" charset="-122"/>
              </a:rPr>
              <a:t>) = </a:t>
            </a:r>
            <a:r>
              <a:rPr lang="en-US" altLang="zh-CN" i="1" dirty="0">
                <a:solidFill>
                  <a:srgbClr val="FF0000"/>
                </a:solidFill>
                <a:latin typeface="Consolas" panose="020B0609020204030204" pitchFamily="49" charset="0"/>
                <a:ea typeface="仿宋" panose="02010609060101010101" pitchFamily="49" charset="-122"/>
              </a:rPr>
              <a:t>f</a:t>
            </a:r>
            <a:r>
              <a:rPr lang="en-US" altLang="zh-CN" dirty="0">
                <a:solidFill>
                  <a:srgbClr val="FF0000"/>
                </a:solidFill>
                <a:latin typeface="Consolas" panose="020B0609020204030204" pitchFamily="49" charset="0"/>
                <a:ea typeface="仿宋" panose="02010609060101010101" pitchFamily="49" charset="-122"/>
              </a:rPr>
              <a:t>(</a:t>
            </a:r>
            <a:r>
              <a:rPr lang="en-US" altLang="zh-CN" i="1" dirty="0">
                <a:solidFill>
                  <a:srgbClr val="FF0000"/>
                </a:solidFill>
                <a:latin typeface="Consolas" panose="020B0609020204030204" pitchFamily="49" charset="0"/>
                <a:ea typeface="仿宋" panose="02010609060101010101" pitchFamily="49" charset="-122"/>
              </a:rPr>
              <a:t>n</a:t>
            </a:r>
            <a:r>
              <a:rPr lang="en-US" altLang="zh-CN" dirty="0">
                <a:solidFill>
                  <a:srgbClr val="FF0000"/>
                </a:solidFill>
                <a:latin typeface="Consolas" panose="020B0609020204030204" pitchFamily="49" charset="0"/>
                <a:ea typeface="仿宋" panose="02010609060101010101" pitchFamily="49" charset="-122"/>
              </a:rPr>
              <a:t>-</a:t>
            </a:r>
            <a:r>
              <a:rPr lang="en-US" altLang="zh-CN" i="1" dirty="0">
                <a:solidFill>
                  <a:srgbClr val="FF0000"/>
                </a:solidFill>
                <a:latin typeface="Consolas" panose="020B0609020204030204" pitchFamily="49" charset="0"/>
                <a:ea typeface="仿宋" panose="02010609060101010101" pitchFamily="49" charset="-122"/>
              </a:rPr>
              <a:t>k</a:t>
            </a:r>
            <a:r>
              <a:rPr lang="zh-CN" altLang="en-US" dirty="0">
                <a:solidFill>
                  <a:srgbClr val="FF0000"/>
                </a:solidFill>
                <a:latin typeface="Consolas" panose="020B0609020204030204" pitchFamily="49" charset="0"/>
                <a:ea typeface="仿宋" panose="02010609060101010101" pitchFamily="49" charset="-122"/>
              </a:rPr>
              <a:t>，</a:t>
            </a:r>
            <a:r>
              <a:rPr lang="en-US" altLang="zh-CN" i="1" dirty="0">
                <a:solidFill>
                  <a:srgbClr val="FF0000"/>
                </a:solidFill>
                <a:latin typeface="Consolas" panose="020B0609020204030204" pitchFamily="49" charset="0"/>
                <a:ea typeface="仿宋" panose="02010609060101010101" pitchFamily="49" charset="-122"/>
              </a:rPr>
              <a:t>k</a:t>
            </a:r>
            <a:r>
              <a:rPr lang="en-US" altLang="zh-CN" dirty="0">
                <a:solidFill>
                  <a:srgbClr val="FF0000"/>
                </a:solidFill>
                <a:latin typeface="Consolas" panose="020B0609020204030204" pitchFamily="49" charset="0"/>
                <a:ea typeface="仿宋" panose="02010609060101010101" pitchFamily="49" charset="-122"/>
              </a:rPr>
              <a:t>) + </a:t>
            </a:r>
            <a:r>
              <a:rPr lang="en-US" altLang="zh-CN" i="1" dirty="0">
                <a:solidFill>
                  <a:srgbClr val="FF0000"/>
                </a:solidFill>
                <a:latin typeface="Consolas" panose="020B0609020204030204" pitchFamily="49" charset="0"/>
                <a:ea typeface="仿宋" panose="02010609060101010101" pitchFamily="49" charset="-122"/>
              </a:rPr>
              <a:t>f</a:t>
            </a:r>
            <a:r>
              <a:rPr lang="en-US" altLang="zh-CN" dirty="0">
                <a:solidFill>
                  <a:srgbClr val="FF0000"/>
                </a:solidFill>
                <a:latin typeface="Consolas" panose="020B0609020204030204" pitchFamily="49" charset="0"/>
                <a:ea typeface="仿宋" panose="02010609060101010101" pitchFamily="49" charset="-122"/>
              </a:rPr>
              <a:t>(</a:t>
            </a:r>
            <a:r>
              <a:rPr lang="en-US" altLang="zh-CN" i="1" dirty="0">
                <a:solidFill>
                  <a:srgbClr val="FF0000"/>
                </a:solidFill>
                <a:latin typeface="Consolas" panose="020B0609020204030204" pitchFamily="49" charset="0"/>
                <a:ea typeface="仿宋" panose="02010609060101010101" pitchFamily="49" charset="-122"/>
              </a:rPr>
              <a:t>n</a:t>
            </a:r>
            <a:r>
              <a:rPr lang="zh-CN" altLang="en-US" dirty="0">
                <a:solidFill>
                  <a:srgbClr val="FF0000"/>
                </a:solidFill>
                <a:latin typeface="Consolas" panose="020B0609020204030204" pitchFamily="49" charset="0"/>
                <a:ea typeface="仿宋" panose="02010609060101010101" pitchFamily="49" charset="-122"/>
              </a:rPr>
              <a:t>，</a:t>
            </a:r>
            <a:r>
              <a:rPr lang="en-US" altLang="zh-CN" i="1" dirty="0">
                <a:solidFill>
                  <a:srgbClr val="FF0000"/>
                </a:solidFill>
                <a:latin typeface="Consolas" panose="020B0609020204030204" pitchFamily="49" charset="0"/>
                <a:ea typeface="仿宋" panose="02010609060101010101" pitchFamily="49" charset="-122"/>
              </a:rPr>
              <a:t>k</a:t>
            </a:r>
            <a:r>
              <a:rPr lang="en-US" altLang="zh-CN" dirty="0">
                <a:solidFill>
                  <a:srgbClr val="FF0000"/>
                </a:solidFill>
                <a:latin typeface="Consolas" panose="020B0609020204030204" pitchFamily="49" charset="0"/>
                <a:ea typeface="仿宋" panose="02010609060101010101" pitchFamily="49" charset="-122"/>
              </a:rPr>
              <a:t>-1)</a:t>
            </a:r>
            <a:endParaRPr lang="zh-CN" altLang="en-US" dirty="0">
              <a:latin typeface="Arial" panose="020B0604020202020204" pitchFamily="34" charset="0"/>
              <a:ea typeface="宋体" panose="02010600030101010101" pitchFamily="2" charset="-122"/>
            </a:endParaRPr>
          </a:p>
        </p:txBody>
      </p:sp>
      <p:grpSp>
        <p:nvGrpSpPr>
          <p:cNvPr id="144387" name="组合 8"/>
          <p:cNvGrpSpPr/>
          <p:nvPr/>
        </p:nvGrpSpPr>
        <p:grpSpPr>
          <a:xfrm>
            <a:off x="2357438" y="2825750"/>
            <a:ext cx="3286125" cy="1857375"/>
            <a:chOff x="2500298" y="2071678"/>
            <a:chExt cx="3286148" cy="1857388"/>
          </a:xfrm>
        </p:grpSpPr>
        <p:sp>
          <p:nvSpPr>
            <p:cNvPr id="144388" name="TextBox 3"/>
            <p:cNvSpPr txBox="1"/>
            <p:nvPr/>
          </p:nvSpPr>
          <p:spPr>
            <a:xfrm>
              <a:off x="2500298" y="2702478"/>
              <a:ext cx="3286148" cy="400110"/>
            </a:xfrm>
            <a:prstGeom prst="rect">
              <a:avLst/>
            </a:prstGeom>
            <a:noFill/>
            <a:ln w="9525">
              <a:noFill/>
            </a:ln>
          </p:spPr>
          <p:txBody>
            <a:bodyPr anchor="t" anchorCtr="0">
              <a:spAutoFit/>
            </a:bodyPr>
            <a:p>
              <a:pPr eaLnBrk="0" hangingPunct="0"/>
              <a:r>
                <a:rPr lang="en-US" altLang="zh-CN" sz="2000" i="1" dirty="0">
                  <a:solidFill>
                    <a:srgbClr val="000000"/>
                  </a:solidFill>
                  <a:latin typeface="Consolas" panose="020B0609020204030204" pitchFamily="49" charset="0"/>
                  <a:ea typeface="宋体" panose="02010600030101010101" pitchFamily="2" charset="-122"/>
                </a:rPr>
                <a:t>n</a:t>
              </a:r>
              <a:r>
                <a:rPr lang="en-US" altLang="zh-CN" sz="2000" dirty="0">
                  <a:solidFill>
                    <a:srgbClr val="000000"/>
                  </a:solidFill>
                  <a:latin typeface="Consolas" panose="020B0609020204030204" pitchFamily="49" charset="0"/>
                  <a:ea typeface="宋体" panose="02010600030101010101" pitchFamily="2" charset="-122"/>
                </a:rPr>
                <a:t>  =  </a:t>
              </a:r>
              <a:r>
                <a:rPr lang="en-US" altLang="zh-CN" sz="2000" dirty="0">
                  <a:solidFill>
                    <a:srgbClr val="000000"/>
                  </a:solidFill>
                  <a:latin typeface="Consolas" panose="020B0609020204030204" pitchFamily="49" charset="0"/>
                  <a:ea typeface="仿宋" panose="02010609060101010101" pitchFamily="49" charset="-122"/>
                </a:rPr>
                <a:t>{</a:t>
              </a:r>
              <a:r>
                <a:rPr lang="en-US" altLang="zh-CN" sz="2000" i="1" dirty="0">
                  <a:solidFill>
                    <a:srgbClr val="000000"/>
                  </a:solidFill>
                  <a:latin typeface="Consolas" panose="020B0609020204030204" pitchFamily="49" charset="0"/>
                  <a:ea typeface="仿宋" panose="02010609060101010101" pitchFamily="49" charset="-122"/>
                </a:rPr>
                <a:t>x</a:t>
              </a:r>
              <a:r>
                <a:rPr lang="en-US" altLang="zh-CN" sz="2000" baseline="-25000" dirty="0">
                  <a:solidFill>
                    <a:srgbClr val="000000"/>
                  </a:solidFill>
                  <a:latin typeface="Consolas" panose="020B0609020204030204" pitchFamily="49" charset="0"/>
                  <a:ea typeface="仿宋" panose="02010609060101010101" pitchFamily="49" charset="-122"/>
                </a:rPr>
                <a:t>1</a:t>
              </a:r>
              <a:r>
                <a:rPr lang="zh-CN" altLang="en-US" sz="2000" dirty="0">
                  <a:solidFill>
                    <a:srgbClr val="000000"/>
                  </a:solidFill>
                  <a:latin typeface="Consolas" panose="020B0609020204030204" pitchFamily="49" charset="0"/>
                  <a:ea typeface="仿宋" panose="02010609060101010101" pitchFamily="49" charset="-122"/>
                </a:rPr>
                <a:t>，</a:t>
              </a:r>
              <a:r>
                <a:rPr lang="en-US" altLang="zh-CN" sz="2000" i="1" dirty="0">
                  <a:solidFill>
                    <a:srgbClr val="000000"/>
                  </a:solidFill>
                  <a:latin typeface="Consolas" panose="020B0609020204030204" pitchFamily="49" charset="0"/>
                  <a:ea typeface="仿宋" panose="02010609060101010101" pitchFamily="49" charset="-122"/>
                </a:rPr>
                <a:t>x</a:t>
              </a:r>
              <a:r>
                <a:rPr lang="en-US" altLang="zh-CN" sz="2000" baseline="-25000" dirty="0">
                  <a:solidFill>
                    <a:srgbClr val="000000"/>
                  </a:solidFill>
                  <a:latin typeface="Consolas" panose="020B0609020204030204" pitchFamily="49" charset="0"/>
                  <a:ea typeface="仿宋" panose="02010609060101010101" pitchFamily="49" charset="-122"/>
                </a:rPr>
                <a:t>2</a:t>
              </a:r>
              <a:r>
                <a:rPr lang="zh-CN" altLang="en-US" sz="2000" dirty="0">
                  <a:solidFill>
                    <a:srgbClr val="000000"/>
                  </a:solidFill>
                  <a:latin typeface="Consolas" panose="020B0609020204030204" pitchFamily="49" charset="0"/>
                  <a:ea typeface="仿宋" panose="02010609060101010101" pitchFamily="49" charset="-122"/>
                </a:rPr>
                <a:t>，</a:t>
              </a:r>
              <a:r>
                <a:rPr lang="zh-CN" altLang="zh-CN" sz="2000" dirty="0">
                  <a:solidFill>
                    <a:srgbClr val="000000"/>
                  </a:solidFill>
                  <a:latin typeface="Consolas" panose="020B0609020204030204" pitchFamily="49" charset="0"/>
                  <a:ea typeface="仿宋" panose="02010609060101010101" pitchFamily="49" charset="-122"/>
                </a:rPr>
                <a:t>…</a:t>
              </a:r>
              <a:r>
                <a:rPr lang="zh-CN" altLang="en-US" sz="2000" dirty="0">
                  <a:solidFill>
                    <a:srgbClr val="000000"/>
                  </a:solidFill>
                  <a:latin typeface="Consolas" panose="020B0609020204030204" pitchFamily="49" charset="0"/>
                  <a:ea typeface="仿宋" panose="02010609060101010101" pitchFamily="49" charset="-122"/>
                </a:rPr>
                <a:t>，</a:t>
              </a:r>
              <a:r>
                <a:rPr lang="en-US" altLang="zh-CN" sz="2000" i="1" dirty="0">
                  <a:solidFill>
                    <a:srgbClr val="000000"/>
                  </a:solidFill>
                  <a:latin typeface="Consolas" panose="020B0609020204030204" pitchFamily="49" charset="0"/>
                  <a:ea typeface="仿宋" panose="02010609060101010101" pitchFamily="49" charset="-122"/>
                </a:rPr>
                <a:t>x</a:t>
              </a:r>
              <a:r>
                <a:rPr lang="en-US" altLang="zh-CN" sz="2000" i="1" baseline="-25000" dirty="0">
                  <a:solidFill>
                    <a:srgbClr val="000000"/>
                  </a:solidFill>
                  <a:latin typeface="Consolas" panose="020B0609020204030204" pitchFamily="49" charset="0"/>
                  <a:ea typeface="仿宋" panose="02010609060101010101" pitchFamily="49" charset="-122"/>
                </a:rPr>
                <a:t>i</a:t>
              </a:r>
              <a:r>
                <a:rPr lang="en-US" altLang="zh-CN" sz="2000" dirty="0">
                  <a:solidFill>
                    <a:srgbClr val="000000"/>
                  </a:solidFill>
                  <a:latin typeface="Consolas" panose="020B0609020204030204" pitchFamily="49" charset="0"/>
                  <a:ea typeface="仿宋" panose="02010609060101010101" pitchFamily="49" charset="-122"/>
                </a:rPr>
                <a:t>}</a:t>
              </a:r>
              <a:r>
                <a:rPr lang="en-US" altLang="zh-CN" sz="2000" dirty="0">
                  <a:solidFill>
                    <a:srgbClr val="000000"/>
                  </a:solidFill>
                  <a:latin typeface="Consolas" panose="020B0609020204030204" pitchFamily="49" charset="0"/>
                  <a:ea typeface="宋体" panose="02010600030101010101" pitchFamily="2" charset="-122"/>
                </a:rPr>
                <a:t> </a:t>
              </a:r>
              <a:endParaRPr lang="zh-CN" altLang="en-US" sz="2000" dirty="0">
                <a:solidFill>
                  <a:srgbClr val="000000"/>
                </a:solidFill>
                <a:latin typeface="Consolas" panose="020B0609020204030204" pitchFamily="49" charset="0"/>
                <a:ea typeface="宋体" panose="02010600030101010101" pitchFamily="2" charset="-122"/>
              </a:endParaRPr>
            </a:p>
          </p:txBody>
        </p:sp>
        <p:sp>
          <p:nvSpPr>
            <p:cNvPr id="144389" name="TextBox 4"/>
            <p:cNvSpPr txBox="1"/>
            <p:nvPr/>
          </p:nvSpPr>
          <p:spPr>
            <a:xfrm>
              <a:off x="3714744" y="3559734"/>
              <a:ext cx="1500198" cy="369332"/>
            </a:xfrm>
            <a:prstGeom prst="rect">
              <a:avLst/>
            </a:prstGeom>
            <a:noFill/>
            <a:ln w="9525">
              <a:noFill/>
            </a:ln>
          </p:spPr>
          <p:txBody>
            <a:bodyPr anchor="t" anchorCtr="0">
              <a:spAutoFit/>
            </a:bodyPr>
            <a:p>
              <a:pPr eaLnBrk="0" hangingPunct="0"/>
              <a:r>
                <a:rPr lang="en-US" altLang="zh-CN" i="1" dirty="0">
                  <a:solidFill>
                    <a:srgbClr val="FF0000"/>
                  </a:solidFill>
                  <a:latin typeface="Consolas" panose="020B0609020204030204" pitchFamily="49" charset="0"/>
                  <a:ea typeface="仿宋" panose="02010609060101010101" pitchFamily="49" charset="-122"/>
                </a:rPr>
                <a:t>f</a:t>
              </a:r>
              <a:r>
                <a:rPr lang="en-US" altLang="zh-CN" dirty="0">
                  <a:solidFill>
                    <a:srgbClr val="FF0000"/>
                  </a:solidFill>
                  <a:latin typeface="Consolas" panose="020B0609020204030204" pitchFamily="49" charset="0"/>
                  <a:ea typeface="仿宋" panose="02010609060101010101" pitchFamily="49" charset="-122"/>
                </a:rPr>
                <a:t>(</a:t>
              </a:r>
              <a:r>
                <a:rPr lang="en-US" altLang="zh-CN" i="1" dirty="0">
                  <a:solidFill>
                    <a:srgbClr val="FF0000"/>
                  </a:solidFill>
                  <a:latin typeface="Consolas" panose="020B0609020204030204" pitchFamily="49" charset="0"/>
                  <a:ea typeface="仿宋" panose="02010609060101010101" pitchFamily="49" charset="-122"/>
                </a:rPr>
                <a:t>n</a:t>
              </a:r>
              <a:r>
                <a:rPr lang="zh-CN" altLang="en-US" dirty="0">
                  <a:solidFill>
                    <a:srgbClr val="FF0000"/>
                  </a:solidFill>
                  <a:latin typeface="Consolas" panose="020B0609020204030204" pitchFamily="49" charset="0"/>
                  <a:ea typeface="仿宋" panose="02010609060101010101" pitchFamily="49" charset="-122"/>
                </a:rPr>
                <a:t>，</a:t>
              </a:r>
              <a:r>
                <a:rPr lang="en-US" altLang="zh-CN" i="1" dirty="0">
                  <a:solidFill>
                    <a:srgbClr val="FF0000"/>
                  </a:solidFill>
                  <a:latin typeface="Consolas" panose="020B0609020204030204" pitchFamily="49" charset="0"/>
                  <a:ea typeface="仿宋" panose="02010609060101010101" pitchFamily="49" charset="-122"/>
                </a:rPr>
                <a:t>k</a:t>
              </a:r>
              <a:r>
                <a:rPr lang="en-US" altLang="zh-CN" dirty="0">
                  <a:solidFill>
                    <a:srgbClr val="FF0000"/>
                  </a:solidFill>
                  <a:latin typeface="Consolas" panose="020B0609020204030204" pitchFamily="49" charset="0"/>
                  <a:ea typeface="仿宋" panose="02010609060101010101" pitchFamily="49" charset="-122"/>
                </a:rPr>
                <a:t>-1)</a:t>
              </a:r>
              <a:endParaRPr lang="zh-CN" altLang="en-US" dirty="0">
                <a:latin typeface="Arial" panose="020B0604020202020204" pitchFamily="34" charset="0"/>
                <a:ea typeface="仿宋" panose="02010609060101010101" pitchFamily="49" charset="-122"/>
              </a:endParaRPr>
            </a:p>
          </p:txBody>
        </p:sp>
        <p:sp>
          <p:nvSpPr>
            <p:cNvPr id="6" name="下箭头 5"/>
            <p:cNvSpPr/>
            <p:nvPr/>
          </p:nvSpPr>
          <p:spPr>
            <a:xfrm>
              <a:off x="4286247" y="3143249"/>
              <a:ext cx="214315" cy="357189"/>
            </a:xfrm>
            <a:prstGeom prst="downArrow">
              <a:avLst/>
            </a:prstGeom>
          </p:spPr>
          <p:style>
            <a:lnRef idx="1">
              <a:schemeClr val="dk1"/>
            </a:lnRef>
            <a:fillRef idx="3">
              <a:schemeClr val="dk1"/>
            </a:fillRef>
            <a:effectRef idx="2">
              <a:schemeClr val="dk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144391" name="TextBox 6"/>
            <p:cNvSpPr txBox="1"/>
            <p:nvPr/>
          </p:nvSpPr>
          <p:spPr>
            <a:xfrm>
              <a:off x="3571868" y="2071678"/>
              <a:ext cx="1857388" cy="369332"/>
            </a:xfrm>
            <a:prstGeom prst="rect">
              <a:avLst/>
            </a:prstGeom>
            <a:noFill/>
            <a:ln w="9525">
              <a:noFill/>
            </a:ln>
          </p:spPr>
          <p:txBody>
            <a:bodyPr anchor="t" anchorCtr="0">
              <a:spAutoFit/>
            </a:bodyPr>
            <a:p>
              <a:pPr eaLnBrk="0" hangingPunct="0"/>
              <a:r>
                <a:rPr lang="zh-CN" altLang="en-US" dirty="0">
                  <a:solidFill>
                    <a:srgbClr val="000000"/>
                  </a:solidFill>
                  <a:latin typeface="Consolas" panose="020B0609020204030204" pitchFamily="49" charset="0"/>
                  <a:ea typeface="黑体" panose="02010609060101010101" pitchFamily="49" charset="-122"/>
                </a:rPr>
                <a:t>最大数为</a:t>
              </a:r>
              <a:r>
                <a:rPr lang="en-US" altLang="zh-CN" i="1" dirty="0">
                  <a:solidFill>
                    <a:srgbClr val="000000"/>
                  </a:solidFill>
                  <a:latin typeface="Consolas" panose="020B0609020204030204" pitchFamily="49" charset="0"/>
                  <a:ea typeface="黑体" panose="02010609060101010101" pitchFamily="49" charset="-122"/>
                </a:rPr>
                <a:t>k</a:t>
              </a:r>
              <a:r>
                <a:rPr lang="en-US" altLang="zh-CN" dirty="0">
                  <a:solidFill>
                    <a:srgbClr val="000000"/>
                  </a:solidFill>
                  <a:latin typeface="Consolas" panose="020B0609020204030204" pitchFamily="49" charset="0"/>
                  <a:ea typeface="黑体" panose="02010609060101010101" pitchFamily="49" charset="-122"/>
                </a:rPr>
                <a:t>-1</a:t>
              </a:r>
              <a:endParaRPr lang="zh-CN" altLang="en-US" dirty="0">
                <a:solidFill>
                  <a:srgbClr val="000000"/>
                </a:solidFill>
                <a:latin typeface="Consolas" panose="020B0609020204030204" pitchFamily="49" charset="0"/>
                <a:ea typeface="黑体" panose="02010609060101010101" pitchFamily="49" charset="-122"/>
              </a:endParaRPr>
            </a:p>
          </p:txBody>
        </p:sp>
        <p:sp>
          <p:nvSpPr>
            <p:cNvPr id="8" name="右大括号 7"/>
            <p:cNvSpPr/>
            <p:nvPr/>
          </p:nvSpPr>
          <p:spPr>
            <a:xfrm rot="16200000">
              <a:off x="4250528" y="1678768"/>
              <a:ext cx="214315" cy="1857388"/>
            </a:xfrm>
            <a:prstGeom prst="rightBrace">
              <a:avLst/>
            </a:prstGeom>
            <a:ln>
              <a:tailEnd type="none"/>
            </a:ln>
          </p:spPr>
          <p:style>
            <a:lnRef idx="2">
              <a:schemeClr val="dk1"/>
            </a:lnRef>
            <a:fillRef idx="0">
              <a:schemeClr val="dk1"/>
            </a:fillRef>
            <a:effectRef idx="1">
              <a:schemeClr val="dk1"/>
            </a:effectRef>
            <a:fontRef idx="minor">
              <a:schemeClr val="tx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grpSp>
      <p:sp>
        <p:nvSpPr>
          <p:cNvPr id="11" name="矩形 10"/>
          <p:cNvSpPr/>
          <p:nvPr/>
        </p:nvSpPr>
        <p:spPr>
          <a:xfrm>
            <a:off x="5926138" y="3425825"/>
            <a:ext cx="1577975" cy="369888"/>
          </a:xfrm>
          <a:prstGeom prst="rect">
            <a:avLst/>
          </a:prstGeom>
          <a:noFill/>
          <a:ln w="9525">
            <a:noFill/>
          </a:ln>
        </p:spPr>
        <p:txBody>
          <a:bodyPr wrap="none" anchor="t" anchorCtr="0">
            <a:spAutoFit/>
          </a:bodyPr>
          <a:p>
            <a:pPr eaLnBrk="0" hangingPunct="0"/>
            <a:r>
              <a:rPr lang="en-US" altLang="zh-CN" dirty="0">
                <a:solidFill>
                  <a:srgbClr val="0000FF"/>
                </a:solidFill>
                <a:latin typeface="Consolas" panose="020B0609020204030204" pitchFamily="49" charset="0"/>
                <a:ea typeface="黑体" panose="02010609060101010101" pitchFamily="49" charset="-122"/>
              </a:rPr>
              <a:t>5=1+1+1+1+1</a:t>
            </a:r>
            <a:endParaRPr lang="zh-CN" altLang="en-US" dirty="0">
              <a:solidFill>
                <a:srgbClr val="0000FF"/>
              </a:solidFill>
              <a:latin typeface="Arial" panose="020B0604020202020204" pitchFamily="34" charset="0"/>
              <a:ea typeface="黑体" panose="02010609060101010101" pitchFamily="49" charset="-122"/>
            </a:endParaRPr>
          </a:p>
        </p:txBody>
      </p:sp>
      <p:sp>
        <p:nvSpPr>
          <p:cNvPr id="12" name="矩形 11"/>
          <p:cNvSpPr/>
          <p:nvPr/>
        </p:nvSpPr>
        <p:spPr>
          <a:xfrm>
            <a:off x="5334000" y="2955925"/>
            <a:ext cx="1763713" cy="369888"/>
          </a:xfrm>
          <a:prstGeom prst="rect">
            <a:avLst/>
          </a:prstGeom>
          <a:noFill/>
          <a:ln w="9525">
            <a:noFill/>
          </a:ln>
        </p:spPr>
        <p:txBody>
          <a:bodyPr wrap="none" anchor="t" anchorCtr="0">
            <a:spAutoFit/>
          </a:bodyPr>
          <a:p>
            <a:pPr eaLnBrk="0" hangingPunct="0"/>
            <a:r>
              <a:rPr lang="zh-CN" altLang="en-US" dirty="0">
                <a:solidFill>
                  <a:srgbClr val="FF0000"/>
                </a:solidFill>
                <a:latin typeface="Consolas" panose="020B0609020204030204" pitchFamily="49" charset="0"/>
                <a:ea typeface="黑体" panose="02010609060101010101" pitchFamily="49" charset="-122"/>
              </a:rPr>
              <a:t>例如：</a:t>
            </a:r>
            <a:r>
              <a:rPr lang="en-US" altLang="zh-CN" dirty="0">
                <a:solidFill>
                  <a:srgbClr val="0000FF"/>
                </a:solidFill>
                <a:latin typeface="Consolas" panose="020B0609020204030204" pitchFamily="49" charset="0"/>
                <a:ea typeface="黑体" panose="02010609060101010101" pitchFamily="49" charset="-122"/>
              </a:rPr>
              <a:t>n=5,k=2</a:t>
            </a:r>
            <a:endParaRPr lang="zh-CN" altLang="en-US" dirty="0">
              <a:solidFill>
                <a:srgbClr val="0000FF"/>
              </a:solidFill>
              <a:latin typeface="Arial" panose="020B0604020202020204" pitchFamily="34" charset="0"/>
              <a:ea typeface="黑体" panose="02010609060101010101" pitchFamily="49" charset="-122"/>
            </a:endParaRPr>
          </a:p>
        </p:txBody>
      </p:sp>
      <p:sp>
        <p:nvSpPr>
          <p:cNvPr id="144395" name="TextBox 3"/>
          <p:cNvSpPr txBox="1"/>
          <p:nvPr/>
        </p:nvSpPr>
        <p:spPr>
          <a:xfrm>
            <a:off x="357188" y="571500"/>
            <a:ext cx="4143375" cy="522288"/>
          </a:xfrm>
          <a:prstGeom prst="rect">
            <a:avLst/>
          </a:prstGeom>
          <a:noFill/>
          <a:ln w="9525">
            <a:noFill/>
          </a:ln>
        </p:spPr>
        <p:txBody>
          <a:bodyPr anchor="t" anchorCtr="0">
            <a:spAutoFit/>
          </a:bodyPr>
          <a:p>
            <a:pPr algn="ctr" eaLnBrk="0" hangingPunct="0"/>
            <a:r>
              <a:rPr lang="zh-CN" altLang="zh-CN" sz="2800" dirty="0">
                <a:solidFill>
                  <a:schemeClr val="bg1"/>
                </a:solidFill>
                <a:latin typeface="微软雅黑" panose="020B0503020204020204" pitchFamily="34" charset="-122"/>
                <a:ea typeface="微软雅黑" panose="020B0503020204020204" pitchFamily="34" charset="-122"/>
              </a:rPr>
              <a:t>求解整数拆分问题</a:t>
            </a:r>
            <a:endParaRPr lang="zh-CN" altLang="zh-CN"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2"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09" name="Rectangle 6"/>
          <p:cNvSpPr/>
          <p:nvPr/>
        </p:nvSpPr>
        <p:spPr>
          <a:xfrm>
            <a:off x="0" y="0"/>
            <a:ext cx="184150" cy="461963"/>
          </a:xfrm>
          <a:prstGeom prst="rect">
            <a:avLst/>
          </a:prstGeom>
          <a:noFill/>
          <a:ln w="9525">
            <a:noFill/>
          </a:ln>
        </p:spPr>
        <p:txBody>
          <a:bodyPr wrap="none" anchor="ctr" anchorCtr="0">
            <a:spAutoFit/>
          </a:bodyPr>
          <a:p>
            <a:pPr eaLnBrk="0" hangingPunct="0"/>
            <a:endParaRPr lang="zh-CN" altLang="en-US" dirty="0">
              <a:latin typeface="Consolas" panose="020B0609020204030204" pitchFamily="49" charset="0"/>
              <a:ea typeface="宋体" panose="02010600030101010101" pitchFamily="2" charset="-122"/>
            </a:endParaRPr>
          </a:p>
        </p:txBody>
      </p:sp>
      <p:sp>
        <p:nvSpPr>
          <p:cNvPr id="145410" name="Rectangle 14"/>
          <p:cNvSpPr/>
          <p:nvPr/>
        </p:nvSpPr>
        <p:spPr>
          <a:xfrm>
            <a:off x="0" y="0"/>
            <a:ext cx="184150" cy="461963"/>
          </a:xfrm>
          <a:prstGeom prst="rect">
            <a:avLst/>
          </a:prstGeom>
          <a:noFill/>
          <a:ln w="9525">
            <a:noFill/>
          </a:ln>
        </p:spPr>
        <p:txBody>
          <a:bodyPr wrap="none" anchor="ctr" anchorCtr="0">
            <a:spAutoFit/>
          </a:bodyPr>
          <a:p>
            <a:pPr eaLnBrk="0" hangingPunct="0"/>
            <a:endParaRPr lang="zh-CN" altLang="en-US" dirty="0">
              <a:latin typeface="Consolas" panose="020B0609020204030204" pitchFamily="49" charset="0"/>
              <a:ea typeface="宋体" panose="02010600030101010101" pitchFamily="2" charset="-122"/>
            </a:endParaRPr>
          </a:p>
        </p:txBody>
      </p:sp>
      <p:grpSp>
        <p:nvGrpSpPr>
          <p:cNvPr id="145411" name="Group 9"/>
          <p:cNvGrpSpPr>
            <a:grpSpLocks noChangeAspect="1"/>
          </p:cNvGrpSpPr>
          <p:nvPr/>
        </p:nvGrpSpPr>
        <p:grpSpPr>
          <a:xfrm>
            <a:off x="642938" y="2143125"/>
            <a:ext cx="7380287" cy="1857375"/>
            <a:chOff x="3050" y="7610"/>
            <a:chExt cx="5154" cy="1298"/>
          </a:xfrm>
        </p:grpSpPr>
        <p:sp>
          <p:nvSpPr>
            <p:cNvPr id="145412" name="AutoShape 13"/>
            <p:cNvSpPr>
              <a:spLocks noChangeAspect="1" noTextEdit="1"/>
            </p:cNvSpPr>
            <p:nvPr/>
          </p:nvSpPr>
          <p:spPr>
            <a:xfrm>
              <a:off x="3050" y="7610"/>
              <a:ext cx="5154" cy="1248"/>
            </a:xfrm>
            <a:prstGeom prst="rect">
              <a:avLst/>
            </a:prstGeom>
            <a:noFill/>
            <a:ln w="9525">
              <a:noFill/>
            </a:ln>
          </p:spPr>
          <p:txBody>
            <a:bodyPr anchor="t" anchorCtr="0"/>
            <a:p>
              <a:pPr eaLnBrk="0" hangingPunct="0"/>
              <a:endParaRPr lang="zh-CN" altLang="en-US">
                <a:latin typeface="Arial" panose="020B0604020202020204" pitchFamily="34" charset="0"/>
              </a:endParaRPr>
            </a:p>
          </p:txBody>
        </p:sp>
        <p:sp>
          <p:nvSpPr>
            <p:cNvPr id="145413" name="Rectangle 12"/>
            <p:cNvSpPr/>
            <p:nvPr/>
          </p:nvSpPr>
          <p:spPr>
            <a:xfrm>
              <a:off x="4320" y="7660"/>
              <a:ext cx="3884" cy="1248"/>
            </a:xfrm>
            <a:prstGeom prst="rect">
              <a:avLst/>
            </a:prstGeom>
            <a:noFill/>
            <a:ln w="9525">
              <a:noFill/>
            </a:ln>
          </p:spPr>
          <p:txBody>
            <a:bodyPr lIns="0" tIns="0" rIns="0" bIns="0" anchor="t" anchorCtr="0"/>
            <a:p>
              <a:pPr>
                <a:lnSpc>
                  <a:spcPct val="150000"/>
                </a:lnSpc>
              </a:pPr>
              <a:r>
                <a:rPr lang="en-US" altLang="zh-CN" dirty="0">
                  <a:solidFill>
                    <a:srgbClr val="0000FF"/>
                  </a:solidFill>
                  <a:latin typeface="Consolas" panose="020B0609020204030204" pitchFamily="49" charset="0"/>
                  <a:ea typeface="楷体" panose="02010609060101010101" pitchFamily="49" charset="-122"/>
                </a:rPr>
                <a:t>1				</a:t>
              </a:r>
              <a:r>
                <a:rPr lang="zh-CN" altLang="en-US" dirty="0">
                  <a:solidFill>
                    <a:srgbClr val="00B0F0"/>
                  </a:solidFill>
                  <a:latin typeface="Consolas" panose="020B0609020204030204" pitchFamily="49" charset="0"/>
                  <a:ea typeface="楷体" panose="02010609060101010101" pitchFamily="49" charset="-122"/>
                </a:rPr>
                <a:t>当</a:t>
              </a:r>
              <a:r>
                <a:rPr lang="en-US" altLang="zh-CN" i="1" dirty="0">
                  <a:solidFill>
                    <a:srgbClr val="00B0F0"/>
                  </a:solidFill>
                  <a:latin typeface="Consolas" panose="020B0609020204030204" pitchFamily="49" charset="0"/>
                  <a:ea typeface="楷体" panose="02010609060101010101" pitchFamily="49" charset="-122"/>
                </a:rPr>
                <a:t>n</a:t>
              </a:r>
              <a:r>
                <a:rPr lang="en-US" altLang="zh-CN" dirty="0">
                  <a:solidFill>
                    <a:srgbClr val="00B0F0"/>
                  </a:solidFill>
                  <a:latin typeface="Consolas" panose="020B0609020204030204" pitchFamily="49" charset="0"/>
                  <a:ea typeface="楷体" panose="02010609060101010101" pitchFamily="49" charset="-122"/>
                </a:rPr>
                <a:t>=1</a:t>
              </a:r>
              <a:r>
                <a:rPr lang="zh-CN" altLang="en-US" dirty="0">
                  <a:solidFill>
                    <a:srgbClr val="00B0F0"/>
                  </a:solidFill>
                  <a:latin typeface="Consolas" panose="020B0609020204030204" pitchFamily="49" charset="0"/>
                  <a:ea typeface="楷体" panose="02010609060101010101" pitchFamily="49" charset="-122"/>
                </a:rPr>
                <a:t>或者</a:t>
              </a:r>
              <a:r>
                <a:rPr lang="en-US" altLang="zh-CN" i="1" dirty="0">
                  <a:solidFill>
                    <a:srgbClr val="00B0F0"/>
                  </a:solidFill>
                  <a:latin typeface="Consolas" panose="020B0609020204030204" pitchFamily="49" charset="0"/>
                  <a:ea typeface="楷体" panose="02010609060101010101" pitchFamily="49" charset="-122"/>
                </a:rPr>
                <a:t>k</a:t>
              </a:r>
              <a:r>
                <a:rPr lang="en-US" altLang="zh-CN" dirty="0">
                  <a:solidFill>
                    <a:srgbClr val="00B0F0"/>
                  </a:solidFill>
                  <a:latin typeface="Consolas" panose="020B0609020204030204" pitchFamily="49" charset="0"/>
                  <a:ea typeface="楷体" panose="02010609060101010101" pitchFamily="49" charset="-122"/>
                </a:rPr>
                <a:t>=1</a:t>
              </a:r>
              <a:endParaRPr lang="en-US" altLang="zh-CN" dirty="0">
                <a:solidFill>
                  <a:srgbClr val="00B0F0"/>
                </a:solidFill>
                <a:latin typeface="Consolas" panose="020B0609020204030204" pitchFamily="49" charset="0"/>
                <a:ea typeface="楷体" panose="02010609060101010101" pitchFamily="49" charset="-122"/>
              </a:endParaRPr>
            </a:p>
            <a:p>
              <a:pPr eaLnBrk="0" hangingPunct="0">
                <a:lnSpc>
                  <a:spcPct val="150000"/>
                </a:lnSpc>
              </a:pPr>
              <a:r>
                <a:rPr lang="en-US" altLang="zh-CN" i="1" dirty="0">
                  <a:solidFill>
                    <a:srgbClr val="0000FF"/>
                  </a:solidFill>
                  <a:latin typeface="Consolas" panose="020B0609020204030204" pitchFamily="49" charset="0"/>
                  <a:ea typeface="楷体" panose="02010609060101010101" pitchFamily="49" charset="-122"/>
                </a:rPr>
                <a:t>f</a:t>
              </a:r>
              <a:r>
                <a:rPr lang="en-US" altLang="zh-CN" dirty="0">
                  <a:solidFill>
                    <a:srgbClr val="0000FF"/>
                  </a:solidFill>
                  <a:latin typeface="Consolas" panose="020B0609020204030204" pitchFamily="49" charset="0"/>
                  <a:ea typeface="楷体" panose="02010609060101010101" pitchFamily="49" charset="-122"/>
                </a:rPr>
                <a:t>(</a:t>
              </a:r>
              <a:r>
                <a:rPr lang="en-US" altLang="zh-CN" i="1" dirty="0">
                  <a:solidFill>
                    <a:srgbClr val="0000FF"/>
                  </a:solidFill>
                  <a:latin typeface="Consolas" panose="020B0609020204030204" pitchFamily="49" charset="0"/>
                  <a:ea typeface="楷体" panose="02010609060101010101" pitchFamily="49" charset="-122"/>
                </a:rPr>
                <a:t>n</a:t>
              </a:r>
              <a:r>
                <a:rPr lang="zh-CN" altLang="en-US" dirty="0">
                  <a:solidFill>
                    <a:srgbClr val="0000FF"/>
                  </a:solidFill>
                  <a:latin typeface="Consolas" panose="020B0609020204030204" pitchFamily="49" charset="0"/>
                  <a:ea typeface="楷体" panose="02010609060101010101" pitchFamily="49" charset="-122"/>
                </a:rPr>
                <a:t>，</a:t>
              </a:r>
              <a:r>
                <a:rPr lang="en-US" altLang="zh-CN" i="1" dirty="0">
                  <a:solidFill>
                    <a:srgbClr val="0000FF"/>
                  </a:solidFill>
                  <a:latin typeface="Consolas" panose="020B0609020204030204" pitchFamily="49" charset="0"/>
                  <a:ea typeface="楷体" panose="02010609060101010101" pitchFamily="49" charset="-122"/>
                </a:rPr>
                <a:t>n</a:t>
              </a:r>
              <a:r>
                <a:rPr lang="en-US" altLang="zh-CN" dirty="0">
                  <a:solidFill>
                    <a:srgbClr val="0000FF"/>
                  </a:solidFill>
                  <a:latin typeface="Consolas" panose="020B0609020204030204" pitchFamily="49" charset="0"/>
                  <a:ea typeface="楷体" panose="02010609060101010101" pitchFamily="49" charset="-122"/>
                </a:rPr>
                <a:t>)				</a:t>
              </a:r>
              <a:r>
                <a:rPr lang="zh-CN" altLang="en-US" dirty="0">
                  <a:solidFill>
                    <a:srgbClr val="00B0F0"/>
                  </a:solidFill>
                  <a:latin typeface="Consolas" panose="020B0609020204030204" pitchFamily="49" charset="0"/>
                  <a:ea typeface="楷体" panose="02010609060101010101" pitchFamily="49" charset="-122"/>
                </a:rPr>
                <a:t>当</a:t>
              </a:r>
              <a:r>
                <a:rPr lang="en-US" altLang="zh-CN" i="1" dirty="0">
                  <a:solidFill>
                    <a:srgbClr val="00B0F0"/>
                  </a:solidFill>
                  <a:latin typeface="Consolas" panose="020B0609020204030204" pitchFamily="49" charset="0"/>
                  <a:ea typeface="楷体" panose="02010609060101010101" pitchFamily="49" charset="-122"/>
                </a:rPr>
                <a:t>n</a:t>
              </a:r>
              <a:r>
                <a:rPr lang="en-US" altLang="zh-CN" dirty="0">
                  <a:solidFill>
                    <a:srgbClr val="00B0F0"/>
                  </a:solidFill>
                  <a:latin typeface="Consolas" panose="020B0609020204030204" pitchFamily="49" charset="0"/>
                  <a:ea typeface="楷体" panose="02010609060101010101" pitchFamily="49" charset="-122"/>
                </a:rPr>
                <a:t>&lt;</a:t>
              </a:r>
              <a:r>
                <a:rPr lang="en-US" altLang="zh-CN" i="1" dirty="0">
                  <a:solidFill>
                    <a:srgbClr val="00B0F0"/>
                  </a:solidFill>
                  <a:latin typeface="Consolas" panose="020B0609020204030204" pitchFamily="49" charset="0"/>
                  <a:ea typeface="楷体" panose="02010609060101010101" pitchFamily="49" charset="-122"/>
                </a:rPr>
                <a:t>k</a:t>
              </a:r>
              <a:endParaRPr lang="en-US" altLang="zh-CN" dirty="0">
                <a:solidFill>
                  <a:srgbClr val="00B0F0"/>
                </a:solidFill>
                <a:latin typeface="Consolas" panose="020B0609020204030204" pitchFamily="49" charset="0"/>
                <a:ea typeface="楷体" panose="02010609060101010101" pitchFamily="49" charset="-122"/>
              </a:endParaRPr>
            </a:p>
            <a:p>
              <a:pPr eaLnBrk="0" hangingPunct="0">
                <a:lnSpc>
                  <a:spcPct val="150000"/>
                </a:lnSpc>
              </a:pPr>
              <a:r>
                <a:rPr lang="en-US" altLang="zh-CN" i="1" dirty="0">
                  <a:solidFill>
                    <a:srgbClr val="0000FF"/>
                  </a:solidFill>
                  <a:latin typeface="Consolas" panose="020B0609020204030204" pitchFamily="49" charset="0"/>
                  <a:ea typeface="楷体" panose="02010609060101010101" pitchFamily="49" charset="-122"/>
                </a:rPr>
                <a:t>f</a:t>
              </a:r>
              <a:r>
                <a:rPr lang="en-US" altLang="zh-CN" dirty="0">
                  <a:solidFill>
                    <a:srgbClr val="0000FF"/>
                  </a:solidFill>
                  <a:latin typeface="Consolas" panose="020B0609020204030204" pitchFamily="49" charset="0"/>
                  <a:ea typeface="楷体" panose="02010609060101010101" pitchFamily="49" charset="-122"/>
                </a:rPr>
                <a:t>(</a:t>
              </a:r>
              <a:r>
                <a:rPr lang="en-US" altLang="zh-CN" i="1" dirty="0">
                  <a:solidFill>
                    <a:srgbClr val="0000FF"/>
                  </a:solidFill>
                  <a:latin typeface="Consolas" panose="020B0609020204030204" pitchFamily="49" charset="0"/>
                  <a:ea typeface="楷体" panose="02010609060101010101" pitchFamily="49" charset="-122"/>
                </a:rPr>
                <a:t>n</a:t>
              </a:r>
              <a:r>
                <a:rPr lang="zh-CN" altLang="en-US" dirty="0">
                  <a:solidFill>
                    <a:srgbClr val="0000FF"/>
                  </a:solidFill>
                  <a:latin typeface="Consolas" panose="020B0609020204030204" pitchFamily="49" charset="0"/>
                  <a:ea typeface="楷体" panose="02010609060101010101" pitchFamily="49" charset="-122"/>
                </a:rPr>
                <a:t>，</a:t>
              </a:r>
              <a:r>
                <a:rPr lang="en-US" altLang="zh-CN" i="1" dirty="0">
                  <a:solidFill>
                    <a:srgbClr val="0000FF"/>
                  </a:solidFill>
                  <a:latin typeface="Consolas" panose="020B0609020204030204" pitchFamily="49" charset="0"/>
                  <a:ea typeface="楷体" panose="02010609060101010101" pitchFamily="49" charset="-122"/>
                </a:rPr>
                <a:t>n</a:t>
              </a:r>
              <a:r>
                <a:rPr lang="en-US" altLang="zh-CN" dirty="0">
                  <a:solidFill>
                    <a:srgbClr val="0000FF"/>
                  </a:solidFill>
                  <a:latin typeface="Consolas" panose="020B0609020204030204" pitchFamily="49" charset="0"/>
                  <a:ea typeface="楷体" panose="02010609060101010101" pitchFamily="49" charset="-122"/>
                </a:rPr>
                <a:t>-1)+1			</a:t>
              </a:r>
              <a:r>
                <a:rPr lang="zh-CN" altLang="en-US" dirty="0">
                  <a:solidFill>
                    <a:srgbClr val="00B0F0"/>
                  </a:solidFill>
                  <a:latin typeface="Consolas" panose="020B0609020204030204" pitchFamily="49" charset="0"/>
                  <a:ea typeface="楷体" panose="02010609060101010101" pitchFamily="49" charset="-122"/>
                </a:rPr>
                <a:t>当</a:t>
              </a:r>
              <a:r>
                <a:rPr lang="en-US" altLang="zh-CN" i="1" dirty="0">
                  <a:solidFill>
                    <a:srgbClr val="00B0F0"/>
                  </a:solidFill>
                  <a:latin typeface="Consolas" panose="020B0609020204030204" pitchFamily="49" charset="0"/>
                  <a:ea typeface="楷体" panose="02010609060101010101" pitchFamily="49" charset="-122"/>
                </a:rPr>
                <a:t>n</a:t>
              </a:r>
              <a:r>
                <a:rPr lang="en-US" altLang="zh-CN" dirty="0">
                  <a:solidFill>
                    <a:srgbClr val="00B0F0"/>
                  </a:solidFill>
                  <a:latin typeface="Consolas" panose="020B0609020204030204" pitchFamily="49" charset="0"/>
                  <a:ea typeface="楷体" panose="02010609060101010101" pitchFamily="49" charset="-122"/>
                </a:rPr>
                <a:t>=</a:t>
              </a:r>
              <a:r>
                <a:rPr lang="en-US" altLang="zh-CN" i="1" dirty="0">
                  <a:solidFill>
                    <a:srgbClr val="00B0F0"/>
                  </a:solidFill>
                  <a:latin typeface="Consolas" panose="020B0609020204030204" pitchFamily="49" charset="0"/>
                  <a:ea typeface="楷体" panose="02010609060101010101" pitchFamily="49" charset="-122"/>
                </a:rPr>
                <a:t>k</a:t>
              </a:r>
              <a:endParaRPr lang="en-US" altLang="zh-CN" dirty="0">
                <a:solidFill>
                  <a:srgbClr val="00B0F0"/>
                </a:solidFill>
                <a:latin typeface="Consolas" panose="020B0609020204030204" pitchFamily="49" charset="0"/>
                <a:ea typeface="楷体" panose="02010609060101010101" pitchFamily="49" charset="-122"/>
              </a:endParaRPr>
            </a:p>
            <a:p>
              <a:pPr eaLnBrk="0" hangingPunct="0">
                <a:lnSpc>
                  <a:spcPct val="150000"/>
                </a:lnSpc>
              </a:pPr>
              <a:r>
                <a:rPr lang="en-US" altLang="zh-CN" i="1" dirty="0">
                  <a:solidFill>
                    <a:srgbClr val="0000FF"/>
                  </a:solidFill>
                  <a:latin typeface="Consolas" panose="020B0609020204030204" pitchFamily="49" charset="0"/>
                  <a:ea typeface="楷体" panose="02010609060101010101" pitchFamily="49" charset="-122"/>
                </a:rPr>
                <a:t>f</a:t>
              </a:r>
              <a:r>
                <a:rPr lang="en-US" altLang="zh-CN" dirty="0">
                  <a:solidFill>
                    <a:srgbClr val="0000FF"/>
                  </a:solidFill>
                  <a:latin typeface="Consolas" panose="020B0609020204030204" pitchFamily="49" charset="0"/>
                  <a:ea typeface="楷体" panose="02010609060101010101" pitchFamily="49" charset="-122"/>
                </a:rPr>
                <a:t>(</a:t>
              </a:r>
              <a:r>
                <a:rPr lang="en-US" altLang="zh-CN" i="1" dirty="0">
                  <a:solidFill>
                    <a:srgbClr val="0000FF"/>
                  </a:solidFill>
                  <a:latin typeface="Consolas" panose="020B0609020204030204" pitchFamily="49" charset="0"/>
                  <a:ea typeface="楷体" panose="02010609060101010101" pitchFamily="49" charset="-122"/>
                </a:rPr>
                <a:t>n</a:t>
              </a:r>
              <a:r>
                <a:rPr lang="en-US" altLang="zh-CN" dirty="0">
                  <a:solidFill>
                    <a:srgbClr val="0000FF"/>
                  </a:solidFill>
                  <a:latin typeface="Consolas" panose="020B0609020204030204" pitchFamily="49" charset="0"/>
                  <a:ea typeface="楷体" panose="02010609060101010101" pitchFamily="49" charset="-122"/>
                </a:rPr>
                <a:t>-</a:t>
              </a:r>
              <a:r>
                <a:rPr lang="en-US" altLang="zh-CN" i="1" dirty="0">
                  <a:solidFill>
                    <a:srgbClr val="0000FF"/>
                  </a:solidFill>
                  <a:latin typeface="Consolas" panose="020B0609020204030204" pitchFamily="49" charset="0"/>
                  <a:ea typeface="楷体" panose="02010609060101010101" pitchFamily="49" charset="-122"/>
                </a:rPr>
                <a:t>k</a:t>
              </a:r>
              <a:r>
                <a:rPr lang="zh-CN" altLang="en-US" dirty="0">
                  <a:solidFill>
                    <a:srgbClr val="0000FF"/>
                  </a:solidFill>
                  <a:latin typeface="Consolas" panose="020B0609020204030204" pitchFamily="49" charset="0"/>
                  <a:ea typeface="楷体" panose="02010609060101010101" pitchFamily="49" charset="-122"/>
                </a:rPr>
                <a:t>，</a:t>
              </a:r>
              <a:r>
                <a:rPr lang="en-US" altLang="zh-CN" i="1" dirty="0">
                  <a:solidFill>
                    <a:srgbClr val="0000FF"/>
                  </a:solidFill>
                  <a:latin typeface="Consolas" panose="020B0609020204030204" pitchFamily="49" charset="0"/>
                  <a:ea typeface="楷体" panose="02010609060101010101" pitchFamily="49" charset="-122"/>
                </a:rPr>
                <a:t>k</a:t>
              </a:r>
              <a:r>
                <a:rPr lang="en-US" altLang="zh-CN" dirty="0">
                  <a:solidFill>
                    <a:srgbClr val="0000FF"/>
                  </a:solidFill>
                  <a:latin typeface="Consolas" panose="020B0609020204030204" pitchFamily="49" charset="0"/>
                  <a:ea typeface="楷体" panose="02010609060101010101" pitchFamily="49" charset="-122"/>
                </a:rPr>
                <a:t>) + </a:t>
              </a:r>
              <a:r>
                <a:rPr lang="en-US" altLang="zh-CN" i="1" dirty="0">
                  <a:solidFill>
                    <a:srgbClr val="0000FF"/>
                  </a:solidFill>
                  <a:latin typeface="Consolas" panose="020B0609020204030204" pitchFamily="49" charset="0"/>
                  <a:ea typeface="楷体" panose="02010609060101010101" pitchFamily="49" charset="-122"/>
                </a:rPr>
                <a:t>f</a:t>
              </a:r>
              <a:r>
                <a:rPr lang="en-US" altLang="zh-CN" dirty="0">
                  <a:solidFill>
                    <a:srgbClr val="0000FF"/>
                  </a:solidFill>
                  <a:latin typeface="Consolas" panose="020B0609020204030204" pitchFamily="49" charset="0"/>
                  <a:ea typeface="楷体" panose="02010609060101010101" pitchFamily="49" charset="-122"/>
                </a:rPr>
                <a:t>(</a:t>
              </a:r>
              <a:r>
                <a:rPr lang="en-US" altLang="zh-CN" i="1" dirty="0">
                  <a:solidFill>
                    <a:srgbClr val="0000FF"/>
                  </a:solidFill>
                  <a:latin typeface="Consolas" panose="020B0609020204030204" pitchFamily="49" charset="0"/>
                  <a:ea typeface="楷体" panose="02010609060101010101" pitchFamily="49" charset="-122"/>
                </a:rPr>
                <a:t>n</a:t>
              </a:r>
              <a:r>
                <a:rPr lang="zh-CN" altLang="en-US" dirty="0">
                  <a:solidFill>
                    <a:srgbClr val="0000FF"/>
                  </a:solidFill>
                  <a:latin typeface="Consolas" panose="020B0609020204030204" pitchFamily="49" charset="0"/>
                  <a:ea typeface="楷体" panose="02010609060101010101" pitchFamily="49" charset="-122"/>
                </a:rPr>
                <a:t>，</a:t>
              </a:r>
              <a:r>
                <a:rPr lang="en-US" altLang="zh-CN" i="1" dirty="0">
                  <a:solidFill>
                    <a:srgbClr val="0000FF"/>
                  </a:solidFill>
                  <a:latin typeface="Consolas" panose="020B0609020204030204" pitchFamily="49" charset="0"/>
                  <a:ea typeface="楷体" panose="02010609060101010101" pitchFamily="49" charset="-122"/>
                </a:rPr>
                <a:t>k</a:t>
              </a:r>
              <a:r>
                <a:rPr lang="en-US" altLang="zh-CN" dirty="0">
                  <a:solidFill>
                    <a:srgbClr val="0000FF"/>
                  </a:solidFill>
                  <a:latin typeface="Consolas" panose="020B0609020204030204" pitchFamily="49" charset="0"/>
                  <a:ea typeface="楷体" panose="02010609060101010101" pitchFamily="49" charset="-122"/>
                </a:rPr>
                <a:t>-1)		</a:t>
              </a:r>
              <a:r>
                <a:rPr lang="zh-CN" altLang="en-US" dirty="0">
                  <a:solidFill>
                    <a:srgbClr val="00B0F0"/>
                  </a:solidFill>
                  <a:latin typeface="Consolas" panose="020B0609020204030204" pitchFamily="49" charset="0"/>
                  <a:ea typeface="楷体" panose="02010609060101010101" pitchFamily="49" charset="-122"/>
                </a:rPr>
                <a:t>其他情况</a:t>
              </a:r>
              <a:endParaRPr lang="zh-CN" altLang="en-US" dirty="0">
                <a:solidFill>
                  <a:srgbClr val="00B0F0"/>
                </a:solidFill>
                <a:latin typeface="Consolas" panose="020B0609020204030204" pitchFamily="49" charset="0"/>
                <a:ea typeface="楷体" panose="02010609060101010101" pitchFamily="49" charset="-122"/>
              </a:endParaRPr>
            </a:p>
          </p:txBody>
        </p:sp>
        <p:sp>
          <p:nvSpPr>
            <p:cNvPr id="145414" name="Rectangle 11"/>
            <p:cNvSpPr/>
            <p:nvPr/>
          </p:nvSpPr>
          <p:spPr>
            <a:xfrm>
              <a:off x="3150" y="8186"/>
              <a:ext cx="798" cy="219"/>
            </a:xfrm>
            <a:prstGeom prst="rect">
              <a:avLst/>
            </a:prstGeom>
            <a:noFill/>
            <a:ln w="9525">
              <a:noFill/>
            </a:ln>
          </p:spPr>
          <p:txBody>
            <a:bodyPr lIns="0" tIns="0" rIns="0" bIns="0" anchor="t" anchorCtr="0"/>
            <a:p>
              <a:r>
                <a:rPr lang="en-US" altLang="zh-CN" i="1" dirty="0">
                  <a:solidFill>
                    <a:srgbClr val="0000FF"/>
                  </a:solidFill>
                  <a:latin typeface="Consolas" panose="020B0609020204030204" pitchFamily="49" charset="0"/>
                  <a:ea typeface="楷体" panose="02010609060101010101" pitchFamily="49" charset="-122"/>
                </a:rPr>
                <a:t>f</a:t>
              </a:r>
              <a:r>
                <a:rPr lang="en-US" altLang="zh-CN" dirty="0">
                  <a:solidFill>
                    <a:srgbClr val="0000FF"/>
                  </a:solidFill>
                  <a:latin typeface="Consolas" panose="020B0609020204030204" pitchFamily="49" charset="0"/>
                  <a:ea typeface="楷体" panose="02010609060101010101" pitchFamily="49" charset="-122"/>
                </a:rPr>
                <a:t>(</a:t>
              </a:r>
              <a:r>
                <a:rPr lang="en-US" altLang="zh-CN" i="1" dirty="0">
                  <a:solidFill>
                    <a:srgbClr val="0000FF"/>
                  </a:solidFill>
                  <a:latin typeface="Consolas" panose="020B0609020204030204" pitchFamily="49" charset="0"/>
                  <a:ea typeface="楷体" panose="02010609060101010101" pitchFamily="49" charset="-122"/>
                </a:rPr>
                <a:t>n</a:t>
              </a:r>
              <a:r>
                <a:rPr lang="zh-CN" altLang="en-US" dirty="0">
                  <a:solidFill>
                    <a:srgbClr val="0000FF"/>
                  </a:solidFill>
                  <a:latin typeface="Consolas" panose="020B0609020204030204" pitchFamily="49" charset="0"/>
                  <a:ea typeface="楷体" panose="02010609060101010101" pitchFamily="49" charset="-122"/>
                </a:rPr>
                <a:t>，</a:t>
              </a:r>
              <a:r>
                <a:rPr lang="en-US" altLang="zh-CN" i="1" dirty="0">
                  <a:solidFill>
                    <a:srgbClr val="0000FF"/>
                  </a:solidFill>
                  <a:latin typeface="Consolas" panose="020B0609020204030204" pitchFamily="49" charset="0"/>
                  <a:ea typeface="楷体" panose="02010609060101010101" pitchFamily="49" charset="-122"/>
                </a:rPr>
                <a:t>k</a:t>
              </a:r>
              <a:r>
                <a:rPr lang="en-US" altLang="zh-CN" dirty="0">
                  <a:solidFill>
                    <a:srgbClr val="0000FF"/>
                  </a:solidFill>
                  <a:latin typeface="Consolas" panose="020B0609020204030204" pitchFamily="49" charset="0"/>
                  <a:ea typeface="楷体" panose="02010609060101010101" pitchFamily="49" charset="-122"/>
                </a:rPr>
                <a:t>)=</a:t>
              </a:r>
              <a:endParaRPr lang="en-US" altLang="zh-CN" dirty="0">
                <a:solidFill>
                  <a:srgbClr val="0000FF"/>
                </a:solidFill>
                <a:latin typeface="Consolas" panose="020B0609020204030204" pitchFamily="49" charset="0"/>
                <a:ea typeface="楷体" panose="02010609060101010101" pitchFamily="49" charset="-122"/>
              </a:endParaRPr>
            </a:p>
          </p:txBody>
        </p:sp>
      </p:grpSp>
      <p:sp>
        <p:nvSpPr>
          <p:cNvPr id="14" name="左大括号 13"/>
          <p:cNvSpPr/>
          <p:nvPr/>
        </p:nvSpPr>
        <p:spPr>
          <a:xfrm>
            <a:off x="1992313" y="2365375"/>
            <a:ext cx="214313" cy="1500188"/>
          </a:xfrm>
          <a:prstGeom prst="leftBrace">
            <a:avLst/>
          </a:prstGeom>
          <a:ln>
            <a:tailEnd type="none"/>
          </a:ln>
        </p:spPr>
        <p:style>
          <a:lnRef idx="2">
            <a:schemeClr val="dk1"/>
          </a:lnRef>
          <a:fillRef idx="0">
            <a:schemeClr val="dk1"/>
          </a:fillRef>
          <a:effectRef idx="1">
            <a:schemeClr val="dk1"/>
          </a:effectRef>
          <a:fontRef idx="minor">
            <a:schemeClr val="tx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onsolas" panose="020B0609020204030204" pitchFamily="49" charset="0"/>
              <a:ea typeface="宋体" panose="02010600030101010101" pitchFamily="2" charset="-122"/>
              <a:cs typeface="+mn-cs"/>
            </a:endParaRPr>
          </a:p>
        </p:txBody>
      </p:sp>
      <p:sp>
        <p:nvSpPr>
          <p:cNvPr id="145416" name="TextBox 8"/>
          <p:cNvSpPr txBox="1"/>
          <p:nvPr/>
        </p:nvSpPr>
        <p:spPr>
          <a:xfrm>
            <a:off x="642938" y="1428750"/>
            <a:ext cx="2214562" cy="400050"/>
          </a:xfrm>
          <a:prstGeom prst="rect">
            <a:avLst/>
          </a:prstGeom>
          <a:noFill/>
          <a:ln w="9525">
            <a:noFill/>
          </a:ln>
        </p:spPr>
        <p:txBody>
          <a:bodyPr anchor="t" anchorCtr="0">
            <a:spAutoFit/>
          </a:bodyPr>
          <a:p>
            <a:pPr eaLnBrk="0" hangingPunct="0"/>
            <a:r>
              <a:rPr lang="zh-CN" altLang="en-US" sz="2000" dirty="0">
                <a:solidFill>
                  <a:srgbClr val="000000"/>
                </a:solidFill>
                <a:latin typeface="黑体" panose="02010609060101010101" pitchFamily="49" charset="-122"/>
                <a:ea typeface="黑体" panose="02010609060101010101" pitchFamily="49" charset="-122"/>
              </a:rPr>
              <a:t>状态转移方程：</a:t>
            </a:r>
            <a:endParaRPr lang="zh-CN" altLang="en-US" sz="2000" dirty="0">
              <a:solidFill>
                <a:srgbClr val="000000"/>
              </a:solidFill>
              <a:latin typeface="黑体" panose="02010609060101010101" pitchFamily="49" charset="-122"/>
              <a:ea typeface="黑体" panose="02010609060101010101" pitchFamily="49" charset="-122"/>
            </a:endParaRPr>
          </a:p>
        </p:txBody>
      </p:sp>
      <p:sp>
        <p:nvSpPr>
          <p:cNvPr id="145417" name="TextBox 3"/>
          <p:cNvSpPr txBox="1"/>
          <p:nvPr/>
        </p:nvSpPr>
        <p:spPr>
          <a:xfrm>
            <a:off x="357188" y="571500"/>
            <a:ext cx="4143375" cy="522288"/>
          </a:xfrm>
          <a:prstGeom prst="rect">
            <a:avLst/>
          </a:prstGeom>
          <a:noFill/>
          <a:ln w="9525">
            <a:noFill/>
          </a:ln>
        </p:spPr>
        <p:txBody>
          <a:bodyPr anchor="t" anchorCtr="0">
            <a:spAutoFit/>
          </a:bodyPr>
          <a:p>
            <a:pPr algn="ctr" eaLnBrk="0" hangingPunct="0"/>
            <a:r>
              <a:rPr lang="zh-CN" altLang="zh-CN" sz="2800" dirty="0">
                <a:solidFill>
                  <a:schemeClr val="bg1"/>
                </a:solidFill>
                <a:latin typeface="微软雅黑" panose="020B0503020204020204" pitchFamily="34" charset="-122"/>
                <a:ea typeface="微软雅黑" panose="020B0503020204020204" pitchFamily="34" charset="-122"/>
              </a:rPr>
              <a:t>求解整数拆分问题</a:t>
            </a:r>
            <a:endParaRPr lang="zh-CN" altLang="zh-CN"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7" name="Text Box 2"/>
          <p:cNvSpPr txBox="1"/>
          <p:nvPr/>
        </p:nvSpPr>
        <p:spPr>
          <a:xfrm>
            <a:off x="304800" y="1219200"/>
            <a:ext cx="8464550" cy="1211263"/>
          </a:xfrm>
          <a:prstGeom prst="rect">
            <a:avLst/>
          </a:prstGeom>
          <a:noFill/>
          <a:ln w="38100">
            <a:noFill/>
          </a:ln>
        </p:spPr>
        <p:txBody>
          <a:bodyPr anchor="t" anchorCtr="0">
            <a:spAutoFit/>
          </a:bodyPr>
          <a:p>
            <a:pPr eaLnBrk="0" hangingPunct="0">
              <a:lnSpc>
                <a:spcPts val="3000"/>
              </a:lnSpc>
            </a:pPr>
            <a:r>
              <a:rPr lang="zh-CN" altLang="en-US" dirty="0">
                <a:solidFill>
                  <a:srgbClr val="000000"/>
                </a:solidFill>
                <a:latin typeface="Consolas" panose="020B0609020204030204" pitchFamily="49" charset="0"/>
                <a:ea typeface="楷体" panose="02010609060101010101" pitchFamily="49" charset="-122"/>
              </a:rPr>
              <a:t>   </a:t>
            </a:r>
            <a:r>
              <a:rPr lang="zh-CN" altLang="en-US" dirty="0">
                <a:solidFill>
                  <a:srgbClr val="000000"/>
                </a:solidFill>
                <a:latin typeface="Consolas" panose="020B0609020204030204" pitchFamily="49" charset="0"/>
                <a:ea typeface="黑体" panose="02010609060101010101" pitchFamily="49" charset="-122"/>
              </a:rPr>
              <a:t>显然，求</a:t>
            </a:r>
            <a:r>
              <a:rPr lang="en-US" altLang="zh-CN" i="1" dirty="0">
                <a:solidFill>
                  <a:srgbClr val="000000"/>
                </a:solidFill>
                <a:latin typeface="Consolas" panose="020B0609020204030204" pitchFamily="49" charset="0"/>
                <a:ea typeface="黑体" panose="02010609060101010101" pitchFamily="49" charset="-122"/>
              </a:rPr>
              <a:t>f</a:t>
            </a:r>
            <a:r>
              <a:rPr lang="en-US" altLang="zh-CN" dirty="0">
                <a:solidFill>
                  <a:srgbClr val="000000"/>
                </a:solidFill>
                <a:latin typeface="Consolas" panose="020B0609020204030204" pitchFamily="49" charset="0"/>
                <a:ea typeface="黑体" panose="02010609060101010101" pitchFamily="49" charset="-122"/>
              </a:rPr>
              <a:t>(</a:t>
            </a:r>
            <a:r>
              <a:rPr lang="en-US" altLang="zh-CN" i="1" dirty="0">
                <a:solidFill>
                  <a:srgbClr val="000000"/>
                </a:solidFill>
                <a:latin typeface="Consolas" panose="020B0609020204030204" pitchFamily="49" charset="0"/>
                <a:ea typeface="黑体" panose="02010609060101010101" pitchFamily="49" charset="-122"/>
              </a:rPr>
              <a:t>n</a:t>
            </a:r>
            <a:r>
              <a:rPr lang="zh-CN" altLang="en-US" dirty="0">
                <a:solidFill>
                  <a:srgbClr val="000000"/>
                </a:solidFill>
                <a:latin typeface="Consolas" panose="020B0609020204030204" pitchFamily="49" charset="0"/>
                <a:ea typeface="黑体" panose="02010609060101010101" pitchFamily="49" charset="-122"/>
              </a:rPr>
              <a:t>，</a:t>
            </a:r>
            <a:r>
              <a:rPr lang="en-US" altLang="zh-CN" i="1" dirty="0">
                <a:solidFill>
                  <a:srgbClr val="000000"/>
                </a:solidFill>
                <a:latin typeface="Consolas" panose="020B0609020204030204" pitchFamily="49" charset="0"/>
                <a:ea typeface="黑体" panose="02010609060101010101" pitchFamily="49" charset="-122"/>
              </a:rPr>
              <a:t>k</a:t>
            </a:r>
            <a:r>
              <a:rPr lang="en-US" altLang="zh-CN" dirty="0">
                <a:solidFill>
                  <a:srgbClr val="000000"/>
                </a:solidFill>
                <a:latin typeface="Consolas" panose="020B0609020204030204" pitchFamily="49" charset="0"/>
                <a:ea typeface="黑体" panose="02010609060101010101" pitchFamily="49" charset="-122"/>
              </a:rPr>
              <a:t>)</a:t>
            </a:r>
            <a:r>
              <a:rPr lang="zh-CN" altLang="en-US" dirty="0">
                <a:solidFill>
                  <a:srgbClr val="000000"/>
                </a:solidFill>
                <a:latin typeface="Consolas" panose="020B0609020204030204" pitchFamily="49" charset="0"/>
                <a:ea typeface="黑体" panose="02010609060101010101" pitchFamily="49" charset="-122"/>
              </a:rPr>
              <a:t>满足动态规划问题的最优性原理、无后效性和有重叠子问题性质。所以特别适合采用动态规划法求解。设置</a:t>
            </a:r>
            <a:r>
              <a:rPr lang="zh-CN" altLang="en-US" dirty="0">
                <a:solidFill>
                  <a:srgbClr val="0000FF"/>
                </a:solidFill>
                <a:latin typeface="Consolas" panose="020B0609020204030204" pitchFamily="49" charset="0"/>
                <a:ea typeface="黑体" panose="02010609060101010101" pitchFamily="49" charset="-122"/>
              </a:rPr>
              <a:t>动态规划数组</a:t>
            </a:r>
            <a:r>
              <a:rPr lang="en-US" altLang="zh-CN" dirty="0">
                <a:solidFill>
                  <a:srgbClr val="0000FF"/>
                </a:solidFill>
                <a:latin typeface="Consolas" panose="020B0609020204030204" pitchFamily="49" charset="0"/>
                <a:ea typeface="黑体" panose="02010609060101010101" pitchFamily="49" charset="-122"/>
              </a:rPr>
              <a:t>dp</a:t>
            </a:r>
            <a:r>
              <a:rPr lang="zh-CN" altLang="en-US" dirty="0">
                <a:solidFill>
                  <a:srgbClr val="000000"/>
                </a:solidFill>
                <a:latin typeface="Consolas" panose="020B0609020204030204" pitchFamily="49" charset="0"/>
                <a:ea typeface="黑体" panose="02010609060101010101" pitchFamily="49" charset="-122"/>
              </a:rPr>
              <a:t>，用</a:t>
            </a:r>
            <a:r>
              <a:rPr lang="en-US" altLang="zh-CN" dirty="0">
                <a:solidFill>
                  <a:srgbClr val="0000FF"/>
                </a:solidFill>
                <a:latin typeface="Consolas" panose="020B0609020204030204" pitchFamily="49" charset="0"/>
                <a:ea typeface="黑体" panose="02010609060101010101" pitchFamily="49" charset="-122"/>
              </a:rPr>
              <a:t>dp[</a:t>
            </a:r>
            <a:r>
              <a:rPr lang="en-US" altLang="zh-CN" i="1" dirty="0">
                <a:solidFill>
                  <a:srgbClr val="0000FF"/>
                </a:solidFill>
                <a:latin typeface="Consolas" panose="020B0609020204030204" pitchFamily="49" charset="0"/>
                <a:ea typeface="黑体" panose="02010609060101010101" pitchFamily="49" charset="-122"/>
              </a:rPr>
              <a:t>n</a:t>
            </a:r>
            <a:r>
              <a:rPr lang="en-US" altLang="zh-CN" dirty="0">
                <a:solidFill>
                  <a:srgbClr val="0000FF"/>
                </a:solidFill>
                <a:latin typeface="Consolas" panose="020B0609020204030204" pitchFamily="49" charset="0"/>
                <a:ea typeface="黑体" panose="02010609060101010101" pitchFamily="49" charset="-122"/>
              </a:rPr>
              <a:t>][</a:t>
            </a:r>
            <a:r>
              <a:rPr lang="en-US" altLang="zh-CN" i="1" dirty="0">
                <a:solidFill>
                  <a:srgbClr val="0000FF"/>
                </a:solidFill>
                <a:latin typeface="Consolas" panose="020B0609020204030204" pitchFamily="49" charset="0"/>
                <a:ea typeface="黑体" panose="02010609060101010101" pitchFamily="49" charset="-122"/>
              </a:rPr>
              <a:t>k</a:t>
            </a:r>
            <a:r>
              <a:rPr lang="en-US" altLang="zh-CN" dirty="0">
                <a:solidFill>
                  <a:srgbClr val="0000FF"/>
                </a:solidFill>
                <a:latin typeface="Consolas" panose="020B0609020204030204" pitchFamily="49" charset="0"/>
                <a:ea typeface="黑体" panose="02010609060101010101" pitchFamily="49" charset="-122"/>
              </a:rPr>
              <a:t>]</a:t>
            </a:r>
            <a:r>
              <a:rPr lang="zh-CN" altLang="en-US" dirty="0">
                <a:solidFill>
                  <a:srgbClr val="000000"/>
                </a:solidFill>
                <a:latin typeface="Consolas" panose="020B0609020204030204" pitchFamily="49" charset="0"/>
                <a:ea typeface="黑体" panose="02010609060101010101" pitchFamily="49" charset="-122"/>
              </a:rPr>
              <a:t>存放</a:t>
            </a:r>
            <a:r>
              <a:rPr lang="en-US" altLang="zh-CN" i="1" dirty="0">
                <a:solidFill>
                  <a:srgbClr val="000000"/>
                </a:solidFill>
                <a:latin typeface="Consolas" panose="020B0609020204030204" pitchFamily="49" charset="0"/>
                <a:ea typeface="黑体" panose="02010609060101010101" pitchFamily="49" charset="-122"/>
              </a:rPr>
              <a:t>f</a:t>
            </a:r>
            <a:r>
              <a:rPr lang="en-US" altLang="zh-CN" dirty="0">
                <a:solidFill>
                  <a:srgbClr val="000000"/>
                </a:solidFill>
                <a:latin typeface="Consolas" panose="020B0609020204030204" pitchFamily="49" charset="0"/>
                <a:ea typeface="黑体" panose="02010609060101010101" pitchFamily="49" charset="-122"/>
              </a:rPr>
              <a:t>(</a:t>
            </a:r>
            <a:r>
              <a:rPr lang="en-US" altLang="zh-CN" i="1" dirty="0">
                <a:solidFill>
                  <a:srgbClr val="000000"/>
                </a:solidFill>
                <a:latin typeface="Consolas" panose="020B0609020204030204" pitchFamily="49" charset="0"/>
                <a:ea typeface="黑体" panose="02010609060101010101" pitchFamily="49" charset="-122"/>
              </a:rPr>
              <a:t>n</a:t>
            </a:r>
            <a:r>
              <a:rPr lang="zh-CN" altLang="en-US" dirty="0">
                <a:solidFill>
                  <a:srgbClr val="000000"/>
                </a:solidFill>
                <a:latin typeface="Consolas" panose="020B0609020204030204" pitchFamily="49" charset="0"/>
                <a:ea typeface="黑体" panose="02010609060101010101" pitchFamily="49" charset="-122"/>
              </a:rPr>
              <a:t>，</a:t>
            </a:r>
            <a:r>
              <a:rPr lang="en-US" altLang="zh-CN" i="1" dirty="0">
                <a:solidFill>
                  <a:srgbClr val="000000"/>
                </a:solidFill>
                <a:latin typeface="Consolas" panose="020B0609020204030204" pitchFamily="49" charset="0"/>
                <a:ea typeface="黑体" panose="02010609060101010101" pitchFamily="49" charset="-122"/>
              </a:rPr>
              <a:t>k</a:t>
            </a:r>
            <a:r>
              <a:rPr lang="en-US" altLang="zh-CN" dirty="0">
                <a:solidFill>
                  <a:srgbClr val="000000"/>
                </a:solidFill>
                <a:latin typeface="Consolas" panose="020B0609020204030204" pitchFamily="49" charset="0"/>
                <a:ea typeface="黑体" panose="02010609060101010101" pitchFamily="49" charset="-122"/>
              </a:rPr>
              <a:t>)</a:t>
            </a:r>
            <a:r>
              <a:rPr lang="zh-CN" altLang="en-US" dirty="0">
                <a:solidFill>
                  <a:srgbClr val="000000"/>
                </a:solidFill>
                <a:latin typeface="Consolas" panose="020B0609020204030204" pitchFamily="49" charset="0"/>
                <a:ea typeface="黑体" panose="02010609060101010101" pitchFamily="49" charset="-122"/>
              </a:rPr>
              <a:t>。对应的完整程序如下：</a:t>
            </a:r>
            <a:endParaRPr lang="zh-CN" altLang="en-US" dirty="0">
              <a:solidFill>
                <a:srgbClr val="000000"/>
              </a:solidFill>
              <a:latin typeface="Consolas" panose="020B0609020204030204" pitchFamily="49" charset="0"/>
              <a:ea typeface="黑体" panose="02010609060101010101" pitchFamily="49" charset="-122"/>
            </a:endParaRPr>
          </a:p>
        </p:txBody>
      </p:sp>
      <p:sp>
        <p:nvSpPr>
          <p:cNvPr id="173059" name="Text Box 3"/>
          <p:cNvSpPr txBox="1">
            <a:spLocks noChangeArrowheads="1"/>
          </p:cNvSpPr>
          <p:nvPr/>
        </p:nvSpPr>
        <p:spPr bwMode="auto">
          <a:xfrm>
            <a:off x="533400" y="2410712"/>
            <a:ext cx="7643866" cy="4241500"/>
          </a:xfrm>
          <a:prstGeom prst="rect">
            <a:avLst/>
          </a:prstGeo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lIns="180000" tIns="180000" bIns="1800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nb-NO"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int dp[MAXN][MAXN];			//</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动态规划数组</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nb-NO" altLang="zh-CN" sz="1800" b="0" i="0" u="none" strike="noStrike" kern="1200" cap="none" spc="0" normalizeH="0" baseline="0" noProof="0" dirty="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void Split(int n</a:t>
            </a:r>
            <a:r>
              <a:rPr kumimoji="0" lang="zh-CN" altLang="nb-NO" sz="1800" b="0" i="0" u="none" strike="noStrike" kern="1200" cap="none" spc="0" normalizeH="0" baseline="0" noProof="0" dirty="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nb-NO" altLang="zh-CN" sz="1800" b="0" i="0" u="none" strike="noStrike" kern="1200" cap="none" spc="0" normalizeH="0" baseline="0" noProof="0" dirty="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int k)		</a:t>
            </a:r>
            <a:endParaRPr kumimoji="0" lang="zh-CN" altLang="zh-CN" sz="1800" b="0" i="0" u="none" strike="noStrike" kern="1200" cap="none" spc="0" normalizeH="0" baseline="0" noProof="0" dirty="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nb-NO"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  for (int i=1;i&lt;=n;i++)</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nb-NO"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      for (int j=1;j&lt;=k;j++)</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nb-NO"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      {  if (i==1 || j==1)</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nb-NO"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            dp[i][j]=1;</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nb-NO"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         else if (i&lt;j)</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nb-NO"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            dp[i][j]=dp[i][i];</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nb-NO"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         else if (i==j)</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nb-NO"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            dp[i][j]=dp[i][j-1]+1;</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nb-NO"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         else</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nb-NO"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            dp[i][j]=dp[i][j-1]+dp[i-j][j];</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nb-NO"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nb-NO"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sp>
        <p:nvSpPr>
          <p:cNvPr id="2" name="矩形 1"/>
          <p:cNvSpPr/>
          <p:nvPr/>
        </p:nvSpPr>
        <p:spPr>
          <a:xfrm>
            <a:off x="5562600" y="4427538"/>
            <a:ext cx="1890713" cy="369887"/>
          </a:xfrm>
          <a:prstGeom prst="rect">
            <a:avLst/>
          </a:prstGeom>
          <a:noFill/>
          <a:ln w="9525">
            <a:noFill/>
          </a:ln>
        </p:spPr>
        <p:txBody>
          <a:bodyPr wrap="none" anchor="t" anchorCtr="0">
            <a:spAutoFit/>
          </a:bodyPr>
          <a:p>
            <a:pPr eaLnBrk="0" hangingPunct="0"/>
            <a:r>
              <a:rPr lang="nb-NO" altLang="zh-CN" dirty="0">
                <a:solidFill>
                  <a:srgbClr val="0000FF"/>
                </a:solidFill>
                <a:latin typeface="Consolas" panose="020B0609020204030204" pitchFamily="49" charset="0"/>
                <a:ea typeface="仿宋" panose="02010609060101010101" pitchFamily="49" charset="-122"/>
              </a:rPr>
              <a:t>dp[</a:t>
            </a:r>
            <a:r>
              <a:rPr lang="en-US" altLang="zh-CN" dirty="0">
                <a:solidFill>
                  <a:srgbClr val="0000FF"/>
                </a:solidFill>
                <a:latin typeface="Consolas" panose="020B0609020204030204" pitchFamily="49" charset="0"/>
                <a:ea typeface="仿宋" panose="02010609060101010101" pitchFamily="49" charset="-122"/>
              </a:rPr>
              <a:t>n</a:t>
            </a:r>
            <a:r>
              <a:rPr lang="nb-NO" altLang="zh-CN" dirty="0">
                <a:solidFill>
                  <a:srgbClr val="0000FF"/>
                </a:solidFill>
                <a:latin typeface="Consolas" panose="020B0609020204030204" pitchFamily="49" charset="0"/>
                <a:ea typeface="仿宋" panose="02010609060101010101" pitchFamily="49" charset="-122"/>
              </a:rPr>
              <a:t>]</a:t>
            </a:r>
            <a:r>
              <a:rPr lang="en-US" altLang="zh-CN" dirty="0">
                <a:solidFill>
                  <a:srgbClr val="0000FF"/>
                </a:solidFill>
                <a:latin typeface="Consolas" panose="020B0609020204030204" pitchFamily="49" charset="0"/>
                <a:ea typeface="仿宋" panose="02010609060101010101" pitchFamily="49" charset="-122"/>
              </a:rPr>
              <a:t>[</a:t>
            </a:r>
            <a:r>
              <a:rPr lang="nb-NO" altLang="zh-CN" dirty="0">
                <a:solidFill>
                  <a:srgbClr val="0000FF"/>
                </a:solidFill>
                <a:latin typeface="Consolas" panose="020B0609020204030204" pitchFamily="49" charset="0"/>
                <a:ea typeface="仿宋" panose="02010609060101010101" pitchFamily="49" charset="-122"/>
              </a:rPr>
              <a:t>k]</a:t>
            </a:r>
            <a:r>
              <a:rPr lang="zh-CN" altLang="en-US" dirty="0">
                <a:solidFill>
                  <a:srgbClr val="0000FF"/>
                </a:solidFill>
                <a:latin typeface="Consolas" panose="020B0609020204030204" pitchFamily="49" charset="0"/>
                <a:ea typeface="仿宋" panose="02010609060101010101" pitchFamily="49" charset="-122"/>
              </a:rPr>
              <a:t>为所求</a:t>
            </a:r>
            <a:endParaRPr lang="zh-CN" altLang="en-US" dirty="0">
              <a:solidFill>
                <a:srgbClr val="0000FF"/>
              </a:solidFill>
              <a:latin typeface="Arial" panose="020B0604020202020204" pitchFamily="34" charset="0"/>
              <a:ea typeface="仿宋" panose="02010609060101010101" pitchFamily="49" charset="-122"/>
            </a:endParaRPr>
          </a:p>
        </p:txBody>
      </p:sp>
      <p:sp>
        <p:nvSpPr>
          <p:cNvPr id="147460" name="TextBox 3"/>
          <p:cNvSpPr txBox="1"/>
          <p:nvPr/>
        </p:nvSpPr>
        <p:spPr>
          <a:xfrm>
            <a:off x="357188" y="571500"/>
            <a:ext cx="4143375" cy="522288"/>
          </a:xfrm>
          <a:prstGeom prst="rect">
            <a:avLst/>
          </a:prstGeom>
          <a:noFill/>
          <a:ln w="9525">
            <a:noFill/>
          </a:ln>
        </p:spPr>
        <p:txBody>
          <a:bodyPr anchor="t" anchorCtr="0">
            <a:spAutoFit/>
          </a:bodyPr>
          <a:p>
            <a:pPr algn="ctr" eaLnBrk="0" hangingPunct="0"/>
            <a:r>
              <a:rPr lang="zh-CN" altLang="zh-CN" sz="2800" dirty="0">
                <a:solidFill>
                  <a:schemeClr val="bg1"/>
                </a:solidFill>
                <a:latin typeface="微软雅黑" panose="020B0503020204020204" pitchFamily="34" charset="-122"/>
                <a:ea typeface="微软雅黑" panose="020B0503020204020204" pitchFamily="34" charset="-122"/>
              </a:rPr>
              <a:t>求解整数拆分问题</a:t>
            </a:r>
            <a:endParaRPr lang="zh-CN" altLang="zh-CN"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5" name="TextBox 1"/>
          <p:cNvSpPr txBox="1"/>
          <p:nvPr/>
        </p:nvSpPr>
        <p:spPr>
          <a:xfrm>
            <a:off x="285750" y="1257300"/>
            <a:ext cx="4786313" cy="369888"/>
          </a:xfrm>
          <a:prstGeom prst="rect">
            <a:avLst/>
          </a:prstGeom>
          <a:noFill/>
          <a:ln w="9525">
            <a:noFill/>
          </a:ln>
        </p:spPr>
        <p:txBody>
          <a:bodyPr anchor="t" anchorCtr="0">
            <a:spAutoFit/>
          </a:bodyPr>
          <a:p>
            <a:pPr eaLnBrk="0" hangingPunct="0"/>
            <a:r>
              <a:rPr lang="nb-NO" altLang="zh-CN" dirty="0">
                <a:solidFill>
                  <a:srgbClr val="000000"/>
                </a:solidFill>
                <a:latin typeface="Consolas" panose="020B0609020204030204" pitchFamily="49" charset="0"/>
                <a:ea typeface="黑体" panose="02010609060101010101" pitchFamily="49" charset="-122"/>
              </a:rPr>
              <a:t>Split()</a:t>
            </a:r>
            <a:r>
              <a:rPr lang="zh-CN" altLang="zh-CN" dirty="0">
                <a:solidFill>
                  <a:srgbClr val="000000"/>
                </a:solidFill>
                <a:latin typeface="Consolas" panose="020B0609020204030204" pitchFamily="49" charset="0"/>
                <a:ea typeface="黑体" panose="02010609060101010101" pitchFamily="49" charset="-122"/>
              </a:rPr>
              <a:t>算法计算</a:t>
            </a:r>
            <a:r>
              <a:rPr lang="nb-NO" altLang="zh-CN" dirty="0">
                <a:solidFill>
                  <a:srgbClr val="000000"/>
                </a:solidFill>
                <a:latin typeface="Consolas" panose="020B0609020204030204" pitchFamily="49" charset="0"/>
                <a:ea typeface="黑体" panose="02010609060101010101" pitchFamily="49" charset="-122"/>
              </a:rPr>
              <a:t>dp[5][5]</a:t>
            </a:r>
            <a:r>
              <a:rPr lang="zh-CN" altLang="zh-CN" dirty="0">
                <a:solidFill>
                  <a:srgbClr val="000000"/>
                </a:solidFill>
                <a:latin typeface="Consolas" panose="020B0609020204030204" pitchFamily="49" charset="0"/>
                <a:ea typeface="黑体" panose="02010609060101010101" pitchFamily="49" charset="-122"/>
              </a:rPr>
              <a:t>的过程</a:t>
            </a:r>
            <a:r>
              <a:rPr lang="zh-CN" altLang="en-US" dirty="0">
                <a:solidFill>
                  <a:srgbClr val="000000"/>
                </a:solidFill>
                <a:latin typeface="Consolas" panose="020B0609020204030204" pitchFamily="49" charset="0"/>
                <a:ea typeface="黑体" panose="02010609060101010101" pitchFamily="49" charset="-122"/>
              </a:rPr>
              <a:t>：</a:t>
            </a:r>
            <a:endParaRPr lang="zh-CN" altLang="en-US" dirty="0">
              <a:solidFill>
                <a:srgbClr val="000000"/>
              </a:solidFill>
              <a:latin typeface="Consolas" panose="020B0609020204030204" pitchFamily="49" charset="0"/>
              <a:ea typeface="黑体" panose="02010609060101010101" pitchFamily="49" charset="-122"/>
            </a:endParaRPr>
          </a:p>
        </p:txBody>
      </p:sp>
      <p:sp>
        <p:nvSpPr>
          <p:cNvPr id="3" name="TextBox 2"/>
          <p:cNvSpPr txBox="1"/>
          <p:nvPr/>
        </p:nvSpPr>
        <p:spPr>
          <a:xfrm>
            <a:off x="214313" y="1900238"/>
            <a:ext cx="4987925" cy="3195638"/>
          </a:xfrm>
          <a:prstGeom prst="rect">
            <a:avLst/>
          </a:prstGeom>
          <a:solidFill>
            <a:schemeClr val="bg1">
              <a:lumMod val="95000"/>
            </a:schemeClr>
          </a:solidFill>
        </p:spPr>
        <p:style>
          <a:lnRef idx="1">
            <a:schemeClr val="accent2"/>
          </a:lnRef>
          <a:fillRef idx="2">
            <a:schemeClr val="accent2"/>
          </a:fillRef>
          <a:effectRef idx="1">
            <a:schemeClr val="accent2"/>
          </a:effectRef>
          <a:fontRef idx="minor">
            <a:schemeClr val="dk1"/>
          </a:fontRef>
        </p:style>
        <p:txBody>
          <a:bodyPr tIns="144000" bIns="144000">
            <a:spAutoFit/>
          </a:bodyPr>
          <a:lstStyle/>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nb-NO"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1</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nb-NO"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dp[2][2]=dp[2][1]+1=1+1=2</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nb-NO"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2</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nb-NO"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dp[2][3]=dp[2][2]=2</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nb-NO"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3</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nb-NO"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dp[3][2]=dp[3][1]+dp[1][2]=1+1=2</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nb-NO"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4</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nb-NO"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dp[5][2]=dp[5][1]+dp[3][2]=1+2=3</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nb-NO"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5</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nb-NO"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dp[5][3]=dp[5][2]+dp[2][3]=3+2=5</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nb-NO"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6</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nb-NO"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dp[5][4]=dp[5][3]+d[1][4]=5+1=6</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nb-NO"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7</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nb-NO"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dp[5][5]=dp[5][4]+1=6+1=7</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4" name="矩形 3"/>
          <p:cNvSpPr/>
          <p:nvPr/>
        </p:nvSpPr>
        <p:spPr>
          <a:xfrm>
            <a:off x="6143625" y="3114675"/>
            <a:ext cx="428625" cy="42862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1</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5" name="矩形 4"/>
          <p:cNvSpPr/>
          <p:nvPr/>
        </p:nvSpPr>
        <p:spPr>
          <a:xfrm>
            <a:off x="6572250" y="3114675"/>
            <a:ext cx="428625" cy="42862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1</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6" name="矩形 5"/>
          <p:cNvSpPr/>
          <p:nvPr/>
        </p:nvSpPr>
        <p:spPr>
          <a:xfrm>
            <a:off x="7000875" y="3114675"/>
            <a:ext cx="428625" cy="42862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1</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7" name="矩形 6"/>
          <p:cNvSpPr/>
          <p:nvPr/>
        </p:nvSpPr>
        <p:spPr>
          <a:xfrm>
            <a:off x="7429500" y="3114675"/>
            <a:ext cx="428625" cy="42862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1</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8" name="矩形 7"/>
          <p:cNvSpPr/>
          <p:nvPr/>
        </p:nvSpPr>
        <p:spPr>
          <a:xfrm>
            <a:off x="7858125" y="3114675"/>
            <a:ext cx="428625" cy="42862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1</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149512" name="TextBox 8"/>
          <p:cNvSpPr txBox="1"/>
          <p:nvPr/>
        </p:nvSpPr>
        <p:spPr>
          <a:xfrm>
            <a:off x="5786438" y="3186113"/>
            <a:ext cx="214312" cy="307975"/>
          </a:xfrm>
          <a:prstGeom prst="rect">
            <a:avLst/>
          </a:prstGeom>
          <a:noFill/>
          <a:ln w="9525">
            <a:noFill/>
          </a:ln>
        </p:spPr>
        <p:txBody>
          <a:bodyPr lIns="0" tIns="0" rIns="0" bIns="0" anchor="t" anchorCtr="0">
            <a:spAutoFit/>
          </a:bodyPr>
          <a:p>
            <a:pPr eaLnBrk="0" hangingPunct="0"/>
            <a:r>
              <a:rPr lang="en-US" altLang="zh-CN" sz="2000" dirty="0">
                <a:solidFill>
                  <a:srgbClr val="0000FF"/>
                </a:solidFill>
                <a:latin typeface="Consolas" panose="020B0609020204030204" pitchFamily="49" charset="0"/>
                <a:ea typeface="宋体" panose="02010600030101010101" pitchFamily="2" charset="-122"/>
              </a:rPr>
              <a:t>1</a:t>
            </a:r>
            <a:endParaRPr lang="zh-CN" altLang="en-US" sz="2000" dirty="0">
              <a:solidFill>
                <a:srgbClr val="0000FF"/>
              </a:solidFill>
              <a:latin typeface="Consolas" panose="020B0609020204030204" pitchFamily="49" charset="0"/>
              <a:ea typeface="宋体" panose="02010600030101010101" pitchFamily="2" charset="-122"/>
            </a:endParaRPr>
          </a:p>
        </p:txBody>
      </p:sp>
      <p:sp>
        <p:nvSpPr>
          <p:cNvPr id="149513" name="TextBox 9"/>
          <p:cNvSpPr txBox="1"/>
          <p:nvPr/>
        </p:nvSpPr>
        <p:spPr>
          <a:xfrm>
            <a:off x="6286500" y="2614613"/>
            <a:ext cx="214313" cy="307975"/>
          </a:xfrm>
          <a:prstGeom prst="rect">
            <a:avLst/>
          </a:prstGeom>
          <a:noFill/>
          <a:ln w="9525">
            <a:noFill/>
          </a:ln>
        </p:spPr>
        <p:txBody>
          <a:bodyPr lIns="0" tIns="0" rIns="0" bIns="0" anchor="t" anchorCtr="0">
            <a:spAutoFit/>
          </a:bodyPr>
          <a:p>
            <a:pPr eaLnBrk="0" hangingPunct="0"/>
            <a:r>
              <a:rPr lang="en-US" altLang="zh-CN" sz="2000" dirty="0">
                <a:solidFill>
                  <a:srgbClr val="0000FF"/>
                </a:solidFill>
                <a:latin typeface="Consolas" panose="020B0609020204030204" pitchFamily="49" charset="0"/>
                <a:ea typeface="宋体" panose="02010600030101010101" pitchFamily="2" charset="-122"/>
              </a:rPr>
              <a:t>1</a:t>
            </a:r>
            <a:endParaRPr lang="zh-CN" altLang="en-US" sz="2000" dirty="0">
              <a:solidFill>
                <a:srgbClr val="0000FF"/>
              </a:solidFill>
              <a:latin typeface="Consolas" panose="020B0609020204030204" pitchFamily="49" charset="0"/>
              <a:ea typeface="宋体" panose="02010600030101010101" pitchFamily="2" charset="-122"/>
            </a:endParaRPr>
          </a:p>
        </p:txBody>
      </p:sp>
      <p:sp>
        <p:nvSpPr>
          <p:cNvPr id="11" name="矩形 10"/>
          <p:cNvSpPr/>
          <p:nvPr/>
        </p:nvSpPr>
        <p:spPr>
          <a:xfrm>
            <a:off x="6143625" y="3543300"/>
            <a:ext cx="428625" cy="42862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1</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12" name="矩形 11"/>
          <p:cNvSpPr/>
          <p:nvPr/>
        </p:nvSpPr>
        <p:spPr>
          <a:xfrm>
            <a:off x="6572250" y="3543300"/>
            <a:ext cx="428625" cy="42862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2</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13" name="矩形 12"/>
          <p:cNvSpPr/>
          <p:nvPr/>
        </p:nvSpPr>
        <p:spPr>
          <a:xfrm>
            <a:off x="7000875" y="3543300"/>
            <a:ext cx="428625" cy="42862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2</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14" name="矩形 13"/>
          <p:cNvSpPr/>
          <p:nvPr/>
        </p:nvSpPr>
        <p:spPr>
          <a:xfrm>
            <a:off x="7429500" y="3543300"/>
            <a:ext cx="428625" cy="42862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2</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15" name="矩形 14"/>
          <p:cNvSpPr/>
          <p:nvPr/>
        </p:nvSpPr>
        <p:spPr>
          <a:xfrm>
            <a:off x="7858125" y="3543300"/>
            <a:ext cx="428625" cy="42862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2</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149519" name="TextBox 15"/>
          <p:cNvSpPr txBox="1"/>
          <p:nvPr/>
        </p:nvSpPr>
        <p:spPr>
          <a:xfrm>
            <a:off x="5786438" y="3614738"/>
            <a:ext cx="214312" cy="307975"/>
          </a:xfrm>
          <a:prstGeom prst="rect">
            <a:avLst/>
          </a:prstGeom>
          <a:noFill/>
          <a:ln w="9525">
            <a:noFill/>
          </a:ln>
        </p:spPr>
        <p:txBody>
          <a:bodyPr lIns="0" tIns="0" rIns="0" bIns="0" anchor="t" anchorCtr="0">
            <a:spAutoFit/>
          </a:bodyPr>
          <a:p>
            <a:pPr eaLnBrk="0" hangingPunct="0"/>
            <a:r>
              <a:rPr lang="en-US" altLang="zh-CN" sz="2000" dirty="0">
                <a:solidFill>
                  <a:srgbClr val="0000FF"/>
                </a:solidFill>
                <a:latin typeface="Consolas" panose="020B0609020204030204" pitchFamily="49" charset="0"/>
                <a:ea typeface="宋体" panose="02010600030101010101" pitchFamily="2" charset="-122"/>
              </a:rPr>
              <a:t>2</a:t>
            </a:r>
            <a:endParaRPr lang="zh-CN" altLang="en-US" sz="2000" dirty="0">
              <a:solidFill>
                <a:srgbClr val="0000FF"/>
              </a:solidFill>
              <a:latin typeface="Consolas" panose="020B0609020204030204" pitchFamily="49" charset="0"/>
              <a:ea typeface="宋体" panose="02010600030101010101" pitchFamily="2" charset="-122"/>
            </a:endParaRPr>
          </a:p>
        </p:txBody>
      </p:sp>
      <p:sp>
        <p:nvSpPr>
          <p:cNvPr id="17" name="矩形 16"/>
          <p:cNvSpPr/>
          <p:nvPr/>
        </p:nvSpPr>
        <p:spPr>
          <a:xfrm>
            <a:off x="6143625" y="3971925"/>
            <a:ext cx="428625" cy="42862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1</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18" name="矩形 17"/>
          <p:cNvSpPr/>
          <p:nvPr/>
        </p:nvSpPr>
        <p:spPr>
          <a:xfrm>
            <a:off x="6572250" y="3971925"/>
            <a:ext cx="428625" cy="42862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2</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19" name="矩形 18"/>
          <p:cNvSpPr/>
          <p:nvPr/>
        </p:nvSpPr>
        <p:spPr>
          <a:xfrm>
            <a:off x="7000875" y="3971925"/>
            <a:ext cx="428625" cy="42862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3</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20" name="矩形 19"/>
          <p:cNvSpPr/>
          <p:nvPr/>
        </p:nvSpPr>
        <p:spPr>
          <a:xfrm>
            <a:off x="7429500" y="3971925"/>
            <a:ext cx="428625" cy="42862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3</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21" name="矩形 20"/>
          <p:cNvSpPr/>
          <p:nvPr/>
        </p:nvSpPr>
        <p:spPr>
          <a:xfrm>
            <a:off x="7858125" y="3971925"/>
            <a:ext cx="428625" cy="42862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3</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149525" name="TextBox 21"/>
          <p:cNvSpPr txBox="1"/>
          <p:nvPr/>
        </p:nvSpPr>
        <p:spPr>
          <a:xfrm>
            <a:off x="5786438" y="4043363"/>
            <a:ext cx="214312" cy="307975"/>
          </a:xfrm>
          <a:prstGeom prst="rect">
            <a:avLst/>
          </a:prstGeom>
          <a:noFill/>
          <a:ln w="9525">
            <a:noFill/>
          </a:ln>
        </p:spPr>
        <p:txBody>
          <a:bodyPr lIns="0" tIns="0" rIns="0" bIns="0" anchor="t" anchorCtr="0">
            <a:spAutoFit/>
          </a:bodyPr>
          <a:p>
            <a:pPr eaLnBrk="0" hangingPunct="0"/>
            <a:r>
              <a:rPr lang="en-US" altLang="zh-CN" sz="2000" dirty="0">
                <a:solidFill>
                  <a:srgbClr val="0000FF"/>
                </a:solidFill>
                <a:latin typeface="Consolas" panose="020B0609020204030204" pitchFamily="49" charset="0"/>
                <a:ea typeface="宋体" panose="02010600030101010101" pitchFamily="2" charset="-122"/>
              </a:rPr>
              <a:t>3</a:t>
            </a:r>
            <a:endParaRPr lang="zh-CN" altLang="en-US" sz="2000" dirty="0">
              <a:solidFill>
                <a:srgbClr val="0000FF"/>
              </a:solidFill>
              <a:latin typeface="Consolas" panose="020B0609020204030204" pitchFamily="49" charset="0"/>
              <a:ea typeface="宋体" panose="02010600030101010101" pitchFamily="2" charset="-122"/>
            </a:endParaRPr>
          </a:p>
        </p:txBody>
      </p:sp>
      <p:sp>
        <p:nvSpPr>
          <p:cNvPr id="23" name="矩形 22"/>
          <p:cNvSpPr/>
          <p:nvPr/>
        </p:nvSpPr>
        <p:spPr>
          <a:xfrm>
            <a:off x="6143625" y="4400550"/>
            <a:ext cx="428625" cy="42862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1</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24" name="矩形 23"/>
          <p:cNvSpPr/>
          <p:nvPr/>
        </p:nvSpPr>
        <p:spPr>
          <a:xfrm>
            <a:off x="6572250" y="4400550"/>
            <a:ext cx="428625" cy="42862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3</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25" name="矩形 24"/>
          <p:cNvSpPr/>
          <p:nvPr/>
        </p:nvSpPr>
        <p:spPr>
          <a:xfrm>
            <a:off x="7000875" y="4400550"/>
            <a:ext cx="428625" cy="42862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4</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26" name="矩形 25"/>
          <p:cNvSpPr/>
          <p:nvPr/>
        </p:nvSpPr>
        <p:spPr>
          <a:xfrm>
            <a:off x="7429500" y="4400550"/>
            <a:ext cx="428625" cy="42862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5</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27" name="矩形 26"/>
          <p:cNvSpPr/>
          <p:nvPr/>
        </p:nvSpPr>
        <p:spPr>
          <a:xfrm>
            <a:off x="7858125" y="4400550"/>
            <a:ext cx="428625" cy="42862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5</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149531" name="TextBox 27"/>
          <p:cNvSpPr txBox="1"/>
          <p:nvPr/>
        </p:nvSpPr>
        <p:spPr>
          <a:xfrm>
            <a:off x="5786438" y="4471988"/>
            <a:ext cx="214312" cy="307975"/>
          </a:xfrm>
          <a:prstGeom prst="rect">
            <a:avLst/>
          </a:prstGeom>
          <a:noFill/>
          <a:ln w="9525">
            <a:noFill/>
          </a:ln>
        </p:spPr>
        <p:txBody>
          <a:bodyPr lIns="0" tIns="0" rIns="0" bIns="0" anchor="t" anchorCtr="0">
            <a:spAutoFit/>
          </a:bodyPr>
          <a:p>
            <a:pPr eaLnBrk="0" hangingPunct="0"/>
            <a:r>
              <a:rPr lang="en-US" altLang="zh-CN" sz="2000" dirty="0">
                <a:solidFill>
                  <a:srgbClr val="0000FF"/>
                </a:solidFill>
                <a:latin typeface="Consolas" panose="020B0609020204030204" pitchFamily="49" charset="0"/>
                <a:ea typeface="宋体" panose="02010600030101010101" pitchFamily="2" charset="-122"/>
              </a:rPr>
              <a:t>4</a:t>
            </a:r>
            <a:endParaRPr lang="zh-CN" altLang="en-US" sz="2000" dirty="0">
              <a:solidFill>
                <a:srgbClr val="0000FF"/>
              </a:solidFill>
              <a:latin typeface="Consolas" panose="020B0609020204030204" pitchFamily="49" charset="0"/>
              <a:ea typeface="宋体" panose="02010600030101010101" pitchFamily="2" charset="-122"/>
            </a:endParaRPr>
          </a:p>
        </p:txBody>
      </p:sp>
      <p:sp>
        <p:nvSpPr>
          <p:cNvPr id="29" name="矩形 28"/>
          <p:cNvSpPr/>
          <p:nvPr/>
        </p:nvSpPr>
        <p:spPr>
          <a:xfrm>
            <a:off x="6143625" y="4829175"/>
            <a:ext cx="428625" cy="42862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1</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30" name="矩形 29"/>
          <p:cNvSpPr/>
          <p:nvPr/>
        </p:nvSpPr>
        <p:spPr>
          <a:xfrm>
            <a:off x="6572250" y="4829175"/>
            <a:ext cx="428625" cy="42862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3</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31" name="矩形 30"/>
          <p:cNvSpPr/>
          <p:nvPr/>
        </p:nvSpPr>
        <p:spPr>
          <a:xfrm>
            <a:off x="7000875" y="4829175"/>
            <a:ext cx="428625" cy="42862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5</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32" name="矩形 31"/>
          <p:cNvSpPr/>
          <p:nvPr/>
        </p:nvSpPr>
        <p:spPr>
          <a:xfrm>
            <a:off x="7429500" y="4829175"/>
            <a:ext cx="428625" cy="42862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6</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33" name="矩形 32"/>
          <p:cNvSpPr/>
          <p:nvPr/>
        </p:nvSpPr>
        <p:spPr>
          <a:xfrm>
            <a:off x="7858125" y="4829175"/>
            <a:ext cx="428625" cy="42862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7</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149537" name="TextBox 33"/>
          <p:cNvSpPr txBox="1"/>
          <p:nvPr/>
        </p:nvSpPr>
        <p:spPr>
          <a:xfrm>
            <a:off x="5786438" y="4900613"/>
            <a:ext cx="214312" cy="307975"/>
          </a:xfrm>
          <a:prstGeom prst="rect">
            <a:avLst/>
          </a:prstGeom>
          <a:noFill/>
          <a:ln w="9525">
            <a:noFill/>
          </a:ln>
        </p:spPr>
        <p:txBody>
          <a:bodyPr lIns="0" tIns="0" rIns="0" bIns="0" anchor="t" anchorCtr="0">
            <a:spAutoFit/>
          </a:bodyPr>
          <a:p>
            <a:pPr eaLnBrk="0" hangingPunct="0"/>
            <a:r>
              <a:rPr lang="en-US" altLang="zh-CN" sz="2000" dirty="0">
                <a:solidFill>
                  <a:srgbClr val="0000FF"/>
                </a:solidFill>
                <a:latin typeface="Consolas" panose="020B0609020204030204" pitchFamily="49" charset="0"/>
                <a:ea typeface="宋体" panose="02010600030101010101" pitchFamily="2" charset="-122"/>
              </a:rPr>
              <a:t>5</a:t>
            </a:r>
            <a:endParaRPr lang="zh-CN" altLang="en-US" sz="2000" dirty="0">
              <a:solidFill>
                <a:srgbClr val="0000FF"/>
              </a:solidFill>
              <a:latin typeface="Consolas" panose="020B0609020204030204" pitchFamily="49" charset="0"/>
              <a:ea typeface="宋体" panose="02010600030101010101" pitchFamily="2" charset="-122"/>
            </a:endParaRPr>
          </a:p>
        </p:txBody>
      </p:sp>
      <p:sp>
        <p:nvSpPr>
          <p:cNvPr id="149538" name="TextBox 34"/>
          <p:cNvSpPr txBox="1"/>
          <p:nvPr/>
        </p:nvSpPr>
        <p:spPr>
          <a:xfrm>
            <a:off x="6715125" y="2614613"/>
            <a:ext cx="214313" cy="307975"/>
          </a:xfrm>
          <a:prstGeom prst="rect">
            <a:avLst/>
          </a:prstGeom>
          <a:noFill/>
          <a:ln w="9525">
            <a:noFill/>
          </a:ln>
        </p:spPr>
        <p:txBody>
          <a:bodyPr lIns="0" tIns="0" rIns="0" bIns="0" anchor="t" anchorCtr="0">
            <a:spAutoFit/>
          </a:bodyPr>
          <a:p>
            <a:pPr eaLnBrk="0" hangingPunct="0"/>
            <a:r>
              <a:rPr lang="en-US" altLang="zh-CN" sz="2000" dirty="0">
                <a:solidFill>
                  <a:srgbClr val="0000FF"/>
                </a:solidFill>
                <a:latin typeface="Consolas" panose="020B0609020204030204" pitchFamily="49" charset="0"/>
                <a:ea typeface="宋体" panose="02010600030101010101" pitchFamily="2" charset="-122"/>
              </a:rPr>
              <a:t>2</a:t>
            </a:r>
            <a:endParaRPr lang="zh-CN" altLang="en-US" sz="2000" dirty="0">
              <a:solidFill>
                <a:srgbClr val="0000FF"/>
              </a:solidFill>
              <a:latin typeface="Consolas" panose="020B0609020204030204" pitchFamily="49" charset="0"/>
              <a:ea typeface="宋体" panose="02010600030101010101" pitchFamily="2" charset="-122"/>
            </a:endParaRPr>
          </a:p>
        </p:txBody>
      </p:sp>
      <p:sp>
        <p:nvSpPr>
          <p:cNvPr id="149539" name="TextBox 35"/>
          <p:cNvSpPr txBox="1"/>
          <p:nvPr/>
        </p:nvSpPr>
        <p:spPr>
          <a:xfrm>
            <a:off x="7143750" y="2614613"/>
            <a:ext cx="214313" cy="307975"/>
          </a:xfrm>
          <a:prstGeom prst="rect">
            <a:avLst/>
          </a:prstGeom>
          <a:noFill/>
          <a:ln w="9525">
            <a:noFill/>
          </a:ln>
        </p:spPr>
        <p:txBody>
          <a:bodyPr lIns="0" tIns="0" rIns="0" bIns="0" anchor="t" anchorCtr="0">
            <a:spAutoFit/>
          </a:bodyPr>
          <a:p>
            <a:pPr eaLnBrk="0" hangingPunct="0"/>
            <a:r>
              <a:rPr lang="en-US" altLang="zh-CN" sz="2000" dirty="0">
                <a:solidFill>
                  <a:srgbClr val="0000FF"/>
                </a:solidFill>
                <a:latin typeface="Consolas" panose="020B0609020204030204" pitchFamily="49" charset="0"/>
                <a:ea typeface="宋体" panose="02010600030101010101" pitchFamily="2" charset="-122"/>
              </a:rPr>
              <a:t>3</a:t>
            </a:r>
            <a:endParaRPr lang="zh-CN" altLang="en-US" sz="2000" dirty="0">
              <a:solidFill>
                <a:srgbClr val="0000FF"/>
              </a:solidFill>
              <a:latin typeface="Consolas" panose="020B0609020204030204" pitchFamily="49" charset="0"/>
              <a:ea typeface="宋体" panose="02010600030101010101" pitchFamily="2" charset="-122"/>
            </a:endParaRPr>
          </a:p>
        </p:txBody>
      </p:sp>
      <p:sp>
        <p:nvSpPr>
          <p:cNvPr id="149540" name="TextBox 36"/>
          <p:cNvSpPr txBox="1"/>
          <p:nvPr/>
        </p:nvSpPr>
        <p:spPr>
          <a:xfrm>
            <a:off x="7572375" y="2614613"/>
            <a:ext cx="214313" cy="307975"/>
          </a:xfrm>
          <a:prstGeom prst="rect">
            <a:avLst/>
          </a:prstGeom>
          <a:noFill/>
          <a:ln w="9525">
            <a:noFill/>
          </a:ln>
        </p:spPr>
        <p:txBody>
          <a:bodyPr lIns="0" tIns="0" rIns="0" bIns="0" anchor="t" anchorCtr="0">
            <a:spAutoFit/>
          </a:bodyPr>
          <a:p>
            <a:pPr eaLnBrk="0" hangingPunct="0"/>
            <a:r>
              <a:rPr lang="en-US" altLang="zh-CN" sz="2000" dirty="0">
                <a:solidFill>
                  <a:srgbClr val="0000FF"/>
                </a:solidFill>
                <a:latin typeface="Consolas" panose="020B0609020204030204" pitchFamily="49" charset="0"/>
                <a:ea typeface="宋体" panose="02010600030101010101" pitchFamily="2" charset="-122"/>
              </a:rPr>
              <a:t>4</a:t>
            </a:r>
            <a:endParaRPr lang="zh-CN" altLang="en-US" sz="2000" dirty="0">
              <a:solidFill>
                <a:srgbClr val="0000FF"/>
              </a:solidFill>
              <a:latin typeface="Consolas" panose="020B0609020204030204" pitchFamily="49" charset="0"/>
              <a:ea typeface="宋体" panose="02010600030101010101" pitchFamily="2" charset="-122"/>
            </a:endParaRPr>
          </a:p>
        </p:txBody>
      </p:sp>
      <p:sp>
        <p:nvSpPr>
          <p:cNvPr id="149541" name="TextBox 37"/>
          <p:cNvSpPr txBox="1"/>
          <p:nvPr/>
        </p:nvSpPr>
        <p:spPr>
          <a:xfrm>
            <a:off x="7929563" y="2614613"/>
            <a:ext cx="214312" cy="307975"/>
          </a:xfrm>
          <a:prstGeom prst="rect">
            <a:avLst/>
          </a:prstGeom>
          <a:noFill/>
          <a:ln w="9525">
            <a:noFill/>
          </a:ln>
        </p:spPr>
        <p:txBody>
          <a:bodyPr lIns="0" tIns="0" rIns="0" bIns="0" anchor="t" anchorCtr="0">
            <a:spAutoFit/>
          </a:bodyPr>
          <a:p>
            <a:pPr eaLnBrk="0" hangingPunct="0"/>
            <a:r>
              <a:rPr lang="en-US" altLang="zh-CN" sz="2000" dirty="0">
                <a:solidFill>
                  <a:srgbClr val="0000FF"/>
                </a:solidFill>
                <a:latin typeface="Consolas" panose="020B0609020204030204" pitchFamily="49" charset="0"/>
                <a:ea typeface="宋体" panose="02010600030101010101" pitchFamily="2" charset="-122"/>
              </a:rPr>
              <a:t>5</a:t>
            </a:r>
            <a:endParaRPr lang="zh-CN" altLang="en-US" sz="2000" dirty="0">
              <a:solidFill>
                <a:srgbClr val="0000FF"/>
              </a:solidFill>
              <a:latin typeface="Consolas" panose="020B0609020204030204" pitchFamily="49" charset="0"/>
              <a:ea typeface="宋体" panose="02010600030101010101" pitchFamily="2" charset="-122"/>
            </a:endParaRPr>
          </a:p>
        </p:txBody>
      </p:sp>
      <p:sp>
        <p:nvSpPr>
          <p:cNvPr id="39" name="左大括号 38"/>
          <p:cNvSpPr/>
          <p:nvPr/>
        </p:nvSpPr>
        <p:spPr>
          <a:xfrm>
            <a:off x="5429250" y="3400425"/>
            <a:ext cx="285750" cy="1643063"/>
          </a:xfrm>
          <a:prstGeom prst="leftBrace">
            <a:avLst/>
          </a:prstGeom>
          <a:ln>
            <a:solidFill>
              <a:srgbClr val="000000"/>
            </a:solidFill>
            <a:tailEnd type="none"/>
          </a:ln>
        </p:spPr>
        <p:style>
          <a:lnRef idx="2">
            <a:schemeClr val="accent3"/>
          </a:lnRef>
          <a:fillRef idx="0">
            <a:schemeClr val="accent3"/>
          </a:fillRef>
          <a:effectRef idx="1">
            <a:schemeClr val="accent3"/>
          </a:effectRef>
          <a:fontRef idx="minor">
            <a:schemeClr val="tx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onsolas" panose="020B0609020204030204" pitchFamily="49" charset="0"/>
              <a:ea typeface="宋体" panose="02010600030101010101" pitchFamily="2" charset="-122"/>
              <a:cs typeface="+mn-cs"/>
            </a:endParaRPr>
          </a:p>
        </p:txBody>
      </p:sp>
      <p:sp>
        <p:nvSpPr>
          <p:cNvPr id="149543" name="TextBox 39"/>
          <p:cNvSpPr txBox="1"/>
          <p:nvPr/>
        </p:nvSpPr>
        <p:spPr>
          <a:xfrm>
            <a:off x="5202238" y="4068763"/>
            <a:ext cx="214312" cy="276225"/>
          </a:xfrm>
          <a:prstGeom prst="rect">
            <a:avLst/>
          </a:prstGeom>
          <a:noFill/>
          <a:ln w="9525">
            <a:noFill/>
          </a:ln>
        </p:spPr>
        <p:txBody>
          <a:bodyPr lIns="0" tIns="0" rIns="0" bIns="0" anchor="t" anchorCtr="0">
            <a:spAutoFit/>
          </a:bodyPr>
          <a:p>
            <a:pPr eaLnBrk="0" hangingPunct="0"/>
            <a:r>
              <a:rPr lang="en-US" altLang="zh-CN" i="1" dirty="0">
                <a:solidFill>
                  <a:srgbClr val="0000FF"/>
                </a:solidFill>
                <a:latin typeface="Consolas" panose="020B0609020204030204" pitchFamily="49" charset="0"/>
                <a:ea typeface="宋体" panose="02010600030101010101" pitchFamily="2" charset="-122"/>
              </a:rPr>
              <a:t>n</a:t>
            </a:r>
            <a:endParaRPr lang="zh-CN" altLang="en-US" i="1" dirty="0">
              <a:solidFill>
                <a:srgbClr val="0000FF"/>
              </a:solidFill>
              <a:latin typeface="Consolas" panose="020B0609020204030204" pitchFamily="49" charset="0"/>
              <a:ea typeface="宋体" panose="02010600030101010101" pitchFamily="2" charset="-122"/>
            </a:endParaRPr>
          </a:p>
        </p:txBody>
      </p:sp>
      <p:sp>
        <p:nvSpPr>
          <p:cNvPr id="41" name="左大括号 40"/>
          <p:cNvSpPr/>
          <p:nvPr/>
        </p:nvSpPr>
        <p:spPr>
          <a:xfrm rot="5400000">
            <a:off x="7000875" y="1471613"/>
            <a:ext cx="357188" cy="1928813"/>
          </a:xfrm>
          <a:prstGeom prst="leftBrace">
            <a:avLst/>
          </a:prstGeom>
          <a:ln>
            <a:solidFill>
              <a:srgbClr val="000000"/>
            </a:solidFill>
            <a:tailEnd type="none"/>
          </a:ln>
        </p:spPr>
        <p:style>
          <a:lnRef idx="2">
            <a:schemeClr val="accent3"/>
          </a:lnRef>
          <a:fillRef idx="0">
            <a:schemeClr val="accent3"/>
          </a:fillRef>
          <a:effectRef idx="1">
            <a:schemeClr val="accent3"/>
          </a:effectRef>
          <a:fontRef idx="minor">
            <a:schemeClr val="tx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onsolas" panose="020B0609020204030204" pitchFamily="49" charset="0"/>
              <a:ea typeface="宋体" panose="02010600030101010101" pitchFamily="2" charset="-122"/>
              <a:cs typeface="+mn-cs"/>
            </a:endParaRPr>
          </a:p>
        </p:txBody>
      </p:sp>
      <p:sp>
        <p:nvSpPr>
          <p:cNvPr id="149545" name="TextBox 41"/>
          <p:cNvSpPr txBox="1"/>
          <p:nvPr/>
        </p:nvSpPr>
        <p:spPr>
          <a:xfrm>
            <a:off x="7107238" y="1909763"/>
            <a:ext cx="214312" cy="276225"/>
          </a:xfrm>
          <a:prstGeom prst="rect">
            <a:avLst/>
          </a:prstGeom>
          <a:noFill/>
          <a:ln w="9525">
            <a:noFill/>
          </a:ln>
        </p:spPr>
        <p:txBody>
          <a:bodyPr lIns="0" tIns="0" rIns="0" bIns="0" anchor="t" anchorCtr="0">
            <a:spAutoFit/>
          </a:bodyPr>
          <a:p>
            <a:pPr eaLnBrk="0" hangingPunct="0"/>
            <a:r>
              <a:rPr lang="en-US" altLang="zh-CN" i="1" dirty="0">
                <a:solidFill>
                  <a:srgbClr val="0000FF"/>
                </a:solidFill>
                <a:latin typeface="Consolas" panose="020B0609020204030204" pitchFamily="49" charset="0"/>
                <a:ea typeface="宋体" panose="02010600030101010101" pitchFamily="2" charset="-122"/>
              </a:rPr>
              <a:t>k</a:t>
            </a:r>
            <a:endParaRPr lang="zh-CN" altLang="en-US" i="1" dirty="0">
              <a:solidFill>
                <a:srgbClr val="0000FF"/>
              </a:solidFill>
              <a:latin typeface="Consolas" panose="020B0609020204030204" pitchFamily="49" charset="0"/>
              <a:ea typeface="宋体" panose="02010600030101010101" pitchFamily="2" charset="-122"/>
            </a:endParaRPr>
          </a:p>
        </p:txBody>
      </p:sp>
      <p:sp>
        <p:nvSpPr>
          <p:cNvPr id="43" name="矩形 42"/>
          <p:cNvSpPr/>
          <p:nvPr/>
        </p:nvSpPr>
        <p:spPr bwMode="auto">
          <a:xfrm>
            <a:off x="6572250" y="3543300"/>
            <a:ext cx="428625" cy="42862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rPr>
              <a:t>2</a:t>
            </a:r>
            <a:endParaRPr kumimoji="0" lang="zh-CN" altLang="en-US" sz="20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44" name="矩形 43"/>
          <p:cNvSpPr/>
          <p:nvPr/>
        </p:nvSpPr>
        <p:spPr bwMode="auto">
          <a:xfrm>
            <a:off x="7000875" y="3543300"/>
            <a:ext cx="428625" cy="42862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rPr>
              <a:t>2</a:t>
            </a:r>
            <a:endParaRPr kumimoji="0" lang="zh-CN" altLang="en-US" sz="20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45" name="矩形 44"/>
          <p:cNvSpPr/>
          <p:nvPr/>
        </p:nvSpPr>
        <p:spPr bwMode="auto">
          <a:xfrm>
            <a:off x="6572250" y="3971925"/>
            <a:ext cx="428625" cy="42862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rPr>
              <a:t>2</a:t>
            </a:r>
            <a:endParaRPr kumimoji="0" lang="zh-CN" altLang="en-US" sz="20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46" name="矩形 45"/>
          <p:cNvSpPr/>
          <p:nvPr/>
        </p:nvSpPr>
        <p:spPr bwMode="auto">
          <a:xfrm>
            <a:off x="6572250" y="4829175"/>
            <a:ext cx="428625" cy="42862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rPr>
              <a:t>3</a:t>
            </a:r>
            <a:endParaRPr kumimoji="0" lang="zh-CN" altLang="en-US" sz="20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47" name="矩形 46"/>
          <p:cNvSpPr/>
          <p:nvPr/>
        </p:nvSpPr>
        <p:spPr bwMode="auto">
          <a:xfrm>
            <a:off x="7000875" y="4829175"/>
            <a:ext cx="428625" cy="42862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rPr>
              <a:t>5</a:t>
            </a:r>
            <a:endParaRPr kumimoji="0" lang="zh-CN" altLang="en-US" sz="20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48" name="矩形 47"/>
          <p:cNvSpPr/>
          <p:nvPr/>
        </p:nvSpPr>
        <p:spPr bwMode="auto">
          <a:xfrm>
            <a:off x="7429500" y="4829175"/>
            <a:ext cx="428625" cy="42862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6</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49" name="矩形 48"/>
          <p:cNvSpPr/>
          <p:nvPr/>
        </p:nvSpPr>
        <p:spPr bwMode="auto">
          <a:xfrm>
            <a:off x="7858125" y="4829175"/>
            <a:ext cx="428625" cy="42862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rPr>
              <a:t>7</a:t>
            </a:r>
            <a:endParaRPr kumimoji="0" lang="zh-CN" altLang="en-US" sz="20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149553" name="TextBox 3"/>
          <p:cNvSpPr txBox="1"/>
          <p:nvPr/>
        </p:nvSpPr>
        <p:spPr>
          <a:xfrm>
            <a:off x="357188" y="571500"/>
            <a:ext cx="4143375" cy="522288"/>
          </a:xfrm>
          <a:prstGeom prst="rect">
            <a:avLst/>
          </a:prstGeom>
          <a:noFill/>
          <a:ln w="9525">
            <a:noFill/>
          </a:ln>
        </p:spPr>
        <p:txBody>
          <a:bodyPr anchor="t" anchorCtr="0">
            <a:spAutoFit/>
          </a:bodyPr>
          <a:p>
            <a:pPr algn="ctr" eaLnBrk="0" hangingPunct="0"/>
            <a:r>
              <a:rPr lang="zh-CN" altLang="zh-CN" sz="2800" dirty="0">
                <a:solidFill>
                  <a:schemeClr val="bg1"/>
                </a:solidFill>
                <a:latin typeface="微软雅黑" panose="020B0503020204020204" pitchFamily="34" charset="-122"/>
                <a:ea typeface="微软雅黑" panose="020B0503020204020204" pitchFamily="34" charset="-122"/>
              </a:rPr>
              <a:t>求解整数拆分问题</a:t>
            </a:r>
            <a:endParaRPr lang="zh-CN" altLang="zh-CN"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charRg st="0" end="2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charRg st="29" end="5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charRg st="52" end="8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charRg st="88" end="12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charRg st="124" end="16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charRg st="160" end="19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charRg st="195" end="22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45" grpId="0" animBg="1"/>
      <p:bldP spid="46" grpId="0" animBg="1"/>
      <p:bldP spid="47" grpId="0" animBg="1"/>
      <p:bldP spid="48" grpId="0" animBg="1"/>
      <p:bldP spid="4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TextBox 1"/>
          <p:cNvSpPr txBox="1"/>
          <p:nvPr/>
        </p:nvSpPr>
        <p:spPr>
          <a:xfrm>
            <a:off x="431800" y="1166813"/>
            <a:ext cx="5286375" cy="400050"/>
          </a:xfrm>
          <a:prstGeom prst="rect">
            <a:avLst/>
          </a:prstGeom>
          <a:noFill/>
          <a:ln w="9525">
            <a:noFill/>
          </a:ln>
        </p:spPr>
        <p:txBody>
          <a:bodyPr anchor="t" anchorCtr="0">
            <a:spAutoFit/>
          </a:bodyPr>
          <a:p>
            <a:pPr eaLnBrk="0" hangingPunct="0"/>
            <a:r>
              <a:rPr lang="zh-CN" altLang="en-US" sz="2000" dirty="0">
                <a:solidFill>
                  <a:srgbClr val="000000"/>
                </a:solidFill>
                <a:latin typeface="黑体" panose="02010609060101010101" pitchFamily="49" charset="-122"/>
                <a:ea typeface="黑体" panose="02010609060101010101" pitchFamily="49" charset="-122"/>
              </a:rPr>
              <a:t>可知</a:t>
            </a:r>
            <a:r>
              <a:rPr lang="zh-CN" altLang="zh-CN" sz="2000" dirty="0">
                <a:solidFill>
                  <a:srgbClr val="000000"/>
                </a:solidFill>
                <a:latin typeface="黑体" panose="02010609060101010101" pitchFamily="49" charset="-122"/>
                <a:ea typeface="黑体" panose="02010609060101010101" pitchFamily="49" charset="-122"/>
              </a:rPr>
              <a:t>：</a:t>
            </a:r>
            <a:endParaRPr lang="zh-CN" altLang="zh-CN" sz="2000" dirty="0">
              <a:solidFill>
                <a:srgbClr val="000000"/>
              </a:solidFill>
              <a:latin typeface="黑体" panose="02010609060101010101" pitchFamily="49" charset="-122"/>
              <a:ea typeface="黑体" panose="02010609060101010101" pitchFamily="49" charset="-122"/>
            </a:endParaRPr>
          </a:p>
        </p:txBody>
      </p:sp>
      <p:sp>
        <p:nvSpPr>
          <p:cNvPr id="3" name="TextBox 2"/>
          <p:cNvSpPr txBox="1"/>
          <p:nvPr/>
        </p:nvSpPr>
        <p:spPr>
          <a:xfrm>
            <a:off x="534988" y="1577975"/>
            <a:ext cx="7716838" cy="1884363"/>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spAutoFit/>
          </a:bodyPr>
          <a:lstStyle/>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   （</a:t>
            </a:r>
            <a:r>
              <a:rPr kumimoji="0" 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1</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）递归调用</a:t>
            </a:r>
            <a:r>
              <a:rPr kumimoji="0" 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Fib(5)</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采用自顶向下的执行过程，从调用</a:t>
            </a:r>
            <a:r>
              <a:rPr kumimoji="0" 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Fib(5)</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开始到计算出</a:t>
            </a:r>
            <a:r>
              <a:rPr kumimoji="0" 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Fib(5)</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结束。</a:t>
            </a:r>
            <a:endPar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   （</a:t>
            </a:r>
            <a:r>
              <a:rPr kumimoji="0" 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2</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）计算过程中</a:t>
            </a:r>
            <a:r>
              <a:rPr kumimoji="0" lang="zh-CN" altLang="en-US" sz="2000" b="1" i="0" u="none" strike="noStrike" kern="1200" cap="none" spc="0" normalizeH="0" baseline="0" noProof="0" dirty="0">
                <a:ln>
                  <a:noFill/>
                </a:ln>
                <a:solidFill>
                  <a:srgbClr val="0000FF"/>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Consolas" panose="020B0609020204030204" pitchFamily="49" charset="0"/>
              </a:rPr>
              <a:t>存在大量的重复计算</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，例如求</a:t>
            </a:r>
            <a:r>
              <a:rPr kumimoji="0" 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Fib(5)</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的过程如图</a:t>
            </a:r>
            <a:r>
              <a:rPr kumimoji="0" 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8.1</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所示，存在两次重复计算</a:t>
            </a:r>
            <a:r>
              <a:rPr kumimoji="0" 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Fib(3)</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值的情况。</a:t>
            </a:r>
            <a:endPar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endParaRPr>
          </a:p>
        </p:txBody>
      </p:sp>
      <p:sp>
        <p:nvSpPr>
          <p:cNvPr id="4" name="圆角矩形 3"/>
          <p:cNvSpPr/>
          <p:nvPr/>
        </p:nvSpPr>
        <p:spPr>
          <a:xfrm>
            <a:off x="3857625" y="3548063"/>
            <a:ext cx="1071563" cy="428625"/>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Fib(5)</a:t>
            </a:r>
            <a:endParaRPr kumimoji="0" lang="zh-CN" altLang="en-US" sz="18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5" name="圆角矩形 4"/>
          <p:cNvSpPr/>
          <p:nvPr/>
        </p:nvSpPr>
        <p:spPr>
          <a:xfrm>
            <a:off x="2500313" y="4333875"/>
            <a:ext cx="1071563" cy="428625"/>
          </a:xfrm>
          <a:prstGeom prst="roundRect">
            <a:avLst/>
          </a:prstGeom>
          <a:solidFill>
            <a:srgbClr val="7030A0">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Fib(4)</a:t>
            </a:r>
            <a:endParaRPr kumimoji="0" lang="zh-CN" altLang="en-US" sz="18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6" name="圆角矩形 5"/>
          <p:cNvSpPr/>
          <p:nvPr/>
        </p:nvSpPr>
        <p:spPr>
          <a:xfrm>
            <a:off x="1643063" y="5191125"/>
            <a:ext cx="1071563" cy="428625"/>
          </a:xfrm>
          <a:prstGeom prst="roundRect">
            <a:avLst/>
          </a:prstGeom>
          <a:solidFill>
            <a:srgbClr val="00B0F0">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Fib(3)</a:t>
            </a:r>
            <a:endParaRPr kumimoji="0" lang="zh-CN" altLang="en-US" sz="18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7" name="圆角矩形 6"/>
          <p:cNvSpPr/>
          <p:nvPr/>
        </p:nvSpPr>
        <p:spPr>
          <a:xfrm>
            <a:off x="3000375" y="5191125"/>
            <a:ext cx="1071563" cy="428625"/>
          </a:xfrm>
          <a:prstGeom prst="roundRect">
            <a:avLst/>
          </a:prstGeom>
          <a:solidFill>
            <a:srgbClr val="CCCC00">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Fib(2)</a:t>
            </a:r>
            <a:endParaRPr kumimoji="0" lang="zh-CN" altLang="en-US" sz="18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8" name="圆角矩形 7"/>
          <p:cNvSpPr/>
          <p:nvPr/>
        </p:nvSpPr>
        <p:spPr>
          <a:xfrm>
            <a:off x="857250" y="6048375"/>
            <a:ext cx="1071563" cy="428625"/>
          </a:xfrm>
          <a:prstGeom prst="roundRect">
            <a:avLst/>
          </a:prstGeom>
          <a:solidFill>
            <a:srgbClr val="CCCC00">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Fib(2)</a:t>
            </a:r>
            <a:endParaRPr kumimoji="0" lang="zh-CN" altLang="en-US" sz="18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9" name="圆角矩形 8"/>
          <p:cNvSpPr/>
          <p:nvPr/>
        </p:nvSpPr>
        <p:spPr>
          <a:xfrm>
            <a:off x="2214563" y="6048375"/>
            <a:ext cx="1071563" cy="428625"/>
          </a:xfrm>
          <a:prstGeom prst="roundRect">
            <a:avLst/>
          </a:prstGeom>
          <a:solidFill>
            <a:schemeClr val="accent5">
              <a:lumMod val="60000"/>
              <a:lumOff val="40000"/>
              <a:alpha val="50196"/>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Fib(1)</a:t>
            </a:r>
            <a:endParaRPr kumimoji="0" lang="zh-CN" altLang="en-US" sz="18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cxnSp>
        <p:nvCxnSpPr>
          <p:cNvPr id="13" name="直接连接符 12"/>
          <p:cNvCxnSpPr>
            <a:stCxn id="6" idx="2"/>
          </p:cNvCxnSpPr>
          <p:nvPr/>
        </p:nvCxnSpPr>
        <p:spPr>
          <a:xfrm rot="5400000">
            <a:off x="1767681" y="5638006"/>
            <a:ext cx="428625" cy="392113"/>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15" name="直接连接符 14"/>
          <p:cNvCxnSpPr>
            <a:stCxn id="6" idx="2"/>
          </p:cNvCxnSpPr>
          <p:nvPr/>
        </p:nvCxnSpPr>
        <p:spPr>
          <a:xfrm rot="16200000" flipH="1">
            <a:off x="2124869" y="5672931"/>
            <a:ext cx="428625" cy="322263"/>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18" name="直接连接符 17"/>
          <p:cNvCxnSpPr>
            <a:stCxn id="5" idx="2"/>
          </p:cNvCxnSpPr>
          <p:nvPr/>
        </p:nvCxnSpPr>
        <p:spPr>
          <a:xfrm rot="5400000">
            <a:off x="2553494" y="4709319"/>
            <a:ext cx="428625" cy="534988"/>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20" name="直接连接符 19"/>
          <p:cNvCxnSpPr>
            <a:stCxn id="5" idx="2"/>
            <a:endCxn id="7" idx="0"/>
          </p:cNvCxnSpPr>
          <p:nvPr/>
        </p:nvCxnSpPr>
        <p:spPr>
          <a:xfrm rot="16200000" flipH="1">
            <a:off x="3071019" y="4726781"/>
            <a:ext cx="428625" cy="500063"/>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21" name="圆角矩形 20"/>
          <p:cNvSpPr/>
          <p:nvPr/>
        </p:nvSpPr>
        <p:spPr>
          <a:xfrm>
            <a:off x="5357813" y="4333875"/>
            <a:ext cx="1071563" cy="428625"/>
          </a:xfrm>
          <a:prstGeom prst="roundRect">
            <a:avLst/>
          </a:prstGeom>
          <a:solidFill>
            <a:srgbClr val="00B0F0">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Fib(3)</a:t>
            </a:r>
            <a:endParaRPr kumimoji="0" lang="zh-CN" altLang="en-US" sz="18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22" name="圆角矩形 21"/>
          <p:cNvSpPr/>
          <p:nvPr/>
        </p:nvSpPr>
        <p:spPr>
          <a:xfrm>
            <a:off x="4572000" y="5191125"/>
            <a:ext cx="1071563" cy="428625"/>
          </a:xfrm>
          <a:prstGeom prst="roundRect">
            <a:avLst/>
          </a:prstGeom>
          <a:solidFill>
            <a:srgbClr val="CCCC00">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Fib(2)</a:t>
            </a:r>
            <a:endParaRPr kumimoji="0" lang="zh-CN" altLang="en-US" sz="18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23" name="圆角矩形 22"/>
          <p:cNvSpPr/>
          <p:nvPr/>
        </p:nvSpPr>
        <p:spPr>
          <a:xfrm>
            <a:off x="5929313" y="5191125"/>
            <a:ext cx="1071563" cy="428625"/>
          </a:xfrm>
          <a:prstGeom prst="roundRect">
            <a:avLst/>
          </a:prstGeom>
          <a:solidFill>
            <a:schemeClr val="accent5">
              <a:lumMod val="60000"/>
              <a:lumOff val="40000"/>
              <a:alpha val="50196"/>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Fib(1)</a:t>
            </a:r>
            <a:endParaRPr kumimoji="0" lang="zh-CN" altLang="en-US" sz="18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cxnSp>
        <p:nvCxnSpPr>
          <p:cNvPr id="24" name="直接连接符 23"/>
          <p:cNvCxnSpPr>
            <a:stCxn id="21" idx="2"/>
            <a:endCxn id="7" idx="0"/>
          </p:cNvCxnSpPr>
          <p:nvPr/>
        </p:nvCxnSpPr>
        <p:spPr>
          <a:xfrm rot="5400000">
            <a:off x="5483225" y="4779963"/>
            <a:ext cx="428625" cy="393700"/>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25" name="直接连接符 24"/>
          <p:cNvCxnSpPr>
            <a:stCxn id="21" idx="2"/>
            <a:endCxn id="7" idx="0"/>
          </p:cNvCxnSpPr>
          <p:nvPr/>
        </p:nvCxnSpPr>
        <p:spPr>
          <a:xfrm rot="16200000" flipH="1">
            <a:off x="5840413" y="4816475"/>
            <a:ext cx="428625" cy="320675"/>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27" name="直接连接符 26"/>
          <p:cNvCxnSpPr>
            <a:stCxn id="4" idx="2"/>
            <a:endCxn id="7" idx="0"/>
          </p:cNvCxnSpPr>
          <p:nvPr/>
        </p:nvCxnSpPr>
        <p:spPr>
          <a:xfrm rot="5400000">
            <a:off x="3767931" y="3709194"/>
            <a:ext cx="357188" cy="892175"/>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29" name="直接连接符 28"/>
          <p:cNvCxnSpPr>
            <a:stCxn id="4" idx="2"/>
            <a:endCxn id="7" idx="0"/>
          </p:cNvCxnSpPr>
          <p:nvPr/>
        </p:nvCxnSpPr>
        <p:spPr>
          <a:xfrm rot="16200000" flipH="1">
            <a:off x="4660900" y="3708400"/>
            <a:ext cx="428625" cy="965200"/>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27668" name="TextBox 7"/>
          <p:cNvSpPr txBox="1"/>
          <p:nvPr/>
        </p:nvSpPr>
        <p:spPr>
          <a:xfrm>
            <a:off x="285750" y="506413"/>
            <a:ext cx="3500438" cy="522287"/>
          </a:xfrm>
          <a:prstGeom prst="rect">
            <a:avLst/>
          </a:prstGeom>
          <a:noFill/>
          <a:ln w="9525">
            <a:noFill/>
          </a:ln>
        </p:spPr>
        <p:txBody>
          <a:bodyPr anchor="t" anchorCtr="0">
            <a:spAutoFit/>
          </a:bodyPr>
          <a:p>
            <a:pPr algn="ctr" eaLnBrk="0" hangingPunct="0"/>
            <a:r>
              <a:rPr lang="zh-CN" altLang="zh-CN" sz="2800" dirty="0">
                <a:solidFill>
                  <a:schemeClr val="bg1"/>
                </a:solidFill>
                <a:latin typeface="微软雅黑" panose="020B0503020204020204" pitchFamily="34" charset="-122"/>
                <a:ea typeface="微软雅黑" panose="020B0503020204020204" pitchFamily="34" charset="-122"/>
              </a:rPr>
              <a:t>动态规划概述</a:t>
            </a:r>
            <a:endParaRPr lang="zh-CN" altLang="zh-CN" sz="2800" dirty="0">
              <a:solidFill>
                <a:schemeClr val="bg1"/>
              </a:solidFill>
              <a:latin typeface="微软雅黑" panose="020B0503020204020204" pitchFamily="34" charset="-122"/>
              <a:ea typeface="微软雅黑" panose="020B0503020204020204" pitchFamily="34" charset="-122"/>
            </a:endParaRPr>
          </a:p>
        </p:txBody>
      </p:sp>
      <p:sp>
        <p:nvSpPr>
          <p:cNvPr id="2" name="箭头: 右弧形 1"/>
          <p:cNvSpPr/>
          <p:nvPr/>
        </p:nvSpPr>
        <p:spPr>
          <a:xfrm>
            <a:off x="6934200" y="3657600"/>
            <a:ext cx="460375" cy="914400"/>
          </a:xfrm>
          <a:prstGeom prst="curvedLeft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28" name="箭头: 右弧形 27"/>
          <p:cNvSpPr/>
          <p:nvPr/>
        </p:nvSpPr>
        <p:spPr>
          <a:xfrm>
            <a:off x="7181850" y="4614863"/>
            <a:ext cx="460375" cy="914400"/>
          </a:xfrm>
          <a:prstGeom prst="curvedLeft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0" name="箭头: 右弧形 29"/>
          <p:cNvSpPr/>
          <p:nvPr/>
        </p:nvSpPr>
        <p:spPr>
          <a:xfrm>
            <a:off x="7272338" y="5316538"/>
            <a:ext cx="460375" cy="914400"/>
          </a:xfrm>
          <a:prstGeom prst="curvedLeft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2"/>
                                        </p:tgtEl>
                                        <p:attrNameLst>
                                          <p:attrName>style.visibility</p:attrName>
                                        </p:attrNameLst>
                                      </p:cBhvr>
                                      <p:to>
                                        <p:strVal val="hidden"/>
                                      </p:to>
                                    </p:set>
                                  </p:childTnLst>
                                </p:cTn>
                              </p:par>
                            </p:childTnLst>
                          </p:cTn>
                        </p:par>
                        <p:par>
                          <p:cTn id="12" fill="hold">
                            <p:stCondLst>
                              <p:cond delay="0"/>
                            </p:stCondLst>
                            <p:childTnLst>
                              <p:par>
                                <p:cTn id="13" presetID="22" presetClass="entr" presetSubtype="1"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up)">
                                      <p:cBhvr>
                                        <p:cTn id="15" dur="500"/>
                                        <p:tgtEl>
                                          <p:spTgt spid="28"/>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28"/>
                                        </p:tgtEl>
                                        <p:attrNameLst>
                                          <p:attrName>style.visibility</p:attrName>
                                        </p:attrNameLst>
                                      </p:cBhvr>
                                      <p:to>
                                        <p:strVal val="hidden"/>
                                      </p:to>
                                    </p:set>
                                  </p:childTnLst>
                                </p:cTn>
                              </p:par>
                            </p:childTnLst>
                          </p:cTn>
                        </p:par>
                        <p:par>
                          <p:cTn id="20" fill="hold">
                            <p:stCondLst>
                              <p:cond delay="0"/>
                            </p:stCondLst>
                            <p:childTnLst>
                              <p:par>
                                <p:cTn id="21" presetID="22" presetClass="entr" presetSubtype="1" fill="hold" grpId="0" nodeType="after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wipe(up)">
                                      <p:cBhvr>
                                        <p:cTn id="23" dur="500"/>
                                        <p:tgtEl>
                                          <p:spTgt spid="30"/>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28" grpId="0" animBg="1"/>
      <p:bldP spid="28" grpId="1" animBg="1"/>
      <p:bldP spid="30" grpId="0" animBg="1"/>
      <p:bldP spid="30" grpId="1"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29" name="TextBox 1"/>
          <p:cNvSpPr txBox="1"/>
          <p:nvPr/>
        </p:nvSpPr>
        <p:spPr>
          <a:xfrm>
            <a:off x="571500" y="1144588"/>
            <a:ext cx="6500813" cy="458787"/>
          </a:xfrm>
          <a:prstGeom prst="rect">
            <a:avLst/>
          </a:prstGeom>
          <a:noFill/>
          <a:ln w="9525">
            <a:noFill/>
          </a:ln>
        </p:spPr>
        <p:txBody>
          <a:bodyPr anchor="t" anchorCtr="0">
            <a:spAutoFit/>
          </a:bodyPr>
          <a:p>
            <a:pPr eaLnBrk="0" hangingPunct="0">
              <a:lnSpc>
                <a:spcPct val="150000"/>
              </a:lnSpc>
            </a:pPr>
            <a:r>
              <a:rPr lang="zh-CN" altLang="en-US" dirty="0">
                <a:solidFill>
                  <a:srgbClr val="000000"/>
                </a:solidFill>
                <a:latin typeface="黑体" panose="02010609060101010101" pitchFamily="49" charset="-122"/>
                <a:ea typeface="黑体" panose="02010609060101010101" pitchFamily="49" charset="-122"/>
              </a:rPr>
              <a:t>实际上，该问题本身是递归的，可以直接采用递归算法实现</a:t>
            </a:r>
            <a:r>
              <a:rPr lang="en-US" altLang="zh-CN" dirty="0">
                <a:solidFill>
                  <a:srgbClr val="000000"/>
                </a:solidFill>
                <a:latin typeface="黑体" panose="02010609060101010101" pitchFamily="49" charset="-122"/>
                <a:ea typeface="黑体" panose="02010609060101010101" pitchFamily="49" charset="-122"/>
              </a:rPr>
              <a:t>!</a:t>
            </a:r>
            <a:endParaRPr lang="zh-CN" altLang="en-US" dirty="0">
              <a:solidFill>
                <a:srgbClr val="000000"/>
              </a:solidFill>
              <a:latin typeface="黑体" panose="02010609060101010101" pitchFamily="49" charset="-122"/>
              <a:ea typeface="黑体" panose="02010609060101010101" pitchFamily="49" charset="-122"/>
            </a:endParaRPr>
          </a:p>
        </p:txBody>
      </p:sp>
      <p:grpSp>
        <p:nvGrpSpPr>
          <p:cNvPr id="150530" name="组合 7"/>
          <p:cNvGrpSpPr/>
          <p:nvPr/>
        </p:nvGrpSpPr>
        <p:grpSpPr>
          <a:xfrm>
            <a:off x="571500" y="1557338"/>
            <a:ext cx="7380288" cy="1643062"/>
            <a:chOff x="642910" y="2143002"/>
            <a:chExt cx="7380013" cy="1785950"/>
          </a:xfrm>
        </p:grpSpPr>
        <p:grpSp>
          <p:nvGrpSpPr>
            <p:cNvPr id="150531" name="Group 9"/>
            <p:cNvGrpSpPr>
              <a:grpSpLocks noChangeAspect="1"/>
            </p:cNvGrpSpPr>
            <p:nvPr/>
          </p:nvGrpSpPr>
          <p:grpSpPr>
            <a:xfrm>
              <a:off x="642910" y="2143002"/>
              <a:ext cx="7380013" cy="1785950"/>
              <a:chOff x="3050" y="7610"/>
              <a:chExt cx="5154" cy="1248"/>
            </a:xfrm>
          </p:grpSpPr>
          <p:sp>
            <p:nvSpPr>
              <p:cNvPr id="150532" name="AutoShape 13"/>
              <p:cNvSpPr>
                <a:spLocks noChangeAspect="1" noTextEdit="1"/>
              </p:cNvSpPr>
              <p:nvPr/>
            </p:nvSpPr>
            <p:spPr>
              <a:xfrm>
                <a:off x="3050" y="7610"/>
                <a:ext cx="5154" cy="1248"/>
              </a:xfrm>
              <a:prstGeom prst="rect">
                <a:avLst/>
              </a:prstGeom>
              <a:noFill/>
              <a:ln w="9525">
                <a:noFill/>
              </a:ln>
            </p:spPr>
            <p:txBody>
              <a:bodyPr anchor="t" anchorCtr="0"/>
              <a:p>
                <a:pPr eaLnBrk="0" hangingPunct="0"/>
                <a:endParaRPr lang="zh-CN" altLang="en-US">
                  <a:latin typeface="Arial" panose="020B0604020202020204" pitchFamily="34" charset="0"/>
                </a:endParaRPr>
              </a:p>
            </p:txBody>
          </p:sp>
          <p:sp>
            <p:nvSpPr>
              <p:cNvPr id="150533" name="Rectangle 12"/>
              <p:cNvSpPr/>
              <p:nvPr/>
            </p:nvSpPr>
            <p:spPr>
              <a:xfrm>
                <a:off x="4320" y="7660"/>
                <a:ext cx="3884" cy="1048"/>
              </a:xfrm>
              <a:prstGeom prst="rect">
                <a:avLst/>
              </a:prstGeom>
              <a:noFill/>
              <a:ln w="9525">
                <a:noFill/>
              </a:ln>
            </p:spPr>
            <p:txBody>
              <a:bodyPr lIns="0" tIns="0" rIns="0" bIns="0" anchor="t" anchorCtr="0"/>
              <a:p>
                <a:pPr>
                  <a:lnSpc>
                    <a:spcPct val="150000"/>
                  </a:lnSpc>
                </a:pPr>
                <a:r>
                  <a:rPr lang="en-US" altLang="zh-CN" sz="1600" dirty="0">
                    <a:solidFill>
                      <a:srgbClr val="0000FF"/>
                    </a:solidFill>
                    <a:latin typeface="Consolas" panose="020B0609020204030204" pitchFamily="49" charset="0"/>
                    <a:ea typeface="楷体" panose="02010609060101010101" pitchFamily="49" charset="-122"/>
                  </a:rPr>
                  <a:t>1				</a:t>
                </a:r>
                <a:r>
                  <a:rPr lang="zh-CN" altLang="en-US" sz="1600" dirty="0">
                    <a:solidFill>
                      <a:srgbClr val="00B0F0"/>
                    </a:solidFill>
                    <a:latin typeface="Consolas" panose="020B0609020204030204" pitchFamily="49" charset="0"/>
                    <a:ea typeface="楷体" panose="02010609060101010101" pitchFamily="49" charset="-122"/>
                  </a:rPr>
                  <a:t>当</a:t>
                </a:r>
                <a:r>
                  <a:rPr lang="en-US" altLang="zh-CN" sz="1600" i="1" dirty="0">
                    <a:solidFill>
                      <a:srgbClr val="00B0F0"/>
                    </a:solidFill>
                    <a:latin typeface="Consolas" panose="020B0609020204030204" pitchFamily="49" charset="0"/>
                    <a:ea typeface="楷体" panose="02010609060101010101" pitchFamily="49" charset="-122"/>
                  </a:rPr>
                  <a:t>n</a:t>
                </a:r>
                <a:r>
                  <a:rPr lang="en-US" altLang="zh-CN" sz="1600" dirty="0">
                    <a:solidFill>
                      <a:srgbClr val="00B0F0"/>
                    </a:solidFill>
                    <a:latin typeface="Consolas" panose="020B0609020204030204" pitchFamily="49" charset="0"/>
                    <a:ea typeface="楷体" panose="02010609060101010101" pitchFamily="49" charset="-122"/>
                  </a:rPr>
                  <a:t>=1</a:t>
                </a:r>
                <a:r>
                  <a:rPr lang="zh-CN" altLang="en-US" sz="1600" dirty="0">
                    <a:solidFill>
                      <a:srgbClr val="00B0F0"/>
                    </a:solidFill>
                    <a:latin typeface="Consolas" panose="020B0609020204030204" pitchFamily="49" charset="0"/>
                    <a:ea typeface="楷体" panose="02010609060101010101" pitchFamily="49" charset="-122"/>
                  </a:rPr>
                  <a:t>或者</a:t>
                </a:r>
                <a:r>
                  <a:rPr lang="en-US" altLang="zh-CN" sz="1600" i="1" dirty="0">
                    <a:solidFill>
                      <a:srgbClr val="00B0F0"/>
                    </a:solidFill>
                    <a:latin typeface="Consolas" panose="020B0609020204030204" pitchFamily="49" charset="0"/>
                    <a:ea typeface="楷体" panose="02010609060101010101" pitchFamily="49" charset="-122"/>
                  </a:rPr>
                  <a:t>k</a:t>
                </a:r>
                <a:r>
                  <a:rPr lang="en-US" altLang="zh-CN" sz="1600" dirty="0">
                    <a:solidFill>
                      <a:srgbClr val="00B0F0"/>
                    </a:solidFill>
                    <a:latin typeface="Consolas" panose="020B0609020204030204" pitchFamily="49" charset="0"/>
                    <a:ea typeface="楷体" panose="02010609060101010101" pitchFamily="49" charset="-122"/>
                  </a:rPr>
                  <a:t>=1</a:t>
                </a:r>
                <a:endParaRPr lang="en-US" altLang="zh-CN" sz="1600" dirty="0">
                  <a:solidFill>
                    <a:srgbClr val="00B0F0"/>
                  </a:solidFill>
                  <a:latin typeface="Consolas" panose="020B0609020204030204" pitchFamily="49" charset="0"/>
                  <a:ea typeface="楷体" panose="02010609060101010101" pitchFamily="49" charset="-122"/>
                </a:endParaRPr>
              </a:p>
              <a:p>
                <a:pPr eaLnBrk="0" hangingPunct="0">
                  <a:lnSpc>
                    <a:spcPct val="150000"/>
                  </a:lnSpc>
                </a:pPr>
                <a:r>
                  <a:rPr lang="en-US" altLang="zh-CN" sz="1600" i="1" dirty="0">
                    <a:solidFill>
                      <a:srgbClr val="0000FF"/>
                    </a:solidFill>
                    <a:latin typeface="Consolas" panose="020B0609020204030204" pitchFamily="49" charset="0"/>
                    <a:ea typeface="楷体" panose="02010609060101010101" pitchFamily="49" charset="-122"/>
                  </a:rPr>
                  <a:t>f</a:t>
                </a:r>
                <a:r>
                  <a:rPr lang="en-US" altLang="zh-CN" sz="1600" dirty="0">
                    <a:solidFill>
                      <a:srgbClr val="0000FF"/>
                    </a:solidFill>
                    <a:latin typeface="Consolas" panose="020B0609020204030204" pitchFamily="49" charset="0"/>
                    <a:ea typeface="楷体" panose="02010609060101010101" pitchFamily="49" charset="-122"/>
                  </a:rPr>
                  <a:t>(</a:t>
                </a:r>
                <a:r>
                  <a:rPr lang="en-US" altLang="zh-CN" sz="1600" i="1" dirty="0">
                    <a:solidFill>
                      <a:srgbClr val="0000FF"/>
                    </a:solidFill>
                    <a:latin typeface="Consolas" panose="020B0609020204030204" pitchFamily="49" charset="0"/>
                    <a:ea typeface="楷体" panose="02010609060101010101" pitchFamily="49" charset="-122"/>
                  </a:rPr>
                  <a:t>n</a:t>
                </a:r>
                <a:r>
                  <a:rPr lang="zh-CN" altLang="en-US" sz="1600" dirty="0">
                    <a:solidFill>
                      <a:srgbClr val="0000FF"/>
                    </a:solidFill>
                    <a:latin typeface="Consolas" panose="020B0609020204030204" pitchFamily="49" charset="0"/>
                    <a:ea typeface="楷体" panose="02010609060101010101" pitchFamily="49" charset="-122"/>
                  </a:rPr>
                  <a:t>，</a:t>
                </a:r>
                <a:r>
                  <a:rPr lang="en-US" altLang="zh-CN" sz="1600" i="1" dirty="0">
                    <a:solidFill>
                      <a:srgbClr val="0000FF"/>
                    </a:solidFill>
                    <a:latin typeface="Consolas" panose="020B0609020204030204" pitchFamily="49" charset="0"/>
                    <a:ea typeface="楷体" panose="02010609060101010101" pitchFamily="49" charset="-122"/>
                  </a:rPr>
                  <a:t>n</a:t>
                </a:r>
                <a:r>
                  <a:rPr lang="en-US" altLang="zh-CN" sz="1600" dirty="0">
                    <a:solidFill>
                      <a:srgbClr val="0000FF"/>
                    </a:solidFill>
                    <a:latin typeface="Consolas" panose="020B0609020204030204" pitchFamily="49" charset="0"/>
                    <a:ea typeface="楷体" panose="02010609060101010101" pitchFamily="49" charset="-122"/>
                  </a:rPr>
                  <a:t>)				</a:t>
                </a:r>
                <a:r>
                  <a:rPr lang="zh-CN" altLang="en-US" sz="1600" dirty="0">
                    <a:solidFill>
                      <a:srgbClr val="00B0F0"/>
                    </a:solidFill>
                    <a:latin typeface="Consolas" panose="020B0609020204030204" pitchFamily="49" charset="0"/>
                    <a:ea typeface="楷体" panose="02010609060101010101" pitchFamily="49" charset="-122"/>
                  </a:rPr>
                  <a:t>当</a:t>
                </a:r>
                <a:r>
                  <a:rPr lang="en-US" altLang="zh-CN" sz="1600" i="1" dirty="0">
                    <a:solidFill>
                      <a:srgbClr val="00B0F0"/>
                    </a:solidFill>
                    <a:latin typeface="Consolas" panose="020B0609020204030204" pitchFamily="49" charset="0"/>
                    <a:ea typeface="楷体" panose="02010609060101010101" pitchFamily="49" charset="-122"/>
                  </a:rPr>
                  <a:t>n</a:t>
                </a:r>
                <a:r>
                  <a:rPr lang="en-US" altLang="zh-CN" sz="1600" dirty="0">
                    <a:solidFill>
                      <a:srgbClr val="00B0F0"/>
                    </a:solidFill>
                    <a:latin typeface="Consolas" panose="020B0609020204030204" pitchFamily="49" charset="0"/>
                    <a:ea typeface="楷体" panose="02010609060101010101" pitchFamily="49" charset="-122"/>
                  </a:rPr>
                  <a:t>&lt;</a:t>
                </a:r>
                <a:r>
                  <a:rPr lang="en-US" altLang="zh-CN" sz="1600" i="1" dirty="0">
                    <a:solidFill>
                      <a:srgbClr val="00B0F0"/>
                    </a:solidFill>
                    <a:latin typeface="Consolas" panose="020B0609020204030204" pitchFamily="49" charset="0"/>
                    <a:ea typeface="楷体" panose="02010609060101010101" pitchFamily="49" charset="-122"/>
                  </a:rPr>
                  <a:t>k</a:t>
                </a:r>
                <a:endParaRPr lang="en-US" altLang="zh-CN" sz="1600" dirty="0">
                  <a:solidFill>
                    <a:srgbClr val="00B0F0"/>
                  </a:solidFill>
                  <a:latin typeface="Consolas" panose="020B0609020204030204" pitchFamily="49" charset="0"/>
                  <a:ea typeface="楷体" panose="02010609060101010101" pitchFamily="49" charset="-122"/>
                </a:endParaRPr>
              </a:p>
              <a:p>
                <a:pPr eaLnBrk="0" hangingPunct="0">
                  <a:lnSpc>
                    <a:spcPct val="150000"/>
                  </a:lnSpc>
                </a:pPr>
                <a:r>
                  <a:rPr lang="en-US" altLang="zh-CN" sz="1600" i="1" dirty="0">
                    <a:solidFill>
                      <a:srgbClr val="0000FF"/>
                    </a:solidFill>
                    <a:latin typeface="Consolas" panose="020B0609020204030204" pitchFamily="49" charset="0"/>
                    <a:ea typeface="楷体" panose="02010609060101010101" pitchFamily="49" charset="-122"/>
                  </a:rPr>
                  <a:t>f</a:t>
                </a:r>
                <a:r>
                  <a:rPr lang="en-US" altLang="zh-CN" sz="1600" dirty="0">
                    <a:solidFill>
                      <a:srgbClr val="0000FF"/>
                    </a:solidFill>
                    <a:latin typeface="Consolas" panose="020B0609020204030204" pitchFamily="49" charset="0"/>
                    <a:ea typeface="楷体" panose="02010609060101010101" pitchFamily="49" charset="-122"/>
                  </a:rPr>
                  <a:t>(</a:t>
                </a:r>
                <a:r>
                  <a:rPr lang="en-US" altLang="zh-CN" sz="1600" i="1" dirty="0">
                    <a:solidFill>
                      <a:srgbClr val="0000FF"/>
                    </a:solidFill>
                    <a:latin typeface="Consolas" panose="020B0609020204030204" pitchFamily="49" charset="0"/>
                    <a:ea typeface="楷体" panose="02010609060101010101" pitchFamily="49" charset="-122"/>
                  </a:rPr>
                  <a:t>n</a:t>
                </a:r>
                <a:r>
                  <a:rPr lang="zh-CN" altLang="en-US" sz="1600" dirty="0">
                    <a:solidFill>
                      <a:srgbClr val="0000FF"/>
                    </a:solidFill>
                    <a:latin typeface="Consolas" panose="020B0609020204030204" pitchFamily="49" charset="0"/>
                    <a:ea typeface="楷体" panose="02010609060101010101" pitchFamily="49" charset="-122"/>
                  </a:rPr>
                  <a:t>，</a:t>
                </a:r>
                <a:r>
                  <a:rPr lang="en-US" altLang="zh-CN" sz="1600" i="1" dirty="0">
                    <a:solidFill>
                      <a:srgbClr val="0000FF"/>
                    </a:solidFill>
                    <a:latin typeface="Consolas" panose="020B0609020204030204" pitchFamily="49" charset="0"/>
                    <a:ea typeface="楷体" panose="02010609060101010101" pitchFamily="49" charset="-122"/>
                  </a:rPr>
                  <a:t>n</a:t>
                </a:r>
                <a:r>
                  <a:rPr lang="en-US" altLang="zh-CN" sz="1600" dirty="0">
                    <a:solidFill>
                      <a:srgbClr val="0000FF"/>
                    </a:solidFill>
                    <a:latin typeface="Consolas" panose="020B0609020204030204" pitchFamily="49" charset="0"/>
                    <a:ea typeface="楷体" panose="02010609060101010101" pitchFamily="49" charset="-122"/>
                  </a:rPr>
                  <a:t>-1)+1			</a:t>
                </a:r>
                <a:r>
                  <a:rPr lang="zh-CN" altLang="en-US" sz="1600" dirty="0">
                    <a:solidFill>
                      <a:srgbClr val="00B0F0"/>
                    </a:solidFill>
                    <a:latin typeface="Consolas" panose="020B0609020204030204" pitchFamily="49" charset="0"/>
                    <a:ea typeface="楷体" panose="02010609060101010101" pitchFamily="49" charset="-122"/>
                  </a:rPr>
                  <a:t>当</a:t>
                </a:r>
                <a:r>
                  <a:rPr lang="en-US" altLang="zh-CN" sz="1600" i="1" dirty="0">
                    <a:solidFill>
                      <a:srgbClr val="00B0F0"/>
                    </a:solidFill>
                    <a:latin typeface="Consolas" panose="020B0609020204030204" pitchFamily="49" charset="0"/>
                    <a:ea typeface="楷体" panose="02010609060101010101" pitchFamily="49" charset="-122"/>
                  </a:rPr>
                  <a:t>n</a:t>
                </a:r>
                <a:r>
                  <a:rPr lang="en-US" altLang="zh-CN" sz="1600" dirty="0">
                    <a:solidFill>
                      <a:srgbClr val="00B0F0"/>
                    </a:solidFill>
                    <a:latin typeface="Consolas" panose="020B0609020204030204" pitchFamily="49" charset="0"/>
                    <a:ea typeface="楷体" panose="02010609060101010101" pitchFamily="49" charset="-122"/>
                  </a:rPr>
                  <a:t>=</a:t>
                </a:r>
                <a:r>
                  <a:rPr lang="en-US" altLang="zh-CN" sz="1600" i="1" dirty="0">
                    <a:solidFill>
                      <a:srgbClr val="00B0F0"/>
                    </a:solidFill>
                    <a:latin typeface="Consolas" panose="020B0609020204030204" pitchFamily="49" charset="0"/>
                    <a:ea typeface="楷体" panose="02010609060101010101" pitchFamily="49" charset="-122"/>
                  </a:rPr>
                  <a:t>k</a:t>
                </a:r>
                <a:endParaRPr lang="en-US" altLang="zh-CN" sz="1600" dirty="0">
                  <a:solidFill>
                    <a:srgbClr val="00B0F0"/>
                  </a:solidFill>
                  <a:latin typeface="Consolas" panose="020B0609020204030204" pitchFamily="49" charset="0"/>
                  <a:ea typeface="楷体" panose="02010609060101010101" pitchFamily="49" charset="-122"/>
                </a:endParaRPr>
              </a:p>
              <a:p>
                <a:pPr eaLnBrk="0" hangingPunct="0">
                  <a:lnSpc>
                    <a:spcPct val="150000"/>
                  </a:lnSpc>
                </a:pPr>
                <a:r>
                  <a:rPr lang="en-US" altLang="zh-CN" sz="1600" i="1" dirty="0">
                    <a:solidFill>
                      <a:srgbClr val="0000FF"/>
                    </a:solidFill>
                    <a:latin typeface="Consolas" panose="020B0609020204030204" pitchFamily="49" charset="0"/>
                    <a:ea typeface="楷体" panose="02010609060101010101" pitchFamily="49" charset="-122"/>
                  </a:rPr>
                  <a:t>f</a:t>
                </a:r>
                <a:r>
                  <a:rPr lang="en-US" altLang="zh-CN" sz="1600" dirty="0">
                    <a:solidFill>
                      <a:srgbClr val="0000FF"/>
                    </a:solidFill>
                    <a:latin typeface="Consolas" panose="020B0609020204030204" pitchFamily="49" charset="0"/>
                    <a:ea typeface="楷体" panose="02010609060101010101" pitchFamily="49" charset="-122"/>
                  </a:rPr>
                  <a:t>(</a:t>
                </a:r>
                <a:r>
                  <a:rPr lang="en-US" altLang="zh-CN" sz="1600" i="1" dirty="0">
                    <a:solidFill>
                      <a:srgbClr val="0000FF"/>
                    </a:solidFill>
                    <a:latin typeface="Consolas" panose="020B0609020204030204" pitchFamily="49" charset="0"/>
                    <a:ea typeface="楷体" panose="02010609060101010101" pitchFamily="49" charset="-122"/>
                  </a:rPr>
                  <a:t>n</a:t>
                </a:r>
                <a:r>
                  <a:rPr lang="en-US" altLang="zh-CN" sz="1600" dirty="0">
                    <a:solidFill>
                      <a:srgbClr val="0000FF"/>
                    </a:solidFill>
                    <a:latin typeface="Consolas" panose="020B0609020204030204" pitchFamily="49" charset="0"/>
                    <a:ea typeface="楷体" panose="02010609060101010101" pitchFamily="49" charset="-122"/>
                  </a:rPr>
                  <a:t>-</a:t>
                </a:r>
                <a:r>
                  <a:rPr lang="en-US" altLang="zh-CN" sz="1600" i="1" dirty="0">
                    <a:solidFill>
                      <a:srgbClr val="0000FF"/>
                    </a:solidFill>
                    <a:latin typeface="Consolas" panose="020B0609020204030204" pitchFamily="49" charset="0"/>
                    <a:ea typeface="楷体" panose="02010609060101010101" pitchFamily="49" charset="-122"/>
                  </a:rPr>
                  <a:t>k</a:t>
                </a:r>
                <a:r>
                  <a:rPr lang="zh-CN" altLang="en-US" sz="1600" dirty="0">
                    <a:solidFill>
                      <a:srgbClr val="0000FF"/>
                    </a:solidFill>
                    <a:latin typeface="Consolas" panose="020B0609020204030204" pitchFamily="49" charset="0"/>
                    <a:ea typeface="楷体" panose="02010609060101010101" pitchFamily="49" charset="-122"/>
                  </a:rPr>
                  <a:t>，</a:t>
                </a:r>
                <a:r>
                  <a:rPr lang="en-US" altLang="zh-CN" sz="1600" i="1" dirty="0">
                    <a:solidFill>
                      <a:srgbClr val="0000FF"/>
                    </a:solidFill>
                    <a:latin typeface="Consolas" panose="020B0609020204030204" pitchFamily="49" charset="0"/>
                    <a:ea typeface="楷体" panose="02010609060101010101" pitchFamily="49" charset="-122"/>
                  </a:rPr>
                  <a:t>k</a:t>
                </a:r>
                <a:r>
                  <a:rPr lang="en-US" altLang="zh-CN" sz="1600" dirty="0">
                    <a:solidFill>
                      <a:srgbClr val="0000FF"/>
                    </a:solidFill>
                    <a:latin typeface="Consolas" panose="020B0609020204030204" pitchFamily="49" charset="0"/>
                    <a:ea typeface="楷体" panose="02010609060101010101" pitchFamily="49" charset="-122"/>
                  </a:rPr>
                  <a:t>) + </a:t>
                </a:r>
                <a:r>
                  <a:rPr lang="en-US" altLang="zh-CN" sz="1600" i="1" dirty="0">
                    <a:solidFill>
                      <a:srgbClr val="0000FF"/>
                    </a:solidFill>
                    <a:latin typeface="Consolas" panose="020B0609020204030204" pitchFamily="49" charset="0"/>
                    <a:ea typeface="楷体" panose="02010609060101010101" pitchFamily="49" charset="-122"/>
                  </a:rPr>
                  <a:t>f</a:t>
                </a:r>
                <a:r>
                  <a:rPr lang="en-US" altLang="zh-CN" sz="1600" dirty="0">
                    <a:solidFill>
                      <a:srgbClr val="0000FF"/>
                    </a:solidFill>
                    <a:latin typeface="Consolas" panose="020B0609020204030204" pitchFamily="49" charset="0"/>
                    <a:ea typeface="楷体" panose="02010609060101010101" pitchFamily="49" charset="-122"/>
                  </a:rPr>
                  <a:t>(</a:t>
                </a:r>
                <a:r>
                  <a:rPr lang="en-US" altLang="zh-CN" sz="1600" i="1" dirty="0">
                    <a:solidFill>
                      <a:srgbClr val="0000FF"/>
                    </a:solidFill>
                    <a:latin typeface="Consolas" panose="020B0609020204030204" pitchFamily="49" charset="0"/>
                    <a:ea typeface="楷体" panose="02010609060101010101" pitchFamily="49" charset="-122"/>
                  </a:rPr>
                  <a:t>n</a:t>
                </a:r>
                <a:r>
                  <a:rPr lang="zh-CN" altLang="en-US" sz="1600" dirty="0">
                    <a:solidFill>
                      <a:srgbClr val="0000FF"/>
                    </a:solidFill>
                    <a:latin typeface="Consolas" panose="020B0609020204030204" pitchFamily="49" charset="0"/>
                    <a:ea typeface="楷体" panose="02010609060101010101" pitchFamily="49" charset="-122"/>
                  </a:rPr>
                  <a:t>，</a:t>
                </a:r>
                <a:r>
                  <a:rPr lang="en-US" altLang="zh-CN" sz="1600" i="1" dirty="0">
                    <a:solidFill>
                      <a:srgbClr val="0000FF"/>
                    </a:solidFill>
                    <a:latin typeface="Consolas" panose="020B0609020204030204" pitchFamily="49" charset="0"/>
                    <a:ea typeface="楷体" panose="02010609060101010101" pitchFamily="49" charset="-122"/>
                  </a:rPr>
                  <a:t>k</a:t>
                </a:r>
                <a:r>
                  <a:rPr lang="en-US" altLang="zh-CN" sz="1600" dirty="0">
                    <a:solidFill>
                      <a:srgbClr val="0000FF"/>
                    </a:solidFill>
                    <a:latin typeface="Consolas" panose="020B0609020204030204" pitchFamily="49" charset="0"/>
                    <a:ea typeface="楷体" panose="02010609060101010101" pitchFamily="49" charset="-122"/>
                  </a:rPr>
                  <a:t>-1)		</a:t>
                </a:r>
                <a:r>
                  <a:rPr lang="zh-CN" altLang="en-US" sz="1600" dirty="0">
                    <a:solidFill>
                      <a:srgbClr val="00B0F0"/>
                    </a:solidFill>
                    <a:latin typeface="Consolas" panose="020B0609020204030204" pitchFamily="49" charset="0"/>
                    <a:ea typeface="楷体" panose="02010609060101010101" pitchFamily="49" charset="-122"/>
                  </a:rPr>
                  <a:t>其他情况</a:t>
                </a:r>
                <a:endParaRPr lang="zh-CN" altLang="en-US" sz="1600" dirty="0">
                  <a:solidFill>
                    <a:srgbClr val="00B0F0"/>
                  </a:solidFill>
                  <a:latin typeface="Consolas" panose="020B0609020204030204" pitchFamily="49" charset="0"/>
                  <a:ea typeface="楷体" panose="02010609060101010101" pitchFamily="49" charset="-122"/>
                </a:endParaRPr>
              </a:p>
            </p:txBody>
          </p:sp>
          <p:sp>
            <p:nvSpPr>
              <p:cNvPr id="150534" name="Rectangle 11"/>
              <p:cNvSpPr/>
              <p:nvPr/>
            </p:nvSpPr>
            <p:spPr>
              <a:xfrm>
                <a:off x="3399" y="8129"/>
                <a:ext cx="798" cy="219"/>
              </a:xfrm>
              <a:prstGeom prst="rect">
                <a:avLst/>
              </a:prstGeom>
              <a:noFill/>
              <a:ln w="9525">
                <a:noFill/>
              </a:ln>
            </p:spPr>
            <p:txBody>
              <a:bodyPr lIns="0" tIns="0" rIns="0" bIns="0" anchor="t" anchorCtr="0"/>
              <a:p>
                <a:r>
                  <a:rPr lang="en-US" altLang="zh-CN" sz="1600" i="1" dirty="0">
                    <a:solidFill>
                      <a:srgbClr val="0000FF"/>
                    </a:solidFill>
                    <a:latin typeface="Consolas" panose="020B0609020204030204" pitchFamily="49" charset="0"/>
                    <a:ea typeface="楷体" panose="02010609060101010101" pitchFamily="49" charset="-122"/>
                  </a:rPr>
                  <a:t>f</a:t>
                </a:r>
                <a:r>
                  <a:rPr lang="en-US" altLang="zh-CN" sz="1600" dirty="0">
                    <a:solidFill>
                      <a:srgbClr val="0000FF"/>
                    </a:solidFill>
                    <a:latin typeface="Consolas" panose="020B0609020204030204" pitchFamily="49" charset="0"/>
                    <a:ea typeface="楷体" panose="02010609060101010101" pitchFamily="49" charset="-122"/>
                  </a:rPr>
                  <a:t>(</a:t>
                </a:r>
                <a:r>
                  <a:rPr lang="en-US" altLang="zh-CN" sz="1600" i="1" dirty="0">
                    <a:solidFill>
                      <a:srgbClr val="0000FF"/>
                    </a:solidFill>
                    <a:latin typeface="Consolas" panose="020B0609020204030204" pitchFamily="49" charset="0"/>
                    <a:ea typeface="楷体" panose="02010609060101010101" pitchFamily="49" charset="-122"/>
                  </a:rPr>
                  <a:t>n</a:t>
                </a:r>
                <a:r>
                  <a:rPr lang="zh-CN" altLang="en-US" sz="1600" dirty="0">
                    <a:solidFill>
                      <a:srgbClr val="0000FF"/>
                    </a:solidFill>
                    <a:latin typeface="Consolas" panose="020B0609020204030204" pitchFamily="49" charset="0"/>
                    <a:ea typeface="楷体" panose="02010609060101010101" pitchFamily="49" charset="-122"/>
                  </a:rPr>
                  <a:t>，</a:t>
                </a:r>
                <a:r>
                  <a:rPr lang="en-US" altLang="zh-CN" sz="1600" i="1" dirty="0">
                    <a:solidFill>
                      <a:srgbClr val="0000FF"/>
                    </a:solidFill>
                    <a:latin typeface="Consolas" panose="020B0609020204030204" pitchFamily="49" charset="0"/>
                    <a:ea typeface="楷体" panose="02010609060101010101" pitchFamily="49" charset="-122"/>
                  </a:rPr>
                  <a:t>k</a:t>
                </a:r>
                <a:r>
                  <a:rPr lang="en-US" altLang="zh-CN" sz="1600" dirty="0">
                    <a:solidFill>
                      <a:srgbClr val="0000FF"/>
                    </a:solidFill>
                    <a:latin typeface="Consolas" panose="020B0609020204030204" pitchFamily="49" charset="0"/>
                    <a:ea typeface="楷体" panose="02010609060101010101" pitchFamily="49" charset="-122"/>
                  </a:rPr>
                  <a:t>)=</a:t>
                </a:r>
                <a:endParaRPr lang="en-US" altLang="zh-CN" sz="1600" dirty="0">
                  <a:solidFill>
                    <a:srgbClr val="0000FF"/>
                  </a:solidFill>
                  <a:latin typeface="Consolas" panose="020B0609020204030204" pitchFamily="49" charset="0"/>
                  <a:ea typeface="楷体" panose="02010609060101010101" pitchFamily="49" charset="-122"/>
                </a:endParaRPr>
              </a:p>
            </p:txBody>
          </p:sp>
        </p:grpSp>
        <p:sp>
          <p:nvSpPr>
            <p:cNvPr id="7" name="左大括号 6"/>
            <p:cNvSpPr/>
            <p:nvPr/>
          </p:nvSpPr>
          <p:spPr>
            <a:xfrm>
              <a:off x="2090656" y="2417365"/>
              <a:ext cx="222242" cy="1206164"/>
            </a:xfrm>
            <a:prstGeom prst="leftBrace">
              <a:avLst/>
            </a:prstGeom>
            <a:ln>
              <a:tailEnd type="none"/>
            </a:ln>
          </p:spPr>
          <p:style>
            <a:lnRef idx="2">
              <a:schemeClr val="dk1"/>
            </a:lnRef>
            <a:fillRef idx="0">
              <a:schemeClr val="dk1"/>
            </a:fillRef>
            <a:effectRef idx="1">
              <a:schemeClr val="dk1"/>
            </a:effectRef>
            <a:fontRef idx="minor">
              <a:schemeClr val="tx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onsolas" panose="020B0609020204030204" pitchFamily="49" charset="0"/>
                <a:ea typeface="宋体" panose="02010600030101010101" pitchFamily="2" charset="-122"/>
                <a:cs typeface="+mn-cs"/>
              </a:endParaRPr>
            </a:p>
          </p:txBody>
        </p:sp>
      </p:grpSp>
      <p:sp>
        <p:nvSpPr>
          <p:cNvPr id="9" name="Text Box 2"/>
          <p:cNvSpPr txBox="1">
            <a:spLocks noChangeArrowheads="1"/>
          </p:cNvSpPr>
          <p:nvPr/>
        </p:nvSpPr>
        <p:spPr bwMode="auto">
          <a:xfrm>
            <a:off x="1143000" y="3359653"/>
            <a:ext cx="6929478" cy="3133505"/>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180000" tIns="180000" bIns="1800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int fun(int n</a:t>
            </a:r>
            <a:r>
              <a:rPr kumimoji="0" lang="zh-CN" altLang="en-US" sz="1800" b="0" i="0" u="none" strike="noStrike" kern="1200" cap="none" spc="0" normalizeH="0" baseline="0" noProof="0" dirty="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int k)		</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  if (n==1 || k==1)</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	return 1;</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   else if (n&lt;k)</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return</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fun</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n,n</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   else if (n==k)</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	return </a:t>
            </a:r>
            <a:r>
              <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fun</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(n,n-1)+1;</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   else</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	return </a:t>
            </a:r>
            <a:r>
              <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fun</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(n-</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k,k</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fun</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(n,k-1);</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sp>
        <p:nvSpPr>
          <p:cNvPr id="10" name="下箭头 9"/>
          <p:cNvSpPr/>
          <p:nvPr/>
        </p:nvSpPr>
        <p:spPr>
          <a:xfrm>
            <a:off x="3357563" y="2995613"/>
            <a:ext cx="214313" cy="357188"/>
          </a:xfrm>
          <a:prstGeom prst="downArrow">
            <a:avLst/>
          </a:prstGeom>
        </p:spPr>
        <p:style>
          <a:lnRef idx="1">
            <a:schemeClr val="dk1"/>
          </a:lnRef>
          <a:fillRef idx="3">
            <a:schemeClr val="dk1"/>
          </a:fillRef>
          <a:effectRef idx="2">
            <a:schemeClr val="dk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150538" name="TextBox 3"/>
          <p:cNvSpPr txBox="1"/>
          <p:nvPr/>
        </p:nvSpPr>
        <p:spPr>
          <a:xfrm>
            <a:off x="357188" y="571500"/>
            <a:ext cx="4143375" cy="522288"/>
          </a:xfrm>
          <a:prstGeom prst="rect">
            <a:avLst/>
          </a:prstGeom>
          <a:noFill/>
          <a:ln w="9525">
            <a:noFill/>
          </a:ln>
        </p:spPr>
        <p:txBody>
          <a:bodyPr anchor="t" anchorCtr="0">
            <a:spAutoFit/>
          </a:bodyPr>
          <a:p>
            <a:pPr algn="ctr" eaLnBrk="0" hangingPunct="0"/>
            <a:r>
              <a:rPr lang="zh-CN" altLang="zh-CN" sz="2800" dirty="0">
                <a:solidFill>
                  <a:schemeClr val="bg1"/>
                </a:solidFill>
                <a:latin typeface="微软雅黑" panose="020B0503020204020204" pitchFamily="34" charset="-122"/>
                <a:ea typeface="微软雅黑" panose="020B0503020204020204" pitchFamily="34" charset="-122"/>
              </a:rPr>
              <a:t>求解整数拆分问题</a:t>
            </a:r>
            <a:endParaRPr lang="zh-CN" altLang="zh-CN"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3" name="TextBox 1"/>
          <p:cNvSpPr txBox="1"/>
          <p:nvPr/>
        </p:nvSpPr>
        <p:spPr>
          <a:xfrm>
            <a:off x="285750" y="1428750"/>
            <a:ext cx="8572500" cy="1754188"/>
          </a:xfrm>
          <a:prstGeom prst="rect">
            <a:avLst/>
          </a:prstGeom>
          <a:noFill/>
          <a:ln w="9525">
            <a:noFill/>
          </a:ln>
        </p:spPr>
        <p:txBody>
          <a:bodyPr anchor="t" anchorCtr="0">
            <a:spAutoFit/>
          </a:bodyPr>
          <a:p>
            <a:pPr eaLnBrk="0" hangingPunct="0">
              <a:lnSpc>
                <a:spcPct val="150000"/>
              </a:lnSpc>
            </a:pPr>
            <a:r>
              <a:rPr lang="zh-CN" altLang="en-US" dirty="0">
                <a:solidFill>
                  <a:srgbClr val="0000FF"/>
                </a:solidFill>
                <a:latin typeface="Consolas" panose="020B0609020204030204" pitchFamily="49" charset="0"/>
                <a:ea typeface="仿宋" panose="02010609060101010101" pitchFamily="49" charset="-122"/>
              </a:rPr>
              <a:t>    </a:t>
            </a:r>
            <a:r>
              <a:rPr lang="zh-CN" altLang="en-US" dirty="0">
                <a:solidFill>
                  <a:srgbClr val="000000"/>
                </a:solidFill>
                <a:latin typeface="Consolas" panose="020B0609020204030204" pitchFamily="49" charset="0"/>
                <a:ea typeface="黑体" panose="02010609060101010101" pitchFamily="49" charset="-122"/>
              </a:rPr>
              <a:t>但由于子问题重叠，存在重复的计算！</a:t>
            </a:r>
            <a:endParaRPr lang="en-US" altLang="zh-CN" dirty="0">
              <a:solidFill>
                <a:srgbClr val="000000"/>
              </a:solidFill>
              <a:latin typeface="Consolas" panose="020B0609020204030204" pitchFamily="49" charset="0"/>
              <a:ea typeface="黑体" panose="02010609060101010101" pitchFamily="49" charset="-122"/>
            </a:endParaRPr>
          </a:p>
          <a:p>
            <a:pPr eaLnBrk="0" hangingPunct="0">
              <a:lnSpc>
                <a:spcPct val="150000"/>
              </a:lnSpc>
            </a:pPr>
            <a:r>
              <a:rPr lang="zh-CN" altLang="en-US" dirty="0">
                <a:solidFill>
                  <a:srgbClr val="000000"/>
                </a:solidFill>
                <a:latin typeface="Consolas" panose="020B0609020204030204" pitchFamily="49" charset="0"/>
                <a:ea typeface="黑体" panose="02010609060101010101" pitchFamily="49" charset="-122"/>
              </a:rPr>
              <a:t>    可以采用这样的方法避免重复计算：设置数组</a:t>
            </a:r>
            <a:r>
              <a:rPr lang="en-US" altLang="zh-CN" dirty="0">
                <a:solidFill>
                  <a:srgbClr val="000000"/>
                </a:solidFill>
                <a:latin typeface="Consolas" panose="020B0609020204030204" pitchFamily="49" charset="0"/>
                <a:ea typeface="黑体" panose="02010609060101010101" pitchFamily="49" charset="-122"/>
              </a:rPr>
              <a:t>dp</a:t>
            </a:r>
            <a:r>
              <a:rPr lang="zh-CN" altLang="en-US" dirty="0">
                <a:solidFill>
                  <a:srgbClr val="000000"/>
                </a:solidFill>
                <a:latin typeface="Consolas" panose="020B0609020204030204" pitchFamily="49" charset="0"/>
                <a:ea typeface="黑体" panose="02010609060101010101" pitchFamily="49" charset="-122"/>
              </a:rPr>
              <a:t>，用</a:t>
            </a:r>
            <a:r>
              <a:rPr lang="en-US" altLang="zh-CN" dirty="0">
                <a:solidFill>
                  <a:srgbClr val="000000"/>
                </a:solidFill>
                <a:latin typeface="Consolas" panose="020B0609020204030204" pitchFamily="49" charset="0"/>
                <a:ea typeface="黑体" panose="02010609060101010101" pitchFamily="49" charset="-122"/>
              </a:rPr>
              <a:t>dp[</a:t>
            </a:r>
            <a:r>
              <a:rPr lang="en-US" altLang="zh-CN" i="1" dirty="0">
                <a:solidFill>
                  <a:srgbClr val="000000"/>
                </a:solidFill>
                <a:latin typeface="Consolas" panose="020B0609020204030204" pitchFamily="49" charset="0"/>
                <a:ea typeface="黑体" panose="02010609060101010101" pitchFamily="49" charset="-122"/>
              </a:rPr>
              <a:t>n</a:t>
            </a:r>
            <a:r>
              <a:rPr lang="en-US" altLang="zh-CN" dirty="0">
                <a:solidFill>
                  <a:srgbClr val="000000"/>
                </a:solidFill>
                <a:latin typeface="Consolas" panose="020B0609020204030204" pitchFamily="49" charset="0"/>
                <a:ea typeface="黑体" panose="02010609060101010101" pitchFamily="49" charset="-122"/>
              </a:rPr>
              <a:t>][</a:t>
            </a:r>
            <a:r>
              <a:rPr lang="en-US" altLang="zh-CN" i="1" dirty="0">
                <a:solidFill>
                  <a:srgbClr val="000000"/>
                </a:solidFill>
                <a:latin typeface="Consolas" panose="020B0609020204030204" pitchFamily="49" charset="0"/>
                <a:ea typeface="黑体" panose="02010609060101010101" pitchFamily="49" charset="-122"/>
              </a:rPr>
              <a:t>k</a:t>
            </a:r>
            <a:r>
              <a:rPr lang="en-US" altLang="zh-CN" dirty="0">
                <a:solidFill>
                  <a:srgbClr val="000000"/>
                </a:solidFill>
                <a:latin typeface="Consolas" panose="020B0609020204030204" pitchFamily="49" charset="0"/>
                <a:ea typeface="黑体" panose="02010609060101010101" pitchFamily="49" charset="-122"/>
              </a:rPr>
              <a:t>]</a:t>
            </a:r>
            <a:r>
              <a:rPr lang="zh-CN" altLang="en-US" dirty="0">
                <a:solidFill>
                  <a:srgbClr val="000000"/>
                </a:solidFill>
                <a:latin typeface="Consolas" panose="020B0609020204030204" pitchFamily="49" charset="0"/>
                <a:ea typeface="黑体" panose="02010609060101010101" pitchFamily="49" charset="-122"/>
              </a:rPr>
              <a:t>存放</a:t>
            </a:r>
            <a:r>
              <a:rPr lang="en-US" altLang="zh-CN" i="1" dirty="0">
                <a:solidFill>
                  <a:srgbClr val="000000"/>
                </a:solidFill>
                <a:latin typeface="Consolas" panose="020B0609020204030204" pitchFamily="49" charset="0"/>
                <a:ea typeface="黑体" panose="02010609060101010101" pitchFamily="49" charset="-122"/>
              </a:rPr>
              <a:t>f</a:t>
            </a:r>
            <a:r>
              <a:rPr lang="en-US" altLang="zh-CN" dirty="0">
                <a:solidFill>
                  <a:srgbClr val="000000"/>
                </a:solidFill>
                <a:latin typeface="Consolas" panose="020B0609020204030204" pitchFamily="49" charset="0"/>
                <a:ea typeface="黑体" panose="02010609060101010101" pitchFamily="49" charset="-122"/>
              </a:rPr>
              <a:t>(</a:t>
            </a:r>
            <a:r>
              <a:rPr lang="en-US" altLang="zh-CN" i="1" dirty="0">
                <a:solidFill>
                  <a:srgbClr val="000000"/>
                </a:solidFill>
                <a:latin typeface="Consolas" panose="020B0609020204030204" pitchFamily="49" charset="0"/>
                <a:ea typeface="黑体" panose="02010609060101010101" pitchFamily="49" charset="-122"/>
              </a:rPr>
              <a:t>n</a:t>
            </a:r>
            <a:r>
              <a:rPr lang="zh-CN" altLang="en-US" dirty="0">
                <a:solidFill>
                  <a:srgbClr val="000000"/>
                </a:solidFill>
                <a:latin typeface="Consolas" panose="020B0609020204030204" pitchFamily="49" charset="0"/>
                <a:ea typeface="黑体" panose="02010609060101010101" pitchFamily="49" charset="-122"/>
              </a:rPr>
              <a:t>，</a:t>
            </a:r>
            <a:r>
              <a:rPr lang="en-US" altLang="zh-CN" i="1" dirty="0">
                <a:solidFill>
                  <a:srgbClr val="000000"/>
                </a:solidFill>
                <a:latin typeface="Consolas" panose="020B0609020204030204" pitchFamily="49" charset="0"/>
                <a:ea typeface="黑体" panose="02010609060101010101" pitchFamily="49" charset="-122"/>
              </a:rPr>
              <a:t>k</a:t>
            </a:r>
            <a:r>
              <a:rPr lang="en-US" altLang="zh-CN" dirty="0">
                <a:solidFill>
                  <a:srgbClr val="000000"/>
                </a:solidFill>
                <a:latin typeface="Consolas" panose="020B0609020204030204" pitchFamily="49" charset="0"/>
                <a:ea typeface="黑体" panose="02010609060101010101" pitchFamily="49" charset="-122"/>
              </a:rPr>
              <a:t>)</a:t>
            </a:r>
            <a:r>
              <a:rPr lang="zh-CN" altLang="en-US" dirty="0">
                <a:solidFill>
                  <a:srgbClr val="000000"/>
                </a:solidFill>
                <a:latin typeface="Consolas" panose="020B0609020204030204" pitchFamily="49" charset="0"/>
                <a:ea typeface="黑体" panose="02010609060101010101" pitchFamily="49" charset="-122"/>
              </a:rPr>
              <a:t>，首先初始化</a:t>
            </a:r>
            <a:r>
              <a:rPr lang="en-US" altLang="zh-CN" dirty="0">
                <a:solidFill>
                  <a:srgbClr val="000000"/>
                </a:solidFill>
                <a:latin typeface="Consolas" panose="020B0609020204030204" pitchFamily="49" charset="0"/>
                <a:ea typeface="黑体" panose="02010609060101010101" pitchFamily="49" charset="-122"/>
              </a:rPr>
              <a:t>dp</a:t>
            </a:r>
            <a:r>
              <a:rPr lang="zh-CN" altLang="en-US" dirty="0">
                <a:solidFill>
                  <a:srgbClr val="000000"/>
                </a:solidFill>
                <a:latin typeface="Consolas" panose="020B0609020204030204" pitchFamily="49" charset="0"/>
                <a:ea typeface="黑体" panose="02010609060101010101" pitchFamily="49" charset="-122"/>
              </a:rPr>
              <a:t>的所有元素为特殊值</a:t>
            </a:r>
            <a:r>
              <a:rPr lang="en-US" altLang="zh-CN" dirty="0">
                <a:solidFill>
                  <a:srgbClr val="000000"/>
                </a:solidFill>
                <a:latin typeface="Consolas" panose="020B0609020204030204" pitchFamily="49" charset="0"/>
                <a:ea typeface="黑体" panose="02010609060101010101" pitchFamily="49" charset="-122"/>
              </a:rPr>
              <a:t>0</a:t>
            </a:r>
            <a:r>
              <a:rPr lang="zh-CN" altLang="en-US" dirty="0">
                <a:solidFill>
                  <a:srgbClr val="000000"/>
                </a:solidFill>
                <a:latin typeface="Consolas" panose="020B0609020204030204" pitchFamily="49" charset="0"/>
                <a:ea typeface="黑体" panose="02010609060101010101" pitchFamily="49" charset="-122"/>
              </a:rPr>
              <a:t>，当</a:t>
            </a:r>
            <a:r>
              <a:rPr lang="en-US" altLang="zh-CN" dirty="0">
                <a:solidFill>
                  <a:srgbClr val="000000"/>
                </a:solidFill>
                <a:latin typeface="Consolas" panose="020B0609020204030204" pitchFamily="49" charset="0"/>
                <a:ea typeface="黑体" panose="02010609060101010101" pitchFamily="49" charset="-122"/>
              </a:rPr>
              <a:t>dp[</a:t>
            </a:r>
            <a:r>
              <a:rPr lang="en-US" altLang="zh-CN" i="1" dirty="0">
                <a:solidFill>
                  <a:srgbClr val="000000"/>
                </a:solidFill>
                <a:latin typeface="Consolas" panose="020B0609020204030204" pitchFamily="49" charset="0"/>
                <a:ea typeface="黑体" panose="02010609060101010101" pitchFamily="49" charset="-122"/>
              </a:rPr>
              <a:t>n</a:t>
            </a:r>
            <a:r>
              <a:rPr lang="en-US" altLang="zh-CN" dirty="0">
                <a:solidFill>
                  <a:srgbClr val="000000"/>
                </a:solidFill>
                <a:latin typeface="Consolas" panose="020B0609020204030204" pitchFamily="49" charset="0"/>
                <a:ea typeface="黑体" panose="02010609060101010101" pitchFamily="49" charset="-122"/>
              </a:rPr>
              <a:t>][</a:t>
            </a:r>
            <a:r>
              <a:rPr lang="en-US" altLang="zh-CN" i="1" dirty="0">
                <a:solidFill>
                  <a:srgbClr val="000000"/>
                </a:solidFill>
                <a:latin typeface="Consolas" panose="020B0609020204030204" pitchFamily="49" charset="0"/>
                <a:ea typeface="黑体" panose="02010609060101010101" pitchFamily="49" charset="-122"/>
              </a:rPr>
              <a:t>k</a:t>
            </a:r>
            <a:r>
              <a:rPr lang="en-US" altLang="zh-CN" dirty="0">
                <a:solidFill>
                  <a:srgbClr val="000000"/>
                </a:solidFill>
                <a:latin typeface="Consolas" panose="020B0609020204030204" pitchFamily="49" charset="0"/>
                <a:ea typeface="黑体" panose="02010609060101010101" pitchFamily="49" charset="-122"/>
              </a:rPr>
              <a:t>]</a:t>
            </a:r>
            <a:r>
              <a:rPr lang="zh-CN" altLang="en-US" dirty="0">
                <a:solidFill>
                  <a:srgbClr val="000000"/>
                </a:solidFill>
                <a:latin typeface="Consolas" panose="020B0609020204030204" pitchFamily="49" charset="0"/>
                <a:ea typeface="黑体" panose="02010609060101010101" pitchFamily="49" charset="-122"/>
              </a:rPr>
              <a:t>不为</a:t>
            </a:r>
            <a:r>
              <a:rPr lang="en-US" altLang="zh-CN" dirty="0">
                <a:solidFill>
                  <a:srgbClr val="000000"/>
                </a:solidFill>
                <a:latin typeface="Consolas" panose="020B0609020204030204" pitchFamily="49" charset="0"/>
                <a:ea typeface="黑体" panose="02010609060101010101" pitchFamily="49" charset="-122"/>
              </a:rPr>
              <a:t>0</a:t>
            </a:r>
            <a:r>
              <a:rPr lang="zh-CN" altLang="en-US" dirty="0">
                <a:solidFill>
                  <a:srgbClr val="000000"/>
                </a:solidFill>
                <a:latin typeface="Consolas" panose="020B0609020204030204" pitchFamily="49" charset="0"/>
                <a:ea typeface="黑体" panose="02010609060101010101" pitchFamily="49" charset="-122"/>
              </a:rPr>
              <a:t>时表示对应的子问题已经求解，直接返回结果。</a:t>
            </a:r>
            <a:endParaRPr lang="zh-CN" altLang="en-US" dirty="0">
              <a:solidFill>
                <a:srgbClr val="000000"/>
              </a:solidFill>
              <a:latin typeface="Consolas" panose="020B0609020204030204" pitchFamily="49" charset="0"/>
              <a:ea typeface="黑体" panose="02010609060101010101" pitchFamily="49" charset="-122"/>
            </a:endParaRPr>
          </a:p>
        </p:txBody>
      </p:sp>
      <p:sp>
        <p:nvSpPr>
          <p:cNvPr id="151554" name="TextBox 3"/>
          <p:cNvSpPr txBox="1"/>
          <p:nvPr/>
        </p:nvSpPr>
        <p:spPr>
          <a:xfrm>
            <a:off x="357188" y="571500"/>
            <a:ext cx="4143375" cy="522288"/>
          </a:xfrm>
          <a:prstGeom prst="rect">
            <a:avLst/>
          </a:prstGeom>
          <a:noFill/>
          <a:ln w="9525">
            <a:noFill/>
          </a:ln>
        </p:spPr>
        <p:txBody>
          <a:bodyPr anchor="t" anchorCtr="0">
            <a:spAutoFit/>
          </a:bodyPr>
          <a:p>
            <a:pPr algn="ctr" eaLnBrk="0" hangingPunct="0"/>
            <a:r>
              <a:rPr lang="zh-CN" altLang="zh-CN" sz="2800" dirty="0">
                <a:solidFill>
                  <a:schemeClr val="bg1"/>
                </a:solidFill>
                <a:latin typeface="微软雅黑" panose="020B0503020204020204" pitchFamily="34" charset="-122"/>
                <a:ea typeface="微软雅黑" panose="020B0503020204020204" pitchFamily="34" charset="-122"/>
              </a:rPr>
              <a:t>求解整数拆分问题</a:t>
            </a:r>
            <a:endParaRPr lang="zh-CN" altLang="zh-CN"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82" name="Text Box 2"/>
          <p:cNvSpPr txBox="1">
            <a:spLocks noChangeArrowheads="1"/>
          </p:cNvSpPr>
          <p:nvPr/>
        </p:nvSpPr>
        <p:spPr bwMode="auto">
          <a:xfrm>
            <a:off x="685800" y="2819400"/>
            <a:ext cx="8215362" cy="3670474"/>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144000" tIns="72000" bIns="72000">
            <a:spAutoFit/>
          </a:bodyPr>
          <a:lstStyle/>
          <a:p>
            <a:pPr marL="0" marR="0" lvl="0" indent="0" algn="l" defTabSz="914400" rtl="0" eaLnBrk="0" fontAlgn="base" latinLnBrk="0" hangingPunct="0">
              <a:lnSpc>
                <a:spcPts val="23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int dp[MAXN][MAXN];</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3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int dpf(int n</a:t>
            </a:r>
            <a:r>
              <a:rPr kumimoji="0" lang="zh-CN" altLang="en-US"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en-US" altLang="zh-CN"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int k)			//</a:t>
            </a:r>
            <a:r>
              <a:rPr kumimoji="0" lang="zh-CN" altLang="zh-CN"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求解算法</a:t>
            </a:r>
            <a:endParaRPr kumimoji="0" lang="zh-CN" altLang="zh-CN"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3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if (</a:t>
            </a:r>
            <a:r>
              <a:rPr kumimoji="0" lang="en-US" altLang="zh-CN" sz="1800" b="0" i="0" u="none" strike="noStrike" kern="1200" cap="none" spc="0" normalizeH="0" baseline="0" noProof="0">
                <a:ln>
                  <a:noFill/>
                </a:ln>
                <a:solidFill>
                  <a:srgbClr val="FF00FF"/>
                </a:solidFill>
                <a:effectLst/>
                <a:uLnTx/>
                <a:uFillTx/>
                <a:latin typeface="Consolas" panose="020B0609020204030204" pitchFamily="49" charset="0"/>
                <a:ea typeface="仿宋" panose="02010609060101010101" pitchFamily="49" charset="-122"/>
                <a:cs typeface="Consolas" panose="020B0609020204030204" pitchFamily="49" charset="0"/>
              </a:rPr>
              <a:t>dp[n][k]!=0</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return dp[n][k];</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3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if (n==1 || k==1)</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3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	dp[n][k]=1; return dp[n][k]; }</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3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else if (n&lt;k)</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3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	dp[n][k]=</a:t>
            </a:r>
            <a:r>
              <a:rPr kumimoji="0" lang="en-US" altLang="zh-CN"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dpf</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(n</a:t>
            </a:r>
            <a:r>
              <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n); return dp[n][k]; }</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3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else if (n==k)</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3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	dp[n][k]=</a:t>
            </a:r>
            <a:r>
              <a:rPr kumimoji="0" lang="en-US" altLang="zh-CN"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dpf</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(n</a:t>
            </a:r>
            <a:r>
              <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k-1)+1; return dp[n][k]; }</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3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else</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3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	dp[n][k]=</a:t>
            </a:r>
            <a:r>
              <a:rPr kumimoji="0" lang="en-US" altLang="zh-CN"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dpf</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(n</a:t>
            </a:r>
            <a:r>
              <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k-1)+</a:t>
            </a:r>
            <a:r>
              <a:rPr kumimoji="0" lang="en-US" altLang="zh-CN"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dpf</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(n-k</a:t>
            </a:r>
            <a:r>
              <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k); return dp[n][k]; }</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3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sp>
        <p:nvSpPr>
          <p:cNvPr id="152578" name="Text Box 3"/>
          <p:cNvSpPr txBox="1"/>
          <p:nvPr/>
        </p:nvSpPr>
        <p:spPr>
          <a:xfrm>
            <a:off x="582613" y="1204913"/>
            <a:ext cx="2949575" cy="368300"/>
          </a:xfrm>
          <a:prstGeom prst="rect">
            <a:avLst/>
          </a:prstGeom>
          <a:noFill/>
          <a:ln w="38100">
            <a:noFill/>
          </a:ln>
        </p:spPr>
        <p:txBody>
          <a:bodyPr anchor="t" anchorCtr="0">
            <a:spAutoFit/>
          </a:bodyPr>
          <a:p>
            <a:pPr eaLnBrk="0" hangingPunct="0">
              <a:spcBef>
                <a:spcPct val="50000"/>
              </a:spcBef>
            </a:pPr>
            <a:r>
              <a:rPr lang="zh-CN" altLang="zh-CN" dirty="0">
                <a:solidFill>
                  <a:srgbClr val="000000"/>
                </a:solidFill>
                <a:latin typeface="黑体" panose="02010609060101010101" pitchFamily="49" charset="-122"/>
                <a:ea typeface="黑体" panose="02010609060101010101" pitchFamily="49" charset="-122"/>
              </a:rPr>
              <a:t>采用自顶向下的动态规划法</a:t>
            </a:r>
            <a:endParaRPr lang="zh-CN" altLang="en-US" dirty="0">
              <a:solidFill>
                <a:srgbClr val="000000"/>
              </a:solidFill>
              <a:latin typeface="黑体" panose="02010609060101010101" pitchFamily="49" charset="-122"/>
              <a:ea typeface="黑体" panose="02010609060101010101" pitchFamily="49" charset="-122"/>
            </a:endParaRPr>
          </a:p>
        </p:txBody>
      </p:sp>
      <p:grpSp>
        <p:nvGrpSpPr>
          <p:cNvPr id="152579" name="组合 14"/>
          <p:cNvGrpSpPr/>
          <p:nvPr/>
        </p:nvGrpSpPr>
        <p:grpSpPr>
          <a:xfrm>
            <a:off x="2743200" y="1420813"/>
            <a:ext cx="6000750" cy="1219200"/>
            <a:chOff x="1071205" y="1137265"/>
            <a:chExt cx="6001125" cy="1220165"/>
          </a:xfrm>
        </p:grpSpPr>
        <p:sp>
          <p:nvSpPr>
            <p:cNvPr id="152580" name="Rectangle 12"/>
            <p:cNvSpPr/>
            <p:nvPr/>
          </p:nvSpPr>
          <p:spPr>
            <a:xfrm>
              <a:off x="2389985" y="1137265"/>
              <a:ext cx="4682345" cy="1220165"/>
            </a:xfrm>
            <a:prstGeom prst="rect">
              <a:avLst/>
            </a:prstGeom>
            <a:noFill/>
            <a:ln w="9525">
              <a:noFill/>
            </a:ln>
          </p:spPr>
          <p:txBody>
            <a:bodyPr lIns="0" tIns="0" rIns="0" bIns="0" anchor="t" anchorCtr="0"/>
            <a:p>
              <a:pPr>
                <a:lnSpc>
                  <a:spcPts val="2400"/>
                </a:lnSpc>
              </a:pPr>
              <a:r>
                <a:rPr lang="en-US" altLang="zh-CN" sz="1600" dirty="0">
                  <a:solidFill>
                    <a:srgbClr val="0000FF"/>
                  </a:solidFill>
                  <a:latin typeface="Consolas" panose="020B0609020204030204" pitchFamily="49" charset="0"/>
                  <a:ea typeface="仿宋" panose="02010609060101010101" pitchFamily="49" charset="-122"/>
                </a:rPr>
                <a:t>1			</a:t>
              </a:r>
              <a:r>
                <a:rPr lang="zh-CN" altLang="en-US" sz="1600" dirty="0">
                  <a:solidFill>
                    <a:srgbClr val="00B0F0"/>
                  </a:solidFill>
                  <a:latin typeface="Consolas" panose="020B0609020204030204" pitchFamily="49" charset="0"/>
                  <a:ea typeface="仿宋" panose="02010609060101010101" pitchFamily="49" charset="-122"/>
                </a:rPr>
                <a:t>当</a:t>
              </a:r>
              <a:r>
                <a:rPr lang="en-US" altLang="zh-CN" sz="1600" i="1" dirty="0">
                  <a:solidFill>
                    <a:srgbClr val="00B0F0"/>
                  </a:solidFill>
                  <a:latin typeface="Consolas" panose="020B0609020204030204" pitchFamily="49" charset="0"/>
                  <a:ea typeface="仿宋" panose="02010609060101010101" pitchFamily="49" charset="-122"/>
                </a:rPr>
                <a:t>n</a:t>
              </a:r>
              <a:r>
                <a:rPr lang="en-US" altLang="zh-CN" sz="1600" dirty="0">
                  <a:solidFill>
                    <a:srgbClr val="00B0F0"/>
                  </a:solidFill>
                  <a:latin typeface="Consolas" panose="020B0609020204030204" pitchFamily="49" charset="0"/>
                  <a:ea typeface="仿宋" panose="02010609060101010101" pitchFamily="49" charset="-122"/>
                </a:rPr>
                <a:t>=1</a:t>
              </a:r>
              <a:r>
                <a:rPr lang="zh-CN" altLang="en-US" sz="1600" dirty="0">
                  <a:solidFill>
                    <a:srgbClr val="00B0F0"/>
                  </a:solidFill>
                  <a:latin typeface="Consolas" panose="020B0609020204030204" pitchFamily="49" charset="0"/>
                  <a:ea typeface="仿宋" panose="02010609060101010101" pitchFamily="49" charset="-122"/>
                </a:rPr>
                <a:t>或者</a:t>
              </a:r>
              <a:r>
                <a:rPr lang="en-US" altLang="zh-CN" sz="1600" i="1" dirty="0">
                  <a:solidFill>
                    <a:srgbClr val="00B0F0"/>
                  </a:solidFill>
                  <a:latin typeface="Consolas" panose="020B0609020204030204" pitchFamily="49" charset="0"/>
                  <a:ea typeface="仿宋" panose="02010609060101010101" pitchFamily="49" charset="-122"/>
                </a:rPr>
                <a:t>k</a:t>
              </a:r>
              <a:r>
                <a:rPr lang="en-US" altLang="zh-CN" sz="1600" dirty="0">
                  <a:solidFill>
                    <a:srgbClr val="00B0F0"/>
                  </a:solidFill>
                  <a:latin typeface="Consolas" panose="020B0609020204030204" pitchFamily="49" charset="0"/>
                  <a:ea typeface="仿宋" panose="02010609060101010101" pitchFamily="49" charset="-122"/>
                </a:rPr>
                <a:t>=1</a:t>
              </a:r>
              <a:endParaRPr lang="en-US" altLang="zh-CN" sz="1600" dirty="0">
                <a:solidFill>
                  <a:srgbClr val="00B0F0"/>
                </a:solidFill>
                <a:latin typeface="Consolas" panose="020B0609020204030204" pitchFamily="49" charset="0"/>
                <a:ea typeface="仿宋" panose="02010609060101010101" pitchFamily="49" charset="-122"/>
              </a:endParaRPr>
            </a:p>
            <a:p>
              <a:pPr eaLnBrk="0" hangingPunct="0">
                <a:lnSpc>
                  <a:spcPts val="2400"/>
                </a:lnSpc>
              </a:pPr>
              <a:r>
                <a:rPr lang="en-US" altLang="zh-CN" sz="1600" i="1" dirty="0">
                  <a:solidFill>
                    <a:srgbClr val="0000FF"/>
                  </a:solidFill>
                  <a:latin typeface="Consolas" panose="020B0609020204030204" pitchFamily="49" charset="0"/>
                  <a:ea typeface="仿宋" panose="02010609060101010101" pitchFamily="49" charset="-122"/>
                </a:rPr>
                <a:t>f</a:t>
              </a:r>
              <a:r>
                <a:rPr lang="en-US" altLang="zh-CN" sz="1600" dirty="0">
                  <a:solidFill>
                    <a:srgbClr val="0000FF"/>
                  </a:solidFill>
                  <a:latin typeface="Consolas" panose="020B0609020204030204" pitchFamily="49" charset="0"/>
                  <a:ea typeface="仿宋" panose="02010609060101010101" pitchFamily="49" charset="-122"/>
                </a:rPr>
                <a:t>(</a:t>
              </a:r>
              <a:r>
                <a:rPr lang="en-US" altLang="zh-CN" sz="1600" i="1" dirty="0">
                  <a:solidFill>
                    <a:srgbClr val="0000FF"/>
                  </a:solidFill>
                  <a:latin typeface="Consolas" panose="020B0609020204030204" pitchFamily="49" charset="0"/>
                  <a:ea typeface="仿宋" panose="02010609060101010101" pitchFamily="49" charset="-122"/>
                </a:rPr>
                <a:t>n</a:t>
              </a:r>
              <a:r>
                <a:rPr lang="zh-CN" altLang="en-US" sz="1600" dirty="0">
                  <a:solidFill>
                    <a:srgbClr val="0000FF"/>
                  </a:solidFill>
                  <a:latin typeface="Consolas" panose="020B0609020204030204" pitchFamily="49" charset="0"/>
                  <a:ea typeface="仿宋" panose="02010609060101010101" pitchFamily="49" charset="-122"/>
                </a:rPr>
                <a:t>，</a:t>
              </a:r>
              <a:r>
                <a:rPr lang="en-US" altLang="zh-CN" sz="1600" i="1" dirty="0">
                  <a:solidFill>
                    <a:srgbClr val="0000FF"/>
                  </a:solidFill>
                  <a:latin typeface="Consolas" panose="020B0609020204030204" pitchFamily="49" charset="0"/>
                  <a:ea typeface="仿宋" panose="02010609060101010101" pitchFamily="49" charset="-122"/>
                </a:rPr>
                <a:t>n</a:t>
              </a:r>
              <a:r>
                <a:rPr lang="en-US" altLang="zh-CN" sz="1600" dirty="0">
                  <a:solidFill>
                    <a:srgbClr val="0000FF"/>
                  </a:solidFill>
                  <a:latin typeface="Consolas" panose="020B0609020204030204" pitchFamily="49" charset="0"/>
                  <a:ea typeface="仿宋" panose="02010609060101010101" pitchFamily="49" charset="-122"/>
                </a:rPr>
                <a:t>)			</a:t>
              </a:r>
              <a:r>
                <a:rPr lang="zh-CN" altLang="en-US" sz="1600" dirty="0">
                  <a:solidFill>
                    <a:srgbClr val="00B0F0"/>
                  </a:solidFill>
                  <a:latin typeface="Consolas" panose="020B0609020204030204" pitchFamily="49" charset="0"/>
                  <a:ea typeface="仿宋" panose="02010609060101010101" pitchFamily="49" charset="-122"/>
                </a:rPr>
                <a:t>当</a:t>
              </a:r>
              <a:r>
                <a:rPr lang="en-US" altLang="zh-CN" sz="1600" i="1" dirty="0">
                  <a:solidFill>
                    <a:srgbClr val="00B0F0"/>
                  </a:solidFill>
                  <a:latin typeface="Consolas" panose="020B0609020204030204" pitchFamily="49" charset="0"/>
                  <a:ea typeface="仿宋" panose="02010609060101010101" pitchFamily="49" charset="-122"/>
                </a:rPr>
                <a:t>n</a:t>
              </a:r>
              <a:r>
                <a:rPr lang="en-US" altLang="zh-CN" sz="1600" dirty="0">
                  <a:solidFill>
                    <a:srgbClr val="00B0F0"/>
                  </a:solidFill>
                  <a:latin typeface="Consolas" panose="020B0609020204030204" pitchFamily="49" charset="0"/>
                  <a:ea typeface="仿宋" panose="02010609060101010101" pitchFamily="49" charset="-122"/>
                </a:rPr>
                <a:t>&lt;</a:t>
              </a:r>
              <a:r>
                <a:rPr lang="en-US" altLang="zh-CN" sz="1600" i="1" dirty="0">
                  <a:solidFill>
                    <a:srgbClr val="00B0F0"/>
                  </a:solidFill>
                  <a:latin typeface="Consolas" panose="020B0609020204030204" pitchFamily="49" charset="0"/>
                  <a:ea typeface="仿宋" panose="02010609060101010101" pitchFamily="49" charset="-122"/>
                </a:rPr>
                <a:t>k</a:t>
              </a:r>
              <a:endParaRPr lang="en-US" altLang="zh-CN" sz="1600" dirty="0">
                <a:solidFill>
                  <a:srgbClr val="00B0F0"/>
                </a:solidFill>
                <a:latin typeface="Consolas" panose="020B0609020204030204" pitchFamily="49" charset="0"/>
                <a:ea typeface="仿宋" panose="02010609060101010101" pitchFamily="49" charset="-122"/>
              </a:endParaRPr>
            </a:p>
            <a:p>
              <a:pPr eaLnBrk="0" hangingPunct="0">
                <a:lnSpc>
                  <a:spcPts val="2400"/>
                </a:lnSpc>
              </a:pPr>
              <a:r>
                <a:rPr lang="en-US" altLang="zh-CN" sz="1600" i="1" dirty="0">
                  <a:solidFill>
                    <a:srgbClr val="0000FF"/>
                  </a:solidFill>
                  <a:latin typeface="Consolas" panose="020B0609020204030204" pitchFamily="49" charset="0"/>
                  <a:ea typeface="仿宋" panose="02010609060101010101" pitchFamily="49" charset="-122"/>
                </a:rPr>
                <a:t>f</a:t>
              </a:r>
              <a:r>
                <a:rPr lang="en-US" altLang="zh-CN" sz="1600" dirty="0">
                  <a:solidFill>
                    <a:srgbClr val="0000FF"/>
                  </a:solidFill>
                  <a:latin typeface="Consolas" panose="020B0609020204030204" pitchFamily="49" charset="0"/>
                  <a:ea typeface="仿宋" panose="02010609060101010101" pitchFamily="49" charset="-122"/>
                </a:rPr>
                <a:t>(</a:t>
              </a:r>
              <a:r>
                <a:rPr lang="en-US" altLang="zh-CN" sz="1600" i="1" dirty="0">
                  <a:solidFill>
                    <a:srgbClr val="0000FF"/>
                  </a:solidFill>
                  <a:latin typeface="Consolas" panose="020B0609020204030204" pitchFamily="49" charset="0"/>
                  <a:ea typeface="仿宋" panose="02010609060101010101" pitchFamily="49" charset="-122"/>
                </a:rPr>
                <a:t>n</a:t>
              </a:r>
              <a:r>
                <a:rPr lang="zh-CN" altLang="en-US" sz="1600" dirty="0">
                  <a:solidFill>
                    <a:srgbClr val="0000FF"/>
                  </a:solidFill>
                  <a:latin typeface="Consolas" panose="020B0609020204030204" pitchFamily="49" charset="0"/>
                  <a:ea typeface="仿宋" panose="02010609060101010101" pitchFamily="49" charset="-122"/>
                </a:rPr>
                <a:t>，</a:t>
              </a:r>
              <a:r>
                <a:rPr lang="en-US" altLang="zh-CN" sz="1600" i="1" dirty="0">
                  <a:solidFill>
                    <a:srgbClr val="0000FF"/>
                  </a:solidFill>
                  <a:latin typeface="Consolas" panose="020B0609020204030204" pitchFamily="49" charset="0"/>
                  <a:ea typeface="仿宋" panose="02010609060101010101" pitchFamily="49" charset="-122"/>
                </a:rPr>
                <a:t>n</a:t>
              </a:r>
              <a:r>
                <a:rPr lang="en-US" altLang="zh-CN" sz="1600" dirty="0">
                  <a:solidFill>
                    <a:srgbClr val="0000FF"/>
                  </a:solidFill>
                  <a:latin typeface="Consolas" panose="020B0609020204030204" pitchFamily="49" charset="0"/>
                  <a:ea typeface="仿宋" panose="02010609060101010101" pitchFamily="49" charset="-122"/>
                </a:rPr>
                <a:t>-1)+1		</a:t>
              </a:r>
              <a:r>
                <a:rPr lang="zh-CN" altLang="en-US" sz="1600" dirty="0">
                  <a:solidFill>
                    <a:srgbClr val="00B0F0"/>
                  </a:solidFill>
                  <a:latin typeface="Consolas" panose="020B0609020204030204" pitchFamily="49" charset="0"/>
                  <a:ea typeface="仿宋" panose="02010609060101010101" pitchFamily="49" charset="-122"/>
                </a:rPr>
                <a:t>当</a:t>
              </a:r>
              <a:r>
                <a:rPr lang="en-US" altLang="zh-CN" sz="1600" i="1" dirty="0">
                  <a:solidFill>
                    <a:srgbClr val="00B0F0"/>
                  </a:solidFill>
                  <a:latin typeface="Consolas" panose="020B0609020204030204" pitchFamily="49" charset="0"/>
                  <a:ea typeface="仿宋" panose="02010609060101010101" pitchFamily="49" charset="-122"/>
                </a:rPr>
                <a:t>n</a:t>
              </a:r>
              <a:r>
                <a:rPr lang="en-US" altLang="zh-CN" sz="1600" dirty="0">
                  <a:solidFill>
                    <a:srgbClr val="00B0F0"/>
                  </a:solidFill>
                  <a:latin typeface="Consolas" panose="020B0609020204030204" pitchFamily="49" charset="0"/>
                  <a:ea typeface="仿宋" panose="02010609060101010101" pitchFamily="49" charset="-122"/>
                </a:rPr>
                <a:t>=</a:t>
              </a:r>
              <a:r>
                <a:rPr lang="en-US" altLang="zh-CN" sz="1600" i="1" dirty="0">
                  <a:solidFill>
                    <a:srgbClr val="00B0F0"/>
                  </a:solidFill>
                  <a:latin typeface="Consolas" panose="020B0609020204030204" pitchFamily="49" charset="0"/>
                  <a:ea typeface="仿宋" panose="02010609060101010101" pitchFamily="49" charset="-122"/>
                </a:rPr>
                <a:t>k</a:t>
              </a:r>
              <a:endParaRPr lang="en-US" altLang="zh-CN" sz="1600" dirty="0">
                <a:solidFill>
                  <a:srgbClr val="00B0F0"/>
                </a:solidFill>
                <a:latin typeface="Consolas" panose="020B0609020204030204" pitchFamily="49" charset="0"/>
                <a:ea typeface="仿宋" panose="02010609060101010101" pitchFamily="49" charset="-122"/>
              </a:endParaRPr>
            </a:p>
            <a:p>
              <a:pPr eaLnBrk="0" hangingPunct="0">
                <a:lnSpc>
                  <a:spcPts val="2400"/>
                </a:lnSpc>
              </a:pPr>
              <a:r>
                <a:rPr lang="en-US" altLang="zh-CN" sz="1600" i="1" dirty="0">
                  <a:solidFill>
                    <a:srgbClr val="0000FF"/>
                  </a:solidFill>
                  <a:latin typeface="Consolas" panose="020B0609020204030204" pitchFamily="49" charset="0"/>
                  <a:ea typeface="仿宋" panose="02010609060101010101" pitchFamily="49" charset="-122"/>
                </a:rPr>
                <a:t>f</a:t>
              </a:r>
              <a:r>
                <a:rPr lang="en-US" altLang="zh-CN" sz="1600" dirty="0">
                  <a:solidFill>
                    <a:srgbClr val="0000FF"/>
                  </a:solidFill>
                  <a:latin typeface="Consolas" panose="020B0609020204030204" pitchFamily="49" charset="0"/>
                  <a:ea typeface="仿宋" panose="02010609060101010101" pitchFamily="49" charset="-122"/>
                </a:rPr>
                <a:t>(</a:t>
              </a:r>
              <a:r>
                <a:rPr lang="en-US" altLang="zh-CN" sz="1600" i="1" dirty="0">
                  <a:solidFill>
                    <a:srgbClr val="0000FF"/>
                  </a:solidFill>
                  <a:latin typeface="Consolas" panose="020B0609020204030204" pitchFamily="49" charset="0"/>
                  <a:ea typeface="仿宋" panose="02010609060101010101" pitchFamily="49" charset="-122"/>
                </a:rPr>
                <a:t>n</a:t>
              </a:r>
              <a:r>
                <a:rPr lang="en-US" altLang="zh-CN" sz="1600" dirty="0">
                  <a:solidFill>
                    <a:srgbClr val="0000FF"/>
                  </a:solidFill>
                  <a:latin typeface="Consolas" panose="020B0609020204030204" pitchFamily="49" charset="0"/>
                  <a:ea typeface="仿宋" panose="02010609060101010101" pitchFamily="49" charset="-122"/>
                </a:rPr>
                <a:t>-</a:t>
              </a:r>
              <a:r>
                <a:rPr lang="en-US" altLang="zh-CN" sz="1600" i="1" dirty="0">
                  <a:solidFill>
                    <a:srgbClr val="0000FF"/>
                  </a:solidFill>
                  <a:latin typeface="Consolas" panose="020B0609020204030204" pitchFamily="49" charset="0"/>
                  <a:ea typeface="仿宋" panose="02010609060101010101" pitchFamily="49" charset="-122"/>
                </a:rPr>
                <a:t>k</a:t>
              </a:r>
              <a:r>
                <a:rPr lang="zh-CN" altLang="en-US" sz="1600" dirty="0">
                  <a:solidFill>
                    <a:srgbClr val="0000FF"/>
                  </a:solidFill>
                  <a:latin typeface="Consolas" panose="020B0609020204030204" pitchFamily="49" charset="0"/>
                  <a:ea typeface="仿宋" panose="02010609060101010101" pitchFamily="49" charset="-122"/>
                </a:rPr>
                <a:t>，</a:t>
              </a:r>
              <a:r>
                <a:rPr lang="en-US" altLang="zh-CN" sz="1600" i="1" dirty="0">
                  <a:solidFill>
                    <a:srgbClr val="0000FF"/>
                  </a:solidFill>
                  <a:latin typeface="Consolas" panose="020B0609020204030204" pitchFamily="49" charset="0"/>
                  <a:ea typeface="仿宋" panose="02010609060101010101" pitchFamily="49" charset="-122"/>
                </a:rPr>
                <a:t>k</a:t>
              </a:r>
              <a:r>
                <a:rPr lang="en-US" altLang="zh-CN" sz="1600" dirty="0">
                  <a:solidFill>
                    <a:srgbClr val="0000FF"/>
                  </a:solidFill>
                  <a:latin typeface="Consolas" panose="020B0609020204030204" pitchFamily="49" charset="0"/>
                  <a:ea typeface="仿宋" panose="02010609060101010101" pitchFamily="49" charset="-122"/>
                </a:rPr>
                <a:t>) + </a:t>
              </a:r>
              <a:r>
                <a:rPr lang="en-US" altLang="zh-CN" sz="1600" i="1" dirty="0">
                  <a:solidFill>
                    <a:srgbClr val="0000FF"/>
                  </a:solidFill>
                  <a:latin typeface="Consolas" panose="020B0609020204030204" pitchFamily="49" charset="0"/>
                  <a:ea typeface="仿宋" panose="02010609060101010101" pitchFamily="49" charset="-122"/>
                </a:rPr>
                <a:t>f</a:t>
              </a:r>
              <a:r>
                <a:rPr lang="en-US" altLang="zh-CN" sz="1600" dirty="0">
                  <a:solidFill>
                    <a:srgbClr val="0000FF"/>
                  </a:solidFill>
                  <a:latin typeface="Consolas" panose="020B0609020204030204" pitchFamily="49" charset="0"/>
                  <a:ea typeface="仿宋" panose="02010609060101010101" pitchFamily="49" charset="-122"/>
                </a:rPr>
                <a:t>(</a:t>
              </a:r>
              <a:r>
                <a:rPr lang="en-US" altLang="zh-CN" sz="1600" i="1" dirty="0">
                  <a:solidFill>
                    <a:srgbClr val="0000FF"/>
                  </a:solidFill>
                  <a:latin typeface="Consolas" panose="020B0609020204030204" pitchFamily="49" charset="0"/>
                  <a:ea typeface="仿宋" panose="02010609060101010101" pitchFamily="49" charset="-122"/>
                </a:rPr>
                <a:t>n</a:t>
              </a:r>
              <a:r>
                <a:rPr lang="zh-CN" altLang="en-US" sz="1600" dirty="0">
                  <a:solidFill>
                    <a:srgbClr val="0000FF"/>
                  </a:solidFill>
                  <a:latin typeface="Consolas" panose="020B0609020204030204" pitchFamily="49" charset="0"/>
                  <a:ea typeface="仿宋" panose="02010609060101010101" pitchFamily="49" charset="-122"/>
                </a:rPr>
                <a:t>，</a:t>
              </a:r>
              <a:r>
                <a:rPr lang="en-US" altLang="zh-CN" sz="1600" i="1" dirty="0">
                  <a:solidFill>
                    <a:srgbClr val="0000FF"/>
                  </a:solidFill>
                  <a:latin typeface="Consolas" panose="020B0609020204030204" pitchFamily="49" charset="0"/>
                  <a:ea typeface="仿宋" panose="02010609060101010101" pitchFamily="49" charset="-122"/>
                </a:rPr>
                <a:t>k</a:t>
              </a:r>
              <a:r>
                <a:rPr lang="en-US" altLang="zh-CN" sz="1600" dirty="0">
                  <a:solidFill>
                    <a:srgbClr val="0000FF"/>
                  </a:solidFill>
                  <a:latin typeface="Consolas" panose="020B0609020204030204" pitchFamily="49" charset="0"/>
                  <a:ea typeface="仿宋" panose="02010609060101010101" pitchFamily="49" charset="-122"/>
                </a:rPr>
                <a:t>-1)	</a:t>
              </a:r>
              <a:r>
                <a:rPr lang="zh-CN" altLang="en-US" sz="1600" dirty="0">
                  <a:solidFill>
                    <a:srgbClr val="00B0F0"/>
                  </a:solidFill>
                  <a:latin typeface="Consolas" panose="020B0609020204030204" pitchFamily="49" charset="0"/>
                  <a:ea typeface="仿宋" panose="02010609060101010101" pitchFamily="49" charset="-122"/>
                </a:rPr>
                <a:t>其他情况</a:t>
              </a:r>
              <a:endParaRPr lang="zh-CN" altLang="en-US" sz="1600" dirty="0">
                <a:solidFill>
                  <a:srgbClr val="00B0F0"/>
                </a:solidFill>
                <a:latin typeface="Consolas" panose="020B0609020204030204" pitchFamily="49" charset="0"/>
                <a:ea typeface="仿宋" panose="02010609060101010101" pitchFamily="49" charset="-122"/>
              </a:endParaRPr>
            </a:p>
          </p:txBody>
        </p:sp>
        <p:sp>
          <p:nvSpPr>
            <p:cNvPr id="152581" name="Rectangle 11"/>
            <p:cNvSpPr/>
            <p:nvPr/>
          </p:nvSpPr>
          <p:spPr>
            <a:xfrm>
              <a:off x="1071205" y="1640454"/>
              <a:ext cx="1142656" cy="288348"/>
            </a:xfrm>
            <a:prstGeom prst="rect">
              <a:avLst/>
            </a:prstGeom>
            <a:noFill/>
            <a:ln w="9525">
              <a:noFill/>
            </a:ln>
          </p:spPr>
          <p:txBody>
            <a:bodyPr lIns="0" tIns="0" rIns="0" bIns="0" anchor="t" anchorCtr="0"/>
            <a:p>
              <a:r>
                <a:rPr lang="en-US" altLang="zh-CN" sz="1600" i="1" dirty="0">
                  <a:solidFill>
                    <a:srgbClr val="0000FF"/>
                  </a:solidFill>
                  <a:latin typeface="Consolas" panose="020B0609020204030204" pitchFamily="49" charset="0"/>
                  <a:ea typeface="楷体" panose="02010609060101010101" pitchFamily="49" charset="-122"/>
                </a:rPr>
                <a:t>f</a:t>
              </a:r>
              <a:r>
                <a:rPr lang="en-US" altLang="zh-CN" sz="1600" dirty="0">
                  <a:solidFill>
                    <a:srgbClr val="0000FF"/>
                  </a:solidFill>
                  <a:latin typeface="Consolas" panose="020B0609020204030204" pitchFamily="49" charset="0"/>
                  <a:ea typeface="楷体" panose="02010609060101010101" pitchFamily="49" charset="-122"/>
                </a:rPr>
                <a:t>(</a:t>
              </a:r>
              <a:r>
                <a:rPr lang="en-US" altLang="zh-CN" sz="1600" i="1" dirty="0">
                  <a:solidFill>
                    <a:srgbClr val="0000FF"/>
                  </a:solidFill>
                  <a:latin typeface="Consolas" panose="020B0609020204030204" pitchFamily="49" charset="0"/>
                  <a:ea typeface="楷体" panose="02010609060101010101" pitchFamily="49" charset="-122"/>
                </a:rPr>
                <a:t>n</a:t>
              </a:r>
              <a:r>
                <a:rPr lang="zh-CN" altLang="en-US" sz="1600" dirty="0">
                  <a:solidFill>
                    <a:srgbClr val="0000FF"/>
                  </a:solidFill>
                  <a:latin typeface="Consolas" panose="020B0609020204030204" pitchFamily="49" charset="0"/>
                  <a:ea typeface="楷体" panose="02010609060101010101" pitchFamily="49" charset="-122"/>
                </a:rPr>
                <a:t>，</a:t>
              </a:r>
              <a:r>
                <a:rPr lang="en-US" altLang="zh-CN" sz="1600" i="1" dirty="0">
                  <a:solidFill>
                    <a:srgbClr val="0000FF"/>
                  </a:solidFill>
                  <a:latin typeface="Consolas" panose="020B0609020204030204" pitchFamily="49" charset="0"/>
                  <a:ea typeface="楷体" panose="02010609060101010101" pitchFamily="49" charset="-122"/>
                </a:rPr>
                <a:t>k</a:t>
              </a:r>
              <a:r>
                <a:rPr lang="en-US" altLang="zh-CN" sz="1600" dirty="0">
                  <a:solidFill>
                    <a:srgbClr val="0000FF"/>
                  </a:solidFill>
                  <a:latin typeface="Consolas" panose="020B0609020204030204" pitchFamily="49" charset="0"/>
                  <a:ea typeface="楷体" panose="02010609060101010101" pitchFamily="49" charset="-122"/>
                </a:rPr>
                <a:t>)=</a:t>
              </a:r>
              <a:endParaRPr lang="en-US" altLang="zh-CN" sz="1600" dirty="0">
                <a:solidFill>
                  <a:srgbClr val="0000FF"/>
                </a:solidFill>
                <a:latin typeface="Consolas" panose="020B0609020204030204" pitchFamily="49" charset="0"/>
                <a:ea typeface="楷体" panose="02010609060101010101" pitchFamily="49" charset="-122"/>
              </a:endParaRPr>
            </a:p>
          </p:txBody>
        </p:sp>
        <p:sp>
          <p:nvSpPr>
            <p:cNvPr id="18" name="左大括号 17"/>
            <p:cNvSpPr/>
            <p:nvPr/>
          </p:nvSpPr>
          <p:spPr>
            <a:xfrm>
              <a:off x="2063455" y="1215114"/>
              <a:ext cx="222264" cy="1108952"/>
            </a:xfrm>
            <a:prstGeom prst="leftBrace">
              <a:avLst/>
            </a:prstGeom>
            <a:ln>
              <a:tailEnd type="none"/>
            </a:ln>
          </p:spPr>
          <p:style>
            <a:lnRef idx="2">
              <a:schemeClr val="dk1"/>
            </a:lnRef>
            <a:fillRef idx="0">
              <a:schemeClr val="dk1"/>
            </a:fillRef>
            <a:effectRef idx="1">
              <a:schemeClr val="dk1"/>
            </a:effectRef>
            <a:fontRef idx="minor">
              <a:schemeClr val="tx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onsolas" panose="020B0609020204030204" pitchFamily="49" charset="0"/>
                <a:ea typeface="宋体" panose="02010600030101010101" pitchFamily="2" charset="-122"/>
                <a:cs typeface="+mn-cs"/>
              </a:endParaRPr>
            </a:p>
          </p:txBody>
        </p:sp>
      </p:grpSp>
      <p:sp>
        <p:nvSpPr>
          <p:cNvPr id="19" name="下箭头 18"/>
          <p:cNvSpPr/>
          <p:nvPr/>
        </p:nvSpPr>
        <p:spPr>
          <a:xfrm>
            <a:off x="3484563" y="2462213"/>
            <a:ext cx="214313" cy="357188"/>
          </a:xfrm>
          <a:prstGeom prst="downArrow">
            <a:avLst/>
          </a:prstGeom>
        </p:spPr>
        <p:style>
          <a:lnRef idx="1">
            <a:schemeClr val="dk1"/>
          </a:lnRef>
          <a:fillRef idx="3">
            <a:schemeClr val="dk1"/>
          </a:fillRef>
          <a:effectRef idx="2">
            <a:schemeClr val="dk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152584" name="TextBox 3"/>
          <p:cNvSpPr txBox="1"/>
          <p:nvPr/>
        </p:nvSpPr>
        <p:spPr>
          <a:xfrm>
            <a:off x="357188" y="571500"/>
            <a:ext cx="4143375" cy="522288"/>
          </a:xfrm>
          <a:prstGeom prst="rect">
            <a:avLst/>
          </a:prstGeom>
          <a:noFill/>
          <a:ln w="9525">
            <a:noFill/>
          </a:ln>
        </p:spPr>
        <p:txBody>
          <a:bodyPr anchor="t" anchorCtr="0">
            <a:spAutoFit/>
          </a:bodyPr>
          <a:p>
            <a:pPr algn="ctr" eaLnBrk="0" hangingPunct="0"/>
            <a:r>
              <a:rPr lang="zh-CN" altLang="zh-CN" sz="2800" dirty="0">
                <a:solidFill>
                  <a:schemeClr val="bg1"/>
                </a:solidFill>
                <a:latin typeface="微软雅黑" panose="020B0503020204020204" pitchFamily="34" charset="-122"/>
                <a:ea typeface="微软雅黑" panose="020B0503020204020204" pitchFamily="34" charset="-122"/>
              </a:rPr>
              <a:t>求解整数拆分问题</a:t>
            </a:r>
            <a:endParaRPr lang="zh-CN" altLang="zh-CN"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5" name="TextBox 1"/>
          <p:cNvSpPr txBox="1"/>
          <p:nvPr/>
        </p:nvSpPr>
        <p:spPr>
          <a:xfrm>
            <a:off x="534988" y="1524000"/>
            <a:ext cx="8074025" cy="2690813"/>
          </a:xfrm>
          <a:prstGeom prst="rect">
            <a:avLst/>
          </a:prstGeom>
          <a:noFill/>
          <a:ln w="9525">
            <a:noFill/>
          </a:ln>
        </p:spPr>
        <p:txBody>
          <a:bodyPr anchor="t" anchorCtr="0">
            <a:spAutoFit/>
          </a:bodyPr>
          <a:p>
            <a:pPr marL="457200" indent="-457200" eaLnBrk="0" hangingPunct="0">
              <a:lnSpc>
                <a:spcPct val="150000"/>
              </a:lnSpc>
              <a:spcBef>
                <a:spcPts val="1200"/>
              </a:spcBef>
              <a:buBlip>
                <a:blip r:embed="rId1"/>
              </a:buBlip>
            </a:pPr>
            <a:r>
              <a:rPr lang="zh-CN" altLang="en-US" dirty="0">
                <a:solidFill>
                  <a:srgbClr val="000000"/>
                </a:solidFill>
                <a:latin typeface="Consolas" panose="020B0609020204030204" pitchFamily="49" charset="0"/>
                <a:ea typeface="黑体" panose="02010609060101010101" pitchFamily="49" charset="-122"/>
              </a:rPr>
              <a:t>这种方法是一种递归算法，其执行过程也是自顶向下的，但当某个子问题解求出后，将其结果存放在一张表（</a:t>
            </a:r>
            <a:r>
              <a:rPr lang="en-US" altLang="zh-CN" dirty="0">
                <a:solidFill>
                  <a:srgbClr val="000000"/>
                </a:solidFill>
                <a:latin typeface="Consolas" panose="020B0609020204030204" pitchFamily="49" charset="0"/>
                <a:ea typeface="黑体" panose="02010609060101010101" pitchFamily="49" charset="-122"/>
              </a:rPr>
              <a:t>dp</a:t>
            </a:r>
            <a:r>
              <a:rPr lang="zh-CN" altLang="en-US" dirty="0">
                <a:solidFill>
                  <a:srgbClr val="000000"/>
                </a:solidFill>
                <a:latin typeface="Consolas" panose="020B0609020204030204" pitchFamily="49" charset="0"/>
                <a:ea typeface="黑体" panose="02010609060101010101" pitchFamily="49" charset="-122"/>
              </a:rPr>
              <a:t>）中，而且相同的子问题只计算一次，在后面需要时只有简单查表，以避免大量的重复计算。这种方法称之为</a:t>
            </a:r>
            <a:r>
              <a:rPr lang="zh-CN" altLang="en-US" dirty="0">
                <a:solidFill>
                  <a:srgbClr val="FF0000"/>
                </a:solidFill>
                <a:latin typeface="Consolas" panose="020B0609020204030204" pitchFamily="49" charset="0"/>
                <a:ea typeface="黑体" panose="02010609060101010101" pitchFamily="49" charset="-122"/>
              </a:rPr>
              <a:t>备忘录方法</a:t>
            </a:r>
            <a:r>
              <a:rPr lang="zh-CN" altLang="en-US" dirty="0">
                <a:solidFill>
                  <a:srgbClr val="000000"/>
                </a:solidFill>
                <a:latin typeface="Consolas" panose="020B0609020204030204" pitchFamily="49" charset="0"/>
                <a:ea typeface="黑体" panose="02010609060101010101" pitchFamily="49" charset="-122"/>
              </a:rPr>
              <a:t>（</a:t>
            </a:r>
            <a:r>
              <a:rPr lang="en-US" altLang="zh-CN" dirty="0">
                <a:solidFill>
                  <a:srgbClr val="000000"/>
                </a:solidFill>
                <a:latin typeface="Consolas" panose="020B0609020204030204" pitchFamily="49" charset="0"/>
                <a:ea typeface="黑体" panose="02010609060101010101" pitchFamily="49" charset="-122"/>
              </a:rPr>
              <a:t>memorization method</a:t>
            </a:r>
            <a:r>
              <a:rPr lang="zh-CN" altLang="en-US" dirty="0">
                <a:solidFill>
                  <a:srgbClr val="000000"/>
                </a:solidFill>
                <a:latin typeface="Consolas" panose="020B0609020204030204" pitchFamily="49" charset="0"/>
                <a:ea typeface="黑体" panose="02010609060101010101" pitchFamily="49" charset="-122"/>
              </a:rPr>
              <a:t>）。</a:t>
            </a:r>
            <a:endParaRPr lang="zh-CN" altLang="en-US" dirty="0">
              <a:solidFill>
                <a:srgbClr val="000000"/>
              </a:solidFill>
              <a:latin typeface="Consolas" panose="020B0609020204030204" pitchFamily="49" charset="0"/>
              <a:ea typeface="黑体" panose="02010609060101010101" pitchFamily="49" charset="-122"/>
            </a:endParaRPr>
          </a:p>
          <a:p>
            <a:pPr marL="457200" indent="-457200" eaLnBrk="0" hangingPunct="0">
              <a:lnSpc>
                <a:spcPct val="150000"/>
              </a:lnSpc>
              <a:spcBef>
                <a:spcPts val="1200"/>
              </a:spcBef>
              <a:buBlip>
                <a:blip r:embed="rId1"/>
              </a:buBlip>
            </a:pPr>
            <a:r>
              <a:rPr lang="zh-CN" altLang="en-US" dirty="0">
                <a:solidFill>
                  <a:srgbClr val="000000"/>
                </a:solidFill>
                <a:latin typeface="Consolas" panose="020B0609020204030204" pitchFamily="49" charset="0"/>
                <a:ea typeface="黑体" panose="02010609060101010101" pitchFamily="49" charset="-122"/>
              </a:rPr>
              <a:t>备忘录方法是动态规划方法的变形，与动态规划算法不同的是，备忘录方法的递归方式是自顶向下的，而动态规划算法则是自底向上的。</a:t>
            </a:r>
            <a:endParaRPr lang="zh-CN" altLang="en-US" dirty="0">
              <a:solidFill>
                <a:srgbClr val="000000"/>
              </a:solidFill>
              <a:latin typeface="Consolas" panose="020B0609020204030204" pitchFamily="49" charset="0"/>
              <a:ea typeface="黑体" panose="02010609060101010101" pitchFamily="49" charset="-122"/>
            </a:endParaRPr>
          </a:p>
        </p:txBody>
      </p:sp>
      <p:sp>
        <p:nvSpPr>
          <p:cNvPr id="154626" name="TextBox 3"/>
          <p:cNvSpPr txBox="1"/>
          <p:nvPr/>
        </p:nvSpPr>
        <p:spPr>
          <a:xfrm>
            <a:off x="357188" y="571500"/>
            <a:ext cx="4143375" cy="522288"/>
          </a:xfrm>
          <a:prstGeom prst="rect">
            <a:avLst/>
          </a:prstGeom>
          <a:noFill/>
          <a:ln w="9525">
            <a:noFill/>
          </a:ln>
        </p:spPr>
        <p:txBody>
          <a:bodyPr anchor="t" anchorCtr="0">
            <a:spAutoFit/>
          </a:bodyPr>
          <a:p>
            <a:pPr algn="ctr" eaLnBrk="0" hangingPunct="0"/>
            <a:r>
              <a:rPr lang="zh-CN" altLang="zh-CN" sz="2800" dirty="0">
                <a:solidFill>
                  <a:schemeClr val="bg1"/>
                </a:solidFill>
                <a:latin typeface="微软雅黑" panose="020B0503020204020204" pitchFamily="34" charset="-122"/>
                <a:ea typeface="微软雅黑" panose="020B0503020204020204" pitchFamily="34" charset="-122"/>
              </a:rPr>
              <a:t>求解整数拆分问题</a:t>
            </a:r>
            <a:endParaRPr lang="zh-CN" altLang="zh-CN"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5649" name="矩形 1"/>
          <p:cNvSpPr/>
          <p:nvPr/>
        </p:nvSpPr>
        <p:spPr>
          <a:xfrm>
            <a:off x="411163" y="1600200"/>
            <a:ext cx="8054975" cy="877888"/>
          </a:xfrm>
          <a:prstGeom prst="rect">
            <a:avLst/>
          </a:prstGeom>
          <a:noFill/>
          <a:ln w="9525">
            <a:noFill/>
          </a:ln>
        </p:spPr>
        <p:txBody>
          <a:bodyPr anchor="t" anchorCtr="0">
            <a:spAutoFit/>
          </a:bodyPr>
          <a:p>
            <a:pPr eaLnBrk="0" hangingPunct="0">
              <a:lnSpc>
                <a:spcPct val="150000"/>
              </a:lnSpc>
            </a:pPr>
            <a:r>
              <a:rPr lang="zh-CN" altLang="en-US" dirty="0">
                <a:solidFill>
                  <a:srgbClr val="333333"/>
                </a:solidFill>
                <a:latin typeface="黑体" panose="02010609060101010101" pitchFamily="49" charset="-122"/>
                <a:ea typeface="黑体" panose="02010609060101010101" pitchFamily="49" charset="-122"/>
              </a:rPr>
              <a:t>给定不同面额的硬币和一个总金额。写出函数来计算可以凑成总金额的硬币组合数。假设每一种面额的硬币有无限个。 </a:t>
            </a:r>
            <a:endParaRPr lang="zh-CN" altLang="en-US" dirty="0">
              <a:latin typeface="黑体" panose="02010609060101010101" pitchFamily="49" charset="-122"/>
              <a:ea typeface="黑体" panose="02010609060101010101" pitchFamily="49" charset="-122"/>
            </a:endParaRPr>
          </a:p>
        </p:txBody>
      </p:sp>
      <p:sp>
        <p:nvSpPr>
          <p:cNvPr id="155650" name="TextBox 7"/>
          <p:cNvSpPr txBox="1"/>
          <p:nvPr/>
        </p:nvSpPr>
        <p:spPr>
          <a:xfrm>
            <a:off x="285750" y="506413"/>
            <a:ext cx="3500438" cy="522287"/>
          </a:xfrm>
          <a:prstGeom prst="rect">
            <a:avLst/>
          </a:prstGeom>
          <a:noFill/>
          <a:ln w="9525">
            <a:noFill/>
          </a:ln>
        </p:spPr>
        <p:txBody>
          <a:bodyPr anchor="t" anchorCtr="0">
            <a:spAutoFit/>
          </a:bodyPr>
          <a:p>
            <a:pPr eaLnBrk="0" hangingPunct="0"/>
            <a:r>
              <a:rPr lang="zh-CN" altLang="en-US" sz="2800" dirty="0">
                <a:solidFill>
                  <a:schemeClr val="bg1"/>
                </a:solidFill>
                <a:latin typeface="微软雅黑" panose="020B0503020204020204" pitchFamily="34" charset="-122"/>
                <a:ea typeface="微软雅黑" panose="020B0503020204020204" pitchFamily="34" charset="-122"/>
              </a:rPr>
              <a:t>课堂练习</a:t>
            </a:r>
            <a:endParaRPr lang="zh-CN" altLang="zh-CN"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7697" name="TextBox 1"/>
          <p:cNvSpPr txBox="1"/>
          <p:nvPr/>
        </p:nvSpPr>
        <p:spPr>
          <a:xfrm>
            <a:off x="533400" y="555625"/>
            <a:ext cx="5072063" cy="522288"/>
          </a:xfrm>
          <a:prstGeom prst="rect">
            <a:avLst/>
          </a:prstGeom>
          <a:noFill/>
          <a:ln w="9525">
            <a:noFill/>
          </a:ln>
        </p:spPr>
        <p:txBody>
          <a:bodyPr anchor="t" anchorCtr="0">
            <a:spAutoFit/>
          </a:bodyPr>
          <a:p>
            <a:pPr algn="ctr" eaLnBrk="0" hangingPunct="0"/>
            <a:r>
              <a:rPr lang="zh-CN" altLang="zh-CN" sz="2800" dirty="0">
                <a:solidFill>
                  <a:schemeClr val="bg1"/>
                </a:solidFill>
                <a:latin typeface="微软雅黑" panose="020B0503020204020204" pitchFamily="34" charset="-122"/>
                <a:ea typeface="微软雅黑" panose="020B0503020204020204" pitchFamily="34" charset="-122"/>
              </a:rPr>
              <a:t>求解三角形最小路径问题</a:t>
            </a:r>
            <a:endParaRPr lang="zh-CN" altLang="zh-CN" sz="2800" dirty="0">
              <a:solidFill>
                <a:schemeClr val="bg1"/>
              </a:solidFill>
              <a:latin typeface="微软雅黑" panose="020B0503020204020204" pitchFamily="34" charset="-122"/>
              <a:ea typeface="微软雅黑" panose="020B0503020204020204" pitchFamily="34" charset="-122"/>
            </a:endParaRPr>
          </a:p>
        </p:txBody>
      </p:sp>
      <p:sp>
        <p:nvSpPr>
          <p:cNvPr id="14" name="TextBox 13"/>
          <p:cNvSpPr txBox="1"/>
          <p:nvPr/>
        </p:nvSpPr>
        <p:spPr>
          <a:xfrm>
            <a:off x="285750" y="1357313"/>
            <a:ext cx="8572500" cy="2400300"/>
          </a:xfrm>
          <a:prstGeom prst="rect">
            <a:avLst/>
          </a:prstGeom>
          <a:noFill/>
          <a:ln w="9525">
            <a:noFill/>
          </a:ln>
        </p:spPr>
        <p:txBody>
          <a:bodyPr anchor="t" anchorCtr="0">
            <a:spAutoFit/>
          </a:bodyPr>
          <a:p>
            <a:pPr eaLnBrk="0" hangingPunct="0">
              <a:lnSpc>
                <a:spcPct val="150000"/>
              </a:lnSpc>
            </a:pPr>
            <a:r>
              <a:rPr lang="zh-CN" altLang="zh-CN" sz="2000" dirty="0">
                <a:solidFill>
                  <a:srgbClr val="FF0000"/>
                </a:solidFill>
                <a:latin typeface="微软雅黑" panose="020B0503020204020204" pitchFamily="34" charset="-122"/>
                <a:ea typeface="微软雅黑" panose="020B0503020204020204" pitchFamily="34" charset="-122"/>
              </a:rPr>
              <a:t>【问题描述】</a:t>
            </a:r>
            <a:r>
              <a:rPr lang="zh-CN" altLang="zh-CN" sz="2000" dirty="0">
                <a:solidFill>
                  <a:srgbClr val="000000"/>
                </a:solidFill>
                <a:latin typeface="Consolas" panose="020B0609020204030204" pitchFamily="49" charset="0"/>
                <a:ea typeface="黑体" panose="02010609060101010101" pitchFamily="49" charset="-122"/>
              </a:rPr>
              <a:t>给定高度为</a:t>
            </a:r>
            <a:r>
              <a:rPr lang="en-US" altLang="zh-CN" sz="2000" i="1" dirty="0">
                <a:solidFill>
                  <a:srgbClr val="000000"/>
                </a:solidFill>
                <a:latin typeface="Consolas" panose="020B0609020204030204" pitchFamily="49" charset="0"/>
                <a:ea typeface="黑体" panose="02010609060101010101" pitchFamily="49" charset="-122"/>
              </a:rPr>
              <a:t>n</a:t>
            </a:r>
            <a:r>
              <a:rPr lang="zh-CN" altLang="zh-CN" sz="2000" dirty="0">
                <a:solidFill>
                  <a:srgbClr val="000000"/>
                </a:solidFill>
                <a:latin typeface="Consolas" panose="020B0609020204030204" pitchFamily="49" charset="0"/>
                <a:ea typeface="黑体" panose="02010609060101010101" pitchFamily="49" charset="-122"/>
              </a:rPr>
              <a:t>的一个整数三角形</a:t>
            </a:r>
            <a:r>
              <a:rPr lang="zh-CN" altLang="en-US" sz="2000" dirty="0">
                <a:solidFill>
                  <a:srgbClr val="000000"/>
                </a:solidFill>
                <a:latin typeface="Consolas" panose="020B0609020204030204" pitchFamily="49" charset="0"/>
                <a:ea typeface="黑体" panose="02010609060101010101" pitchFamily="49" charset="-122"/>
              </a:rPr>
              <a:t>，</a:t>
            </a:r>
            <a:r>
              <a:rPr lang="zh-CN" altLang="zh-CN" sz="2000" dirty="0">
                <a:solidFill>
                  <a:srgbClr val="000000"/>
                </a:solidFill>
                <a:latin typeface="Consolas" panose="020B0609020204030204" pitchFamily="49" charset="0"/>
                <a:ea typeface="黑体" panose="02010609060101010101" pitchFamily="49" charset="-122"/>
              </a:rPr>
              <a:t>找出</a:t>
            </a:r>
            <a:r>
              <a:rPr lang="zh-CN" altLang="zh-CN" sz="2000" dirty="0">
                <a:solidFill>
                  <a:srgbClr val="C00000"/>
                </a:solidFill>
                <a:latin typeface="Consolas" panose="020B0609020204030204" pitchFamily="49" charset="0"/>
                <a:ea typeface="黑体" panose="02010609060101010101" pitchFamily="49" charset="-122"/>
              </a:rPr>
              <a:t>从顶部到底部</a:t>
            </a:r>
            <a:r>
              <a:rPr lang="zh-CN" altLang="zh-CN" sz="2000" dirty="0">
                <a:solidFill>
                  <a:srgbClr val="000000"/>
                </a:solidFill>
                <a:latin typeface="Consolas" panose="020B0609020204030204" pitchFamily="49" charset="0"/>
                <a:ea typeface="黑体" panose="02010609060101010101" pitchFamily="49" charset="-122"/>
              </a:rPr>
              <a:t>的</a:t>
            </a:r>
            <a:r>
              <a:rPr lang="zh-CN" altLang="zh-CN" sz="2000" dirty="0">
                <a:solidFill>
                  <a:srgbClr val="C00000"/>
                </a:solidFill>
                <a:latin typeface="Consolas" panose="020B0609020204030204" pitchFamily="49" charset="0"/>
                <a:ea typeface="黑体" panose="02010609060101010101" pitchFamily="49" charset="-122"/>
              </a:rPr>
              <a:t>最小路径和</a:t>
            </a:r>
            <a:r>
              <a:rPr lang="zh-CN" altLang="en-US" sz="2000" dirty="0">
                <a:solidFill>
                  <a:srgbClr val="000000"/>
                </a:solidFill>
                <a:latin typeface="Consolas" panose="020B0609020204030204" pitchFamily="49" charset="0"/>
                <a:ea typeface="黑体" panose="02010609060101010101" pitchFamily="49" charset="-122"/>
              </a:rPr>
              <a:t>，</a:t>
            </a:r>
            <a:r>
              <a:rPr lang="zh-CN" altLang="zh-CN" sz="2000" dirty="0">
                <a:solidFill>
                  <a:srgbClr val="000000"/>
                </a:solidFill>
                <a:latin typeface="Consolas" panose="020B0609020204030204" pitchFamily="49" charset="0"/>
                <a:ea typeface="黑体" panose="02010609060101010101" pitchFamily="49" charset="-122"/>
              </a:rPr>
              <a:t>只能向先移动相邻的结点。首先输入</a:t>
            </a:r>
            <a:r>
              <a:rPr lang="en-US" altLang="zh-CN" sz="2000" i="1" dirty="0">
                <a:solidFill>
                  <a:srgbClr val="000000"/>
                </a:solidFill>
                <a:latin typeface="Consolas" panose="020B0609020204030204" pitchFamily="49" charset="0"/>
                <a:ea typeface="黑体" panose="02010609060101010101" pitchFamily="49" charset="-122"/>
              </a:rPr>
              <a:t>n</a:t>
            </a:r>
            <a:r>
              <a:rPr lang="zh-CN" altLang="en-US" sz="2000" dirty="0">
                <a:solidFill>
                  <a:srgbClr val="000000"/>
                </a:solidFill>
                <a:latin typeface="Consolas" panose="020B0609020204030204" pitchFamily="49" charset="0"/>
                <a:ea typeface="黑体" panose="02010609060101010101" pitchFamily="49" charset="-122"/>
              </a:rPr>
              <a:t>，</a:t>
            </a:r>
            <a:r>
              <a:rPr lang="zh-CN" altLang="zh-CN" sz="2000" dirty="0">
                <a:solidFill>
                  <a:srgbClr val="000000"/>
                </a:solidFill>
                <a:latin typeface="Consolas" panose="020B0609020204030204" pitchFamily="49" charset="0"/>
                <a:ea typeface="黑体" panose="02010609060101010101" pitchFamily="49" charset="-122"/>
              </a:rPr>
              <a:t>接下来的</a:t>
            </a:r>
            <a:r>
              <a:rPr lang="en-US" altLang="zh-CN" sz="2000" dirty="0">
                <a:solidFill>
                  <a:srgbClr val="000000"/>
                </a:solidFill>
                <a:latin typeface="Consolas" panose="020B0609020204030204" pitchFamily="49" charset="0"/>
                <a:ea typeface="黑体" panose="02010609060101010101" pitchFamily="49" charset="-122"/>
              </a:rPr>
              <a:t>1</a:t>
            </a:r>
            <a:r>
              <a:rPr lang="zh-CN" altLang="zh-CN" sz="2000" dirty="0">
                <a:solidFill>
                  <a:srgbClr val="000000"/>
                </a:solidFill>
                <a:latin typeface="Consolas" panose="020B0609020204030204" pitchFamily="49" charset="0"/>
                <a:ea typeface="黑体" panose="02010609060101010101" pitchFamily="49" charset="-122"/>
              </a:rPr>
              <a:t>～</a:t>
            </a:r>
            <a:r>
              <a:rPr lang="en-US" altLang="zh-CN" sz="2000" i="1" dirty="0">
                <a:solidFill>
                  <a:srgbClr val="000000"/>
                </a:solidFill>
                <a:latin typeface="Consolas" panose="020B0609020204030204" pitchFamily="49" charset="0"/>
                <a:ea typeface="黑体" panose="02010609060101010101" pitchFamily="49" charset="-122"/>
              </a:rPr>
              <a:t>n</a:t>
            </a:r>
            <a:r>
              <a:rPr lang="zh-CN" altLang="zh-CN" sz="2000" dirty="0">
                <a:solidFill>
                  <a:srgbClr val="000000"/>
                </a:solidFill>
                <a:latin typeface="Consolas" panose="020B0609020204030204" pitchFamily="49" charset="0"/>
                <a:ea typeface="黑体" panose="02010609060101010101" pitchFamily="49" charset="-122"/>
              </a:rPr>
              <a:t>行</a:t>
            </a:r>
            <a:r>
              <a:rPr lang="zh-CN" altLang="en-US" sz="2000" dirty="0">
                <a:solidFill>
                  <a:srgbClr val="000000"/>
                </a:solidFill>
                <a:latin typeface="Consolas" panose="020B0609020204030204" pitchFamily="49" charset="0"/>
                <a:ea typeface="黑体" panose="02010609060101010101" pitchFamily="49" charset="-122"/>
              </a:rPr>
              <a:t>，</a:t>
            </a:r>
            <a:r>
              <a:rPr lang="zh-CN" altLang="zh-CN" sz="2000" dirty="0">
                <a:solidFill>
                  <a:srgbClr val="000000"/>
                </a:solidFill>
                <a:latin typeface="Consolas" panose="020B0609020204030204" pitchFamily="49" charset="0"/>
                <a:ea typeface="黑体" panose="02010609060101010101" pitchFamily="49" charset="-122"/>
              </a:rPr>
              <a:t>第</a:t>
            </a:r>
            <a:r>
              <a:rPr lang="en-US" altLang="zh-CN" sz="2000" i="1" dirty="0">
                <a:solidFill>
                  <a:srgbClr val="000000"/>
                </a:solidFill>
                <a:latin typeface="Consolas" panose="020B0609020204030204" pitchFamily="49" charset="0"/>
                <a:ea typeface="黑体" panose="02010609060101010101" pitchFamily="49" charset="-122"/>
              </a:rPr>
              <a:t>i</a:t>
            </a:r>
            <a:r>
              <a:rPr lang="zh-CN" altLang="zh-CN" sz="2000" dirty="0">
                <a:solidFill>
                  <a:srgbClr val="000000"/>
                </a:solidFill>
                <a:latin typeface="Consolas" panose="020B0609020204030204" pitchFamily="49" charset="0"/>
                <a:ea typeface="黑体" panose="02010609060101010101" pitchFamily="49" charset="-122"/>
              </a:rPr>
              <a:t>行输入</a:t>
            </a:r>
            <a:r>
              <a:rPr lang="en-US" altLang="zh-CN" sz="2000" i="1" dirty="0">
                <a:solidFill>
                  <a:srgbClr val="000000"/>
                </a:solidFill>
                <a:latin typeface="Consolas" panose="020B0609020204030204" pitchFamily="49" charset="0"/>
                <a:ea typeface="黑体" panose="02010609060101010101" pitchFamily="49" charset="-122"/>
              </a:rPr>
              <a:t>i</a:t>
            </a:r>
            <a:r>
              <a:rPr lang="zh-CN" altLang="zh-CN" sz="2000" dirty="0">
                <a:solidFill>
                  <a:srgbClr val="000000"/>
                </a:solidFill>
                <a:latin typeface="Consolas" panose="020B0609020204030204" pitchFamily="49" charset="0"/>
                <a:ea typeface="黑体" panose="02010609060101010101" pitchFamily="49" charset="-122"/>
              </a:rPr>
              <a:t>个整数</a:t>
            </a:r>
            <a:r>
              <a:rPr lang="zh-CN" altLang="en-US" sz="2000" dirty="0">
                <a:solidFill>
                  <a:srgbClr val="000000"/>
                </a:solidFill>
                <a:latin typeface="Consolas" panose="020B0609020204030204" pitchFamily="49" charset="0"/>
                <a:ea typeface="黑体" panose="02010609060101010101" pitchFamily="49" charset="-122"/>
              </a:rPr>
              <a:t>，</a:t>
            </a:r>
            <a:r>
              <a:rPr lang="zh-CN" altLang="zh-CN" sz="2000" dirty="0">
                <a:solidFill>
                  <a:srgbClr val="000000"/>
                </a:solidFill>
                <a:latin typeface="Consolas" panose="020B0609020204030204" pitchFamily="49" charset="0"/>
                <a:ea typeface="黑体" panose="02010609060101010101" pitchFamily="49" charset="-122"/>
              </a:rPr>
              <a:t>输出分为</a:t>
            </a:r>
            <a:r>
              <a:rPr lang="en-US" altLang="zh-CN" sz="2000" dirty="0">
                <a:solidFill>
                  <a:srgbClr val="000000"/>
                </a:solidFill>
                <a:latin typeface="Consolas" panose="020B0609020204030204" pitchFamily="49" charset="0"/>
                <a:ea typeface="黑体" panose="02010609060101010101" pitchFamily="49" charset="-122"/>
              </a:rPr>
              <a:t>2</a:t>
            </a:r>
            <a:r>
              <a:rPr lang="zh-CN" altLang="zh-CN" sz="2000" dirty="0">
                <a:solidFill>
                  <a:srgbClr val="000000"/>
                </a:solidFill>
                <a:latin typeface="Consolas" panose="020B0609020204030204" pitchFamily="49" charset="0"/>
                <a:ea typeface="黑体" panose="02010609060101010101" pitchFamily="49" charset="-122"/>
              </a:rPr>
              <a:t>行</a:t>
            </a:r>
            <a:r>
              <a:rPr lang="zh-CN" altLang="en-US" sz="2000" dirty="0">
                <a:solidFill>
                  <a:srgbClr val="000000"/>
                </a:solidFill>
                <a:latin typeface="Consolas" panose="020B0609020204030204" pitchFamily="49" charset="0"/>
                <a:ea typeface="黑体" panose="02010609060101010101" pitchFamily="49" charset="-122"/>
              </a:rPr>
              <a:t>，</a:t>
            </a:r>
            <a:r>
              <a:rPr lang="zh-CN" altLang="zh-CN" sz="2000" dirty="0">
                <a:solidFill>
                  <a:srgbClr val="000000"/>
                </a:solidFill>
                <a:latin typeface="Consolas" panose="020B0609020204030204" pitchFamily="49" charset="0"/>
                <a:ea typeface="黑体" panose="02010609060101010101" pitchFamily="49" charset="-122"/>
              </a:rPr>
              <a:t>第一行为最小路径</a:t>
            </a:r>
            <a:r>
              <a:rPr lang="zh-CN" altLang="en-US" sz="2000" dirty="0">
                <a:solidFill>
                  <a:srgbClr val="000000"/>
                </a:solidFill>
                <a:latin typeface="Consolas" panose="020B0609020204030204" pitchFamily="49" charset="0"/>
                <a:ea typeface="黑体" panose="02010609060101010101" pitchFamily="49" charset="-122"/>
              </a:rPr>
              <a:t>，</a:t>
            </a:r>
            <a:r>
              <a:rPr lang="zh-CN" altLang="zh-CN" sz="2000" dirty="0">
                <a:solidFill>
                  <a:srgbClr val="000000"/>
                </a:solidFill>
                <a:latin typeface="Consolas" panose="020B0609020204030204" pitchFamily="49" charset="0"/>
                <a:ea typeface="黑体" panose="02010609060101010101" pitchFamily="49" charset="-122"/>
              </a:rPr>
              <a:t>第</a:t>
            </a:r>
            <a:r>
              <a:rPr lang="en-US" altLang="zh-CN" sz="2000" dirty="0">
                <a:solidFill>
                  <a:srgbClr val="000000"/>
                </a:solidFill>
                <a:latin typeface="Consolas" panose="020B0609020204030204" pitchFamily="49" charset="0"/>
                <a:ea typeface="黑体" panose="02010609060101010101" pitchFamily="49" charset="-122"/>
              </a:rPr>
              <a:t>2</a:t>
            </a:r>
            <a:r>
              <a:rPr lang="zh-CN" altLang="zh-CN" sz="2000" dirty="0">
                <a:solidFill>
                  <a:srgbClr val="000000"/>
                </a:solidFill>
                <a:latin typeface="Consolas" panose="020B0609020204030204" pitchFamily="49" charset="0"/>
                <a:ea typeface="黑体" panose="02010609060101010101" pitchFamily="49" charset="-122"/>
              </a:rPr>
              <a:t>行为最小路径和。</a:t>
            </a:r>
            <a:endParaRPr lang="en-US" altLang="zh-CN" sz="2000" dirty="0">
              <a:solidFill>
                <a:srgbClr val="000000"/>
              </a:solidFill>
              <a:latin typeface="Consolas" panose="020B0609020204030204" pitchFamily="49" charset="0"/>
              <a:ea typeface="黑体" panose="02010609060101010101" pitchFamily="49" charset="-122"/>
            </a:endParaRPr>
          </a:p>
          <a:p>
            <a:pPr eaLnBrk="0" hangingPunct="0">
              <a:lnSpc>
                <a:spcPct val="150000"/>
              </a:lnSpc>
            </a:pPr>
            <a:r>
              <a:rPr lang="en-US" altLang="zh-CN" sz="2000" dirty="0">
                <a:solidFill>
                  <a:srgbClr val="000000"/>
                </a:solidFill>
                <a:latin typeface="Consolas" panose="020B0609020204030204" pitchFamily="49" charset="0"/>
                <a:ea typeface="黑体" panose="02010609060101010101" pitchFamily="49" charset="-122"/>
              </a:rPr>
              <a:t>   </a:t>
            </a:r>
            <a:r>
              <a:rPr lang="zh-CN" altLang="zh-CN" sz="2000" dirty="0">
                <a:solidFill>
                  <a:srgbClr val="000000"/>
                </a:solidFill>
                <a:latin typeface="Consolas" panose="020B0609020204030204" pitchFamily="49" charset="0"/>
                <a:ea typeface="黑体" panose="02010609060101010101" pitchFamily="49" charset="-122"/>
              </a:rPr>
              <a:t>例如</a:t>
            </a:r>
            <a:r>
              <a:rPr lang="zh-CN" altLang="en-US" sz="2000" dirty="0">
                <a:solidFill>
                  <a:srgbClr val="000000"/>
                </a:solidFill>
                <a:latin typeface="Consolas" panose="020B0609020204030204" pitchFamily="49" charset="0"/>
                <a:ea typeface="黑体" panose="02010609060101010101" pitchFamily="49" charset="-122"/>
              </a:rPr>
              <a:t>，下</a:t>
            </a:r>
            <a:r>
              <a:rPr lang="zh-CN" altLang="zh-CN" sz="2000" dirty="0">
                <a:solidFill>
                  <a:srgbClr val="000000"/>
                </a:solidFill>
                <a:latin typeface="Consolas" panose="020B0609020204030204" pitchFamily="49" charset="0"/>
                <a:ea typeface="黑体" panose="02010609060101010101" pitchFamily="49" charset="-122"/>
              </a:rPr>
              <a:t>图是一个</a:t>
            </a:r>
            <a:r>
              <a:rPr lang="en-US" altLang="zh-CN" sz="2000" i="1" dirty="0">
                <a:solidFill>
                  <a:srgbClr val="000000"/>
                </a:solidFill>
                <a:latin typeface="Consolas" panose="020B0609020204030204" pitchFamily="49" charset="0"/>
                <a:ea typeface="黑体" panose="02010609060101010101" pitchFamily="49" charset="-122"/>
              </a:rPr>
              <a:t>n</a:t>
            </a:r>
            <a:r>
              <a:rPr lang="en-US" altLang="zh-CN" sz="2000" dirty="0">
                <a:solidFill>
                  <a:srgbClr val="000000"/>
                </a:solidFill>
                <a:latin typeface="Consolas" panose="020B0609020204030204" pitchFamily="49" charset="0"/>
                <a:ea typeface="黑体" panose="02010609060101010101" pitchFamily="49" charset="-122"/>
              </a:rPr>
              <a:t>=4</a:t>
            </a:r>
            <a:r>
              <a:rPr lang="zh-CN" altLang="zh-CN" sz="2000" dirty="0">
                <a:solidFill>
                  <a:srgbClr val="000000"/>
                </a:solidFill>
                <a:latin typeface="Consolas" panose="020B0609020204030204" pitchFamily="49" charset="0"/>
                <a:ea typeface="黑体" panose="02010609060101010101" pitchFamily="49" charset="-122"/>
              </a:rPr>
              <a:t>的三角形</a:t>
            </a:r>
            <a:r>
              <a:rPr lang="zh-CN" altLang="en-US" sz="2000" dirty="0">
                <a:solidFill>
                  <a:srgbClr val="000000"/>
                </a:solidFill>
                <a:latin typeface="Consolas" panose="020B0609020204030204" pitchFamily="49" charset="0"/>
                <a:ea typeface="黑体" panose="02010609060101010101" pitchFamily="49" charset="-122"/>
              </a:rPr>
              <a:t>，</a:t>
            </a:r>
            <a:r>
              <a:rPr lang="zh-CN" altLang="zh-CN" sz="2000" dirty="0">
                <a:solidFill>
                  <a:srgbClr val="000000"/>
                </a:solidFill>
                <a:latin typeface="Consolas" panose="020B0609020204030204" pitchFamily="49" charset="0"/>
                <a:ea typeface="黑体" panose="02010609060101010101" pitchFamily="49" charset="-122"/>
              </a:rPr>
              <a:t>输出的路径是</a:t>
            </a:r>
            <a:r>
              <a:rPr lang="en-US" altLang="zh-CN" sz="2000" dirty="0">
                <a:solidFill>
                  <a:srgbClr val="000000"/>
                </a:solidFill>
                <a:latin typeface="Consolas" panose="020B0609020204030204" pitchFamily="49" charset="0"/>
                <a:ea typeface="黑体" panose="02010609060101010101" pitchFamily="49" charset="-122"/>
              </a:rPr>
              <a:t>2 3 5 3</a:t>
            </a:r>
            <a:r>
              <a:rPr lang="zh-CN" altLang="en-US" sz="2000" dirty="0">
                <a:solidFill>
                  <a:srgbClr val="000000"/>
                </a:solidFill>
                <a:latin typeface="Consolas" panose="020B0609020204030204" pitchFamily="49" charset="0"/>
                <a:ea typeface="黑体" panose="02010609060101010101" pitchFamily="49" charset="-122"/>
              </a:rPr>
              <a:t>，</a:t>
            </a:r>
            <a:r>
              <a:rPr lang="zh-CN" altLang="zh-CN" sz="2000" dirty="0">
                <a:solidFill>
                  <a:srgbClr val="000000"/>
                </a:solidFill>
                <a:latin typeface="Consolas" panose="020B0609020204030204" pitchFamily="49" charset="0"/>
                <a:ea typeface="黑体" panose="02010609060101010101" pitchFamily="49" charset="-122"/>
              </a:rPr>
              <a:t>最小路径</a:t>
            </a:r>
            <a:r>
              <a:rPr lang="zh-CN" altLang="en-US" sz="2000" dirty="0">
                <a:solidFill>
                  <a:srgbClr val="000000"/>
                </a:solidFill>
                <a:latin typeface="Consolas" panose="020B0609020204030204" pitchFamily="49" charset="0"/>
                <a:ea typeface="黑体" panose="02010609060101010101" pitchFamily="49" charset="-122"/>
              </a:rPr>
              <a:t>和</a:t>
            </a:r>
            <a:r>
              <a:rPr lang="zh-CN" altLang="zh-CN" sz="2000" dirty="0">
                <a:solidFill>
                  <a:srgbClr val="000000"/>
                </a:solidFill>
                <a:latin typeface="Consolas" panose="020B0609020204030204" pitchFamily="49" charset="0"/>
                <a:ea typeface="黑体" panose="02010609060101010101" pitchFamily="49" charset="-122"/>
              </a:rPr>
              <a:t>是</a:t>
            </a:r>
            <a:r>
              <a:rPr lang="en-US" altLang="zh-CN" sz="2000" dirty="0">
                <a:solidFill>
                  <a:srgbClr val="000000"/>
                </a:solidFill>
                <a:latin typeface="Consolas" panose="020B0609020204030204" pitchFamily="49" charset="0"/>
                <a:ea typeface="黑体" panose="02010609060101010101" pitchFamily="49" charset="-122"/>
              </a:rPr>
              <a:t>13</a:t>
            </a:r>
            <a:r>
              <a:rPr lang="zh-CN" altLang="zh-CN" sz="2000" dirty="0">
                <a:solidFill>
                  <a:srgbClr val="000000"/>
                </a:solidFill>
                <a:latin typeface="Consolas" panose="020B0609020204030204" pitchFamily="49" charset="0"/>
                <a:ea typeface="黑体" panose="02010609060101010101" pitchFamily="49" charset="-122"/>
              </a:rPr>
              <a:t>。</a:t>
            </a:r>
            <a:endParaRPr lang="zh-CN" altLang="zh-CN" sz="2000" dirty="0">
              <a:solidFill>
                <a:srgbClr val="000000"/>
              </a:solidFill>
              <a:latin typeface="Consolas" panose="020B0609020204030204" pitchFamily="49" charset="0"/>
              <a:ea typeface="黑体" panose="02010609060101010101" pitchFamily="49" charset="-122"/>
            </a:endParaRPr>
          </a:p>
        </p:txBody>
      </p:sp>
      <p:grpSp>
        <p:nvGrpSpPr>
          <p:cNvPr id="15" name="组合 14"/>
          <p:cNvGrpSpPr/>
          <p:nvPr/>
        </p:nvGrpSpPr>
        <p:grpSpPr>
          <a:xfrm>
            <a:off x="3429000" y="3643313"/>
            <a:ext cx="1928813" cy="1857375"/>
            <a:chOff x="3428992" y="3643314"/>
            <a:chExt cx="1928826" cy="1857388"/>
          </a:xfrm>
        </p:grpSpPr>
        <p:sp>
          <p:nvSpPr>
            <p:cNvPr id="157700" name="TextBox 15"/>
            <p:cNvSpPr txBox="1"/>
            <p:nvPr/>
          </p:nvSpPr>
          <p:spPr>
            <a:xfrm>
              <a:off x="4286248" y="3643314"/>
              <a:ext cx="285752" cy="400110"/>
            </a:xfrm>
            <a:prstGeom prst="rect">
              <a:avLst/>
            </a:prstGeom>
            <a:noFill/>
            <a:ln w="9525">
              <a:noFill/>
            </a:ln>
          </p:spPr>
          <p:txBody>
            <a:bodyPr anchor="t" anchorCtr="0">
              <a:spAutoFit/>
            </a:bodyPr>
            <a:p>
              <a:pPr eaLnBrk="0" hangingPunct="0"/>
              <a:r>
                <a:rPr lang="en-US" altLang="zh-CN" sz="2000" dirty="0">
                  <a:solidFill>
                    <a:srgbClr val="FF0000"/>
                  </a:solidFill>
                  <a:latin typeface="Consolas" panose="020B0609020204030204" pitchFamily="49" charset="0"/>
                  <a:ea typeface="宋体" panose="02010600030101010101" pitchFamily="2" charset="-122"/>
                </a:rPr>
                <a:t>2</a:t>
              </a:r>
              <a:endParaRPr lang="zh-CN" altLang="en-US" sz="2000" dirty="0">
                <a:solidFill>
                  <a:srgbClr val="FF0000"/>
                </a:solidFill>
                <a:latin typeface="Consolas" panose="020B0609020204030204" pitchFamily="49" charset="0"/>
                <a:ea typeface="宋体" panose="02010600030101010101" pitchFamily="2" charset="-122"/>
              </a:endParaRPr>
            </a:p>
          </p:txBody>
        </p:sp>
        <p:sp>
          <p:nvSpPr>
            <p:cNvPr id="157701" name="TextBox 16"/>
            <p:cNvSpPr txBox="1"/>
            <p:nvPr/>
          </p:nvSpPr>
          <p:spPr>
            <a:xfrm>
              <a:off x="4000496" y="4143380"/>
              <a:ext cx="285752" cy="400110"/>
            </a:xfrm>
            <a:prstGeom prst="rect">
              <a:avLst/>
            </a:prstGeom>
            <a:noFill/>
            <a:ln w="9525">
              <a:noFill/>
            </a:ln>
          </p:spPr>
          <p:txBody>
            <a:bodyPr anchor="t" anchorCtr="0">
              <a:spAutoFit/>
            </a:bodyPr>
            <a:p>
              <a:pPr eaLnBrk="0" hangingPunct="0"/>
              <a:r>
                <a:rPr lang="en-US" altLang="zh-CN" sz="2000" dirty="0">
                  <a:solidFill>
                    <a:srgbClr val="FF0000"/>
                  </a:solidFill>
                  <a:latin typeface="Consolas" panose="020B0609020204030204" pitchFamily="49" charset="0"/>
                  <a:ea typeface="宋体" panose="02010600030101010101" pitchFamily="2" charset="-122"/>
                </a:rPr>
                <a:t>3</a:t>
              </a:r>
              <a:endParaRPr lang="zh-CN" altLang="en-US" sz="2000" dirty="0">
                <a:solidFill>
                  <a:srgbClr val="FF0000"/>
                </a:solidFill>
                <a:latin typeface="Consolas" panose="020B0609020204030204" pitchFamily="49" charset="0"/>
                <a:ea typeface="宋体" panose="02010600030101010101" pitchFamily="2" charset="-122"/>
              </a:endParaRPr>
            </a:p>
          </p:txBody>
        </p:sp>
        <p:sp>
          <p:nvSpPr>
            <p:cNvPr id="157702" name="TextBox 17"/>
            <p:cNvSpPr txBox="1"/>
            <p:nvPr/>
          </p:nvSpPr>
          <p:spPr>
            <a:xfrm>
              <a:off x="4572000" y="4143380"/>
              <a:ext cx="285752" cy="400110"/>
            </a:xfrm>
            <a:prstGeom prst="rect">
              <a:avLst/>
            </a:prstGeom>
            <a:noFill/>
            <a:ln w="9525">
              <a:noFill/>
            </a:ln>
          </p:spPr>
          <p:txBody>
            <a:bodyPr anchor="t" anchorCtr="0">
              <a:spAutoFit/>
            </a:bodyPr>
            <a:p>
              <a:pPr eaLnBrk="0" hangingPunct="0"/>
              <a:r>
                <a:rPr lang="en-US" altLang="zh-CN" sz="2000" dirty="0">
                  <a:solidFill>
                    <a:srgbClr val="0000FF"/>
                  </a:solidFill>
                  <a:latin typeface="Consolas" panose="020B0609020204030204" pitchFamily="49" charset="0"/>
                  <a:ea typeface="宋体" panose="02010600030101010101" pitchFamily="2" charset="-122"/>
                </a:rPr>
                <a:t>4</a:t>
              </a:r>
              <a:endParaRPr lang="zh-CN" altLang="en-US" sz="2000" dirty="0">
                <a:solidFill>
                  <a:srgbClr val="0000FF"/>
                </a:solidFill>
                <a:latin typeface="Consolas" panose="020B0609020204030204" pitchFamily="49" charset="0"/>
                <a:ea typeface="宋体" panose="02010600030101010101" pitchFamily="2" charset="-122"/>
              </a:endParaRPr>
            </a:p>
          </p:txBody>
        </p:sp>
        <p:sp>
          <p:nvSpPr>
            <p:cNvPr id="157703" name="TextBox 18"/>
            <p:cNvSpPr txBox="1"/>
            <p:nvPr/>
          </p:nvSpPr>
          <p:spPr>
            <a:xfrm>
              <a:off x="4286248" y="4600526"/>
              <a:ext cx="285752" cy="400110"/>
            </a:xfrm>
            <a:prstGeom prst="rect">
              <a:avLst/>
            </a:prstGeom>
            <a:noFill/>
            <a:ln w="9525">
              <a:noFill/>
            </a:ln>
          </p:spPr>
          <p:txBody>
            <a:bodyPr anchor="t" anchorCtr="0">
              <a:spAutoFit/>
            </a:bodyPr>
            <a:p>
              <a:pPr eaLnBrk="0" hangingPunct="0"/>
              <a:r>
                <a:rPr lang="en-US" altLang="zh-CN" sz="2000" dirty="0">
                  <a:solidFill>
                    <a:srgbClr val="FF0000"/>
                  </a:solidFill>
                  <a:latin typeface="Consolas" panose="020B0609020204030204" pitchFamily="49" charset="0"/>
                  <a:ea typeface="宋体" panose="02010600030101010101" pitchFamily="2" charset="-122"/>
                </a:rPr>
                <a:t>5</a:t>
              </a:r>
              <a:endParaRPr lang="zh-CN" altLang="en-US" sz="2000" dirty="0">
                <a:solidFill>
                  <a:srgbClr val="FF0000"/>
                </a:solidFill>
                <a:latin typeface="Consolas" panose="020B0609020204030204" pitchFamily="49" charset="0"/>
                <a:ea typeface="宋体" panose="02010600030101010101" pitchFamily="2" charset="-122"/>
              </a:endParaRPr>
            </a:p>
          </p:txBody>
        </p:sp>
        <p:sp>
          <p:nvSpPr>
            <p:cNvPr id="157704" name="TextBox 19"/>
            <p:cNvSpPr txBox="1"/>
            <p:nvPr/>
          </p:nvSpPr>
          <p:spPr>
            <a:xfrm>
              <a:off x="4786314" y="4600526"/>
              <a:ext cx="285752" cy="400110"/>
            </a:xfrm>
            <a:prstGeom prst="rect">
              <a:avLst/>
            </a:prstGeom>
            <a:noFill/>
            <a:ln w="9525">
              <a:noFill/>
            </a:ln>
          </p:spPr>
          <p:txBody>
            <a:bodyPr anchor="t" anchorCtr="0">
              <a:spAutoFit/>
            </a:bodyPr>
            <a:p>
              <a:pPr eaLnBrk="0" hangingPunct="0"/>
              <a:r>
                <a:rPr lang="en-US" altLang="zh-CN" sz="2000" dirty="0">
                  <a:solidFill>
                    <a:srgbClr val="0000FF"/>
                  </a:solidFill>
                  <a:latin typeface="Consolas" panose="020B0609020204030204" pitchFamily="49" charset="0"/>
                  <a:ea typeface="宋体" panose="02010600030101010101" pitchFamily="2" charset="-122"/>
                </a:rPr>
                <a:t>7</a:t>
              </a:r>
              <a:endParaRPr lang="zh-CN" altLang="en-US" sz="2000" dirty="0">
                <a:solidFill>
                  <a:srgbClr val="0000FF"/>
                </a:solidFill>
                <a:latin typeface="Consolas" panose="020B0609020204030204" pitchFamily="49" charset="0"/>
                <a:ea typeface="宋体" panose="02010600030101010101" pitchFamily="2" charset="-122"/>
              </a:endParaRPr>
            </a:p>
          </p:txBody>
        </p:sp>
        <p:sp>
          <p:nvSpPr>
            <p:cNvPr id="157705" name="TextBox 20"/>
            <p:cNvSpPr txBox="1"/>
            <p:nvPr/>
          </p:nvSpPr>
          <p:spPr>
            <a:xfrm>
              <a:off x="3714744" y="4600526"/>
              <a:ext cx="285752" cy="400110"/>
            </a:xfrm>
            <a:prstGeom prst="rect">
              <a:avLst/>
            </a:prstGeom>
            <a:noFill/>
            <a:ln w="9525">
              <a:noFill/>
            </a:ln>
          </p:spPr>
          <p:txBody>
            <a:bodyPr anchor="t" anchorCtr="0">
              <a:spAutoFit/>
            </a:bodyPr>
            <a:p>
              <a:pPr eaLnBrk="0" hangingPunct="0"/>
              <a:r>
                <a:rPr lang="en-US" altLang="zh-CN" sz="2000" dirty="0">
                  <a:solidFill>
                    <a:srgbClr val="0000FF"/>
                  </a:solidFill>
                  <a:latin typeface="Consolas" panose="020B0609020204030204" pitchFamily="49" charset="0"/>
                  <a:ea typeface="宋体" panose="02010600030101010101" pitchFamily="2" charset="-122"/>
                </a:rPr>
                <a:t>6</a:t>
              </a:r>
              <a:endParaRPr lang="zh-CN" altLang="en-US" sz="2000" dirty="0">
                <a:solidFill>
                  <a:srgbClr val="0000FF"/>
                </a:solidFill>
                <a:latin typeface="Consolas" panose="020B0609020204030204" pitchFamily="49" charset="0"/>
                <a:ea typeface="宋体" panose="02010600030101010101" pitchFamily="2" charset="-122"/>
              </a:endParaRPr>
            </a:p>
          </p:txBody>
        </p:sp>
        <p:sp>
          <p:nvSpPr>
            <p:cNvPr id="157706" name="TextBox 21"/>
            <p:cNvSpPr txBox="1"/>
            <p:nvPr/>
          </p:nvSpPr>
          <p:spPr>
            <a:xfrm>
              <a:off x="3428992" y="5100592"/>
              <a:ext cx="285752" cy="400110"/>
            </a:xfrm>
            <a:prstGeom prst="rect">
              <a:avLst/>
            </a:prstGeom>
            <a:noFill/>
            <a:ln w="9525">
              <a:noFill/>
            </a:ln>
          </p:spPr>
          <p:txBody>
            <a:bodyPr anchor="t" anchorCtr="0">
              <a:spAutoFit/>
            </a:bodyPr>
            <a:p>
              <a:pPr eaLnBrk="0" hangingPunct="0"/>
              <a:r>
                <a:rPr lang="en-US" altLang="zh-CN" sz="2000" dirty="0">
                  <a:solidFill>
                    <a:srgbClr val="0000FF"/>
                  </a:solidFill>
                  <a:latin typeface="Consolas" panose="020B0609020204030204" pitchFamily="49" charset="0"/>
                  <a:ea typeface="宋体" panose="02010600030101010101" pitchFamily="2" charset="-122"/>
                </a:rPr>
                <a:t>8</a:t>
              </a:r>
              <a:endParaRPr lang="zh-CN" altLang="en-US" sz="2000" dirty="0">
                <a:solidFill>
                  <a:srgbClr val="0000FF"/>
                </a:solidFill>
                <a:latin typeface="Consolas" panose="020B0609020204030204" pitchFamily="49" charset="0"/>
                <a:ea typeface="宋体" panose="02010600030101010101" pitchFamily="2" charset="-122"/>
              </a:endParaRPr>
            </a:p>
          </p:txBody>
        </p:sp>
        <p:sp>
          <p:nvSpPr>
            <p:cNvPr id="157707" name="TextBox 22"/>
            <p:cNvSpPr txBox="1"/>
            <p:nvPr/>
          </p:nvSpPr>
          <p:spPr>
            <a:xfrm>
              <a:off x="4000496" y="5100592"/>
              <a:ext cx="285752" cy="400110"/>
            </a:xfrm>
            <a:prstGeom prst="rect">
              <a:avLst/>
            </a:prstGeom>
            <a:noFill/>
            <a:ln w="9525">
              <a:noFill/>
            </a:ln>
          </p:spPr>
          <p:txBody>
            <a:bodyPr anchor="t" anchorCtr="0">
              <a:spAutoFit/>
            </a:bodyPr>
            <a:p>
              <a:pPr eaLnBrk="0" hangingPunct="0"/>
              <a:r>
                <a:rPr lang="en-US" altLang="zh-CN" sz="2000" dirty="0">
                  <a:solidFill>
                    <a:srgbClr val="FF0000"/>
                  </a:solidFill>
                  <a:latin typeface="Consolas" panose="020B0609020204030204" pitchFamily="49" charset="0"/>
                  <a:ea typeface="宋体" panose="02010600030101010101" pitchFamily="2" charset="-122"/>
                </a:rPr>
                <a:t>3</a:t>
              </a:r>
              <a:endParaRPr lang="zh-CN" altLang="en-US" sz="2000" dirty="0">
                <a:solidFill>
                  <a:srgbClr val="FF0000"/>
                </a:solidFill>
                <a:latin typeface="Consolas" panose="020B0609020204030204" pitchFamily="49" charset="0"/>
                <a:ea typeface="宋体" panose="02010600030101010101" pitchFamily="2" charset="-122"/>
              </a:endParaRPr>
            </a:p>
          </p:txBody>
        </p:sp>
        <p:sp>
          <p:nvSpPr>
            <p:cNvPr id="157708" name="TextBox 23"/>
            <p:cNvSpPr txBox="1"/>
            <p:nvPr/>
          </p:nvSpPr>
          <p:spPr>
            <a:xfrm>
              <a:off x="4572000" y="5100592"/>
              <a:ext cx="285752" cy="400110"/>
            </a:xfrm>
            <a:prstGeom prst="rect">
              <a:avLst/>
            </a:prstGeom>
            <a:noFill/>
            <a:ln w="9525">
              <a:noFill/>
            </a:ln>
          </p:spPr>
          <p:txBody>
            <a:bodyPr anchor="t" anchorCtr="0">
              <a:spAutoFit/>
            </a:bodyPr>
            <a:p>
              <a:pPr eaLnBrk="0" hangingPunct="0"/>
              <a:r>
                <a:rPr lang="en-US" altLang="zh-CN" sz="2000" dirty="0">
                  <a:solidFill>
                    <a:srgbClr val="0000FF"/>
                  </a:solidFill>
                  <a:latin typeface="Consolas" panose="020B0609020204030204" pitchFamily="49" charset="0"/>
                  <a:ea typeface="宋体" panose="02010600030101010101" pitchFamily="2" charset="-122"/>
                </a:rPr>
                <a:t>9</a:t>
              </a:r>
              <a:endParaRPr lang="zh-CN" altLang="en-US" sz="2000" dirty="0">
                <a:solidFill>
                  <a:srgbClr val="0000FF"/>
                </a:solidFill>
                <a:latin typeface="Consolas" panose="020B0609020204030204" pitchFamily="49" charset="0"/>
                <a:ea typeface="宋体" panose="02010600030101010101" pitchFamily="2" charset="-122"/>
              </a:endParaRPr>
            </a:p>
          </p:txBody>
        </p:sp>
        <p:sp>
          <p:nvSpPr>
            <p:cNvPr id="157709" name="TextBox 24"/>
            <p:cNvSpPr txBox="1"/>
            <p:nvPr/>
          </p:nvSpPr>
          <p:spPr>
            <a:xfrm>
              <a:off x="5072066" y="5100592"/>
              <a:ext cx="285752" cy="400110"/>
            </a:xfrm>
            <a:prstGeom prst="rect">
              <a:avLst/>
            </a:prstGeom>
            <a:noFill/>
            <a:ln w="9525">
              <a:noFill/>
            </a:ln>
          </p:spPr>
          <p:txBody>
            <a:bodyPr anchor="t" anchorCtr="0">
              <a:spAutoFit/>
            </a:bodyPr>
            <a:p>
              <a:pPr eaLnBrk="0" hangingPunct="0"/>
              <a:r>
                <a:rPr lang="en-US" altLang="zh-CN" sz="2000" dirty="0">
                  <a:solidFill>
                    <a:srgbClr val="0000FF"/>
                  </a:solidFill>
                  <a:latin typeface="Consolas" panose="020B0609020204030204" pitchFamily="49" charset="0"/>
                  <a:ea typeface="宋体" panose="02010600030101010101" pitchFamily="2" charset="-122"/>
                </a:rPr>
                <a:t>2</a:t>
              </a:r>
              <a:endParaRPr lang="zh-CN" altLang="en-US" sz="2000" dirty="0">
                <a:solidFill>
                  <a:srgbClr val="0000FF"/>
                </a:solidFill>
                <a:latin typeface="Consolas" panose="020B0609020204030204" pitchFamily="49" charset="0"/>
                <a:ea typeface="宋体" panose="02010600030101010101" pitchFamily="2" charset="-122"/>
              </a:endParaRPr>
            </a:p>
          </p:txBody>
        </p:sp>
      </p:grpSp>
      <p:sp>
        <p:nvSpPr>
          <p:cNvPr id="26" name="任意多边形 25"/>
          <p:cNvSpPr/>
          <p:nvPr/>
        </p:nvSpPr>
        <p:spPr>
          <a:xfrm>
            <a:off x="4000500" y="3517900"/>
            <a:ext cx="546100" cy="2019300"/>
          </a:xfrm>
          <a:custGeom>
            <a:avLst/>
            <a:gdLst>
              <a:gd name="connsiteX0" fmla="*/ 546100 w 546100"/>
              <a:gd name="connsiteY0" fmla="*/ 0 h 2019300"/>
              <a:gd name="connsiteX1" fmla="*/ 139700 w 546100"/>
              <a:gd name="connsiteY1" fmla="*/ 863600 h 2019300"/>
              <a:gd name="connsiteX2" fmla="*/ 139700 w 546100"/>
              <a:gd name="connsiteY2" fmla="*/ 863600 h 2019300"/>
              <a:gd name="connsiteX3" fmla="*/ 406400 w 546100"/>
              <a:gd name="connsiteY3" fmla="*/ 1295400 h 2019300"/>
              <a:gd name="connsiteX4" fmla="*/ 0 w 546100"/>
              <a:gd name="connsiteY4" fmla="*/ 2019300 h 2019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6100" h="2019300">
                <a:moveTo>
                  <a:pt x="546100" y="0"/>
                </a:moveTo>
                <a:lnTo>
                  <a:pt x="139700" y="863600"/>
                </a:lnTo>
                <a:lnTo>
                  <a:pt x="139700" y="863600"/>
                </a:lnTo>
                <a:cubicBezTo>
                  <a:pt x="184150" y="935567"/>
                  <a:pt x="429683" y="1102783"/>
                  <a:pt x="406400" y="1295400"/>
                </a:cubicBezTo>
                <a:cubicBezTo>
                  <a:pt x="383117" y="1488017"/>
                  <a:pt x="191558" y="1753658"/>
                  <a:pt x="0" y="2019300"/>
                </a:cubicBezTo>
              </a:path>
            </a:pathLst>
          </a:custGeom>
          <a:ln>
            <a:prstDash val="dash"/>
            <a:tailEnd type="none"/>
          </a:ln>
        </p:spPr>
        <p:style>
          <a:lnRef idx="2">
            <a:schemeClr val="dk1"/>
          </a:lnRef>
          <a:fillRef idx="0">
            <a:schemeClr val="dk1"/>
          </a:fillRef>
          <a:effectRef idx="1">
            <a:schemeClr val="dk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charRg st="100" end="143"/>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6"/>
                                        </p:tgtEl>
                                        <p:attrNameLst>
                                          <p:attrName>style.visibility</p:attrName>
                                        </p:attrNameLst>
                                      </p:cBhvr>
                                      <p:to>
                                        <p:strVal val="visible"/>
                                      </p:to>
                                    </p:set>
                                  </p:childTnLst>
                                </p:cTn>
                              </p:par>
                            </p:childTnLst>
                          </p:cTn>
                        </p:par>
                        <p:par>
                          <p:cTn id="14" fill="hold">
                            <p:stCondLst>
                              <p:cond delay="0"/>
                            </p:stCondLst>
                            <p:childTnLst>
                              <p:par>
                                <p:cTn id="15" presetID="26" presetClass="emph" presetSubtype="0" fill="hold" nodeType="afterEffect">
                                  <p:stCondLst>
                                    <p:cond delay="0"/>
                                  </p:stCondLst>
                                  <p:childTnLst>
                                    <p:animEffect transition="out" filter="fade">
                                      <p:cBhvr>
                                        <p:cTn id="16" dur="500" tmFilter="0, 0; .2, .5; .8, .5; 1, 0"/>
                                        <p:tgtEl>
                                          <p:spTgt spid="26"/>
                                        </p:tgtEl>
                                      </p:cBhvr>
                                    </p:animEffect>
                                    <p:animScale>
                                      <p:cBhvr>
                                        <p:cTn id="17" dur="250" autoRev="1" fill="hold"/>
                                        <p:tgtEl>
                                          <p:spTgt spid="2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4">
            <a:hlinkClick r:id="rId1" action="ppaction://hlinksldjump"/>
          </p:cNvPr>
          <p:cNvPicPr>
            <a:picLocks noChangeAspect="1" noChangeArrowheads="1"/>
          </p:cNvPicPr>
          <p:nvPr/>
        </p:nvPicPr>
        <p:blipFill>
          <a:blip r:embed="rId2"/>
          <a:srcRect b="12251"/>
          <a:stretch>
            <a:fillRect/>
          </a:stretch>
        </p:blipFill>
        <p:spPr bwMode="auto">
          <a:xfrm>
            <a:off x="2580210" y="2438400"/>
            <a:ext cx="3983580" cy="312420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hemeClr val="accent1"/>
          </a:lnRef>
          <a:fillRef idx="3">
            <a:schemeClr val="accent1"/>
          </a:fillRef>
          <a:effectRef idx="3">
            <a:schemeClr val="accent1"/>
          </a:effectRef>
          <a:fontRef idx="minor">
            <a:schemeClr val="lt1"/>
          </a:fontRef>
        </p:style>
      </p:pic>
      <p:sp>
        <p:nvSpPr>
          <p:cNvPr id="158722" name="矩形 1"/>
          <p:cNvSpPr/>
          <p:nvPr/>
        </p:nvSpPr>
        <p:spPr>
          <a:xfrm>
            <a:off x="685800" y="1574800"/>
            <a:ext cx="4373563" cy="430213"/>
          </a:xfrm>
          <a:prstGeom prst="rect">
            <a:avLst/>
          </a:prstGeom>
          <a:noFill/>
          <a:ln w="9525">
            <a:noFill/>
          </a:ln>
        </p:spPr>
        <p:txBody>
          <a:bodyPr wrap="none" anchor="t" anchorCtr="0">
            <a:spAutoFit/>
          </a:bodyPr>
          <a:p>
            <a:pPr eaLnBrk="0" hangingPunct="0"/>
            <a:r>
              <a:rPr lang="zh-CN" altLang="zh-CN" sz="2200" dirty="0">
                <a:solidFill>
                  <a:srgbClr val="FF0000"/>
                </a:solidFill>
                <a:latin typeface="微软雅黑" panose="020B0503020204020204" pitchFamily="34" charset="-122"/>
                <a:ea typeface="微软雅黑" panose="020B0503020204020204" pitchFamily="34" charset="-122"/>
              </a:rPr>
              <a:t>【类似问题】</a:t>
            </a:r>
            <a:r>
              <a:rPr lang="zh-CN" altLang="en-US" sz="2200" dirty="0">
                <a:solidFill>
                  <a:srgbClr val="000000"/>
                </a:solidFill>
                <a:latin typeface="微软雅黑" panose="020B0503020204020204" pitchFamily="34" charset="-122"/>
                <a:ea typeface="微软雅黑" panose="020B0503020204020204" pitchFamily="34" charset="-122"/>
              </a:rPr>
              <a:t>数塔问题（最大和）</a:t>
            </a:r>
            <a:endParaRPr lang="zh-CN" altLang="en-US" sz="2200" dirty="0">
              <a:solidFill>
                <a:srgbClr val="000000"/>
              </a:solidFill>
              <a:latin typeface="Arial" panose="020B0604020202020204" pitchFamily="34" charset="0"/>
              <a:ea typeface="微软雅黑" panose="020B0503020204020204" pitchFamily="34" charset="-122"/>
            </a:endParaRPr>
          </a:p>
        </p:txBody>
      </p:sp>
      <p:sp>
        <p:nvSpPr>
          <p:cNvPr id="158723" name="TextBox 1"/>
          <p:cNvSpPr txBox="1"/>
          <p:nvPr/>
        </p:nvSpPr>
        <p:spPr>
          <a:xfrm>
            <a:off x="533400" y="555625"/>
            <a:ext cx="5072063" cy="522288"/>
          </a:xfrm>
          <a:prstGeom prst="rect">
            <a:avLst/>
          </a:prstGeom>
          <a:noFill/>
          <a:ln w="9525">
            <a:noFill/>
          </a:ln>
        </p:spPr>
        <p:txBody>
          <a:bodyPr anchor="t" anchorCtr="0">
            <a:spAutoFit/>
          </a:bodyPr>
          <a:p>
            <a:pPr algn="ctr" eaLnBrk="0" hangingPunct="0"/>
            <a:r>
              <a:rPr lang="zh-CN" altLang="zh-CN" sz="2800" dirty="0">
                <a:solidFill>
                  <a:schemeClr val="bg1"/>
                </a:solidFill>
                <a:latin typeface="微软雅黑" panose="020B0503020204020204" pitchFamily="34" charset="-122"/>
                <a:ea typeface="微软雅黑" panose="020B0503020204020204" pitchFamily="34" charset="-122"/>
              </a:rPr>
              <a:t>求解三角形最小路径问题</a:t>
            </a:r>
            <a:endParaRPr lang="zh-CN" altLang="zh-CN"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69" name="矩形 4"/>
          <p:cNvSpPr/>
          <p:nvPr/>
        </p:nvSpPr>
        <p:spPr>
          <a:xfrm>
            <a:off x="685800" y="1574800"/>
            <a:ext cx="3006725" cy="430213"/>
          </a:xfrm>
          <a:prstGeom prst="rect">
            <a:avLst/>
          </a:prstGeom>
          <a:noFill/>
          <a:ln w="9525">
            <a:noFill/>
          </a:ln>
        </p:spPr>
        <p:txBody>
          <a:bodyPr wrap="none" anchor="t" anchorCtr="0">
            <a:spAutoFit/>
          </a:bodyPr>
          <a:p>
            <a:pPr eaLnBrk="0" hangingPunct="0"/>
            <a:r>
              <a:rPr lang="zh-CN" altLang="zh-CN" sz="2200" dirty="0">
                <a:solidFill>
                  <a:srgbClr val="FF0000"/>
                </a:solidFill>
                <a:latin typeface="微软雅黑" panose="020B0503020204020204" pitchFamily="34" charset="-122"/>
                <a:ea typeface="微软雅黑" panose="020B0503020204020204" pitchFamily="34" charset="-122"/>
              </a:rPr>
              <a:t>【问题描述】</a:t>
            </a:r>
            <a:r>
              <a:rPr lang="zh-CN" altLang="en-US" sz="2200" dirty="0">
                <a:solidFill>
                  <a:srgbClr val="000000"/>
                </a:solidFill>
                <a:latin typeface="微软雅黑" panose="020B0503020204020204" pitchFamily="34" charset="-122"/>
                <a:ea typeface="微软雅黑" panose="020B0503020204020204" pitchFamily="34" charset="-122"/>
              </a:rPr>
              <a:t>数塔问题</a:t>
            </a:r>
            <a:endParaRPr lang="zh-CN" altLang="en-US" sz="2200" dirty="0">
              <a:solidFill>
                <a:srgbClr val="000000"/>
              </a:solidFill>
              <a:latin typeface="Arial" panose="020B0604020202020204" pitchFamily="34" charset="0"/>
              <a:ea typeface="微软雅黑" panose="020B0503020204020204" pitchFamily="34" charset="-122"/>
            </a:endParaRPr>
          </a:p>
        </p:txBody>
      </p:sp>
      <p:sp>
        <p:nvSpPr>
          <p:cNvPr id="6" name="Text Box 2">
            <a:hlinkClick r:id="rId1" action="ppaction://hlinksldjump"/>
          </p:cNvPr>
          <p:cNvSpPr txBox="1"/>
          <p:nvPr/>
        </p:nvSpPr>
        <p:spPr>
          <a:xfrm>
            <a:off x="901700" y="2224088"/>
            <a:ext cx="7183438" cy="3270250"/>
          </a:xfrm>
          <a:prstGeom prst="rect">
            <a:avLst/>
          </a:prstGeom>
          <a:noFill/>
          <a:ln w="9525">
            <a:noFill/>
          </a:ln>
        </p:spPr>
        <p:txBody>
          <a:bodyPr anchor="t" anchorCtr="0">
            <a:spAutoFit/>
          </a:bodyPr>
          <a:p>
            <a:pPr>
              <a:lnSpc>
                <a:spcPct val="150000"/>
              </a:lnSpc>
            </a:pPr>
            <a:r>
              <a:rPr lang="zh-CN" altLang="en-US" sz="2000" b="1" u="sng" dirty="0">
                <a:solidFill>
                  <a:srgbClr val="C00000"/>
                </a:solidFill>
                <a:latin typeface="黑体" panose="02010609060101010101" pitchFamily="49" charset="-122"/>
                <a:ea typeface="黑体" panose="02010609060101010101" pitchFamily="49" charset="-122"/>
              </a:rPr>
              <a:t>问题分析</a:t>
            </a:r>
            <a:endParaRPr lang="zh-CN" altLang="en-US" sz="2000" b="1" dirty="0">
              <a:solidFill>
                <a:srgbClr val="C00000"/>
              </a:solidFill>
              <a:latin typeface="黑体" panose="02010609060101010101" pitchFamily="49" charset="-122"/>
              <a:ea typeface="黑体" panose="02010609060101010101" pitchFamily="49" charset="-122"/>
            </a:endParaRPr>
          </a:p>
          <a:p>
            <a:pPr>
              <a:lnSpc>
                <a:spcPct val="150000"/>
              </a:lnSpc>
            </a:pPr>
            <a:r>
              <a:rPr lang="zh-CN" altLang="en-US" sz="2000" dirty="0">
                <a:solidFill>
                  <a:srgbClr val="000000"/>
                </a:solidFill>
                <a:latin typeface="Consolas" panose="020B0609020204030204" pitchFamily="49" charset="0"/>
                <a:ea typeface="黑体" panose="02010609060101010101" pitchFamily="49" charset="-122"/>
              </a:rPr>
              <a:t>用贪心法可能会找不到真正的最大和。以右图为例。</a:t>
            </a:r>
            <a:endParaRPr lang="en-US" altLang="zh-CN" sz="2000" dirty="0">
              <a:solidFill>
                <a:srgbClr val="000000"/>
              </a:solidFill>
              <a:latin typeface="Consolas" panose="020B0609020204030204" pitchFamily="49" charset="0"/>
              <a:ea typeface="黑体" panose="02010609060101010101" pitchFamily="49" charset="-122"/>
            </a:endParaRPr>
          </a:p>
          <a:p>
            <a:pPr>
              <a:lnSpc>
                <a:spcPct val="150000"/>
              </a:lnSpc>
            </a:pPr>
            <a:r>
              <a:rPr lang="zh-CN" altLang="en-US" sz="2000" dirty="0">
                <a:solidFill>
                  <a:srgbClr val="000000"/>
                </a:solidFill>
                <a:latin typeface="Consolas" panose="020B0609020204030204" pitchFamily="49" charset="0"/>
                <a:ea typeface="黑体" panose="02010609060101010101" pitchFamily="49" charset="-122"/>
              </a:rPr>
              <a:t>用贪心策略，则路径和分别为：</a:t>
            </a:r>
            <a:endParaRPr lang="zh-CN" altLang="en-US" sz="2000" dirty="0">
              <a:solidFill>
                <a:srgbClr val="000000"/>
              </a:solidFill>
              <a:latin typeface="Consolas" panose="020B0609020204030204" pitchFamily="49" charset="0"/>
              <a:ea typeface="黑体" panose="02010609060101010101" pitchFamily="49" charset="-122"/>
            </a:endParaRPr>
          </a:p>
          <a:p>
            <a:pPr>
              <a:lnSpc>
                <a:spcPct val="150000"/>
              </a:lnSpc>
            </a:pPr>
            <a:r>
              <a:rPr lang="zh-CN" altLang="en-US" sz="2000" dirty="0">
                <a:solidFill>
                  <a:srgbClr val="000000"/>
                </a:solidFill>
                <a:latin typeface="Consolas" panose="020B0609020204030204" pitchFamily="49" charset="0"/>
                <a:ea typeface="黑体" panose="02010609060101010101" pitchFamily="49" charset="-122"/>
              </a:rPr>
              <a:t>            </a:t>
            </a:r>
            <a:r>
              <a:rPr lang="en-US" altLang="zh-CN" sz="2000" dirty="0">
                <a:solidFill>
                  <a:srgbClr val="000000"/>
                </a:solidFill>
                <a:latin typeface="Consolas" panose="020B0609020204030204" pitchFamily="49" charset="0"/>
                <a:ea typeface="黑体" panose="02010609060101010101" pitchFamily="49" charset="-122"/>
              </a:rPr>
              <a:t>9+15+8+9+10=51 </a:t>
            </a:r>
            <a:r>
              <a:rPr lang="zh-CN" altLang="en-US" sz="2000" dirty="0">
                <a:solidFill>
                  <a:srgbClr val="000000"/>
                </a:solidFill>
                <a:latin typeface="Consolas" panose="020B0609020204030204" pitchFamily="49" charset="0"/>
                <a:ea typeface="黑体" panose="02010609060101010101" pitchFamily="49" charset="-122"/>
              </a:rPr>
              <a:t>（自上而下），</a:t>
            </a:r>
            <a:endParaRPr lang="zh-CN" altLang="en-US" sz="2000" dirty="0">
              <a:solidFill>
                <a:srgbClr val="000000"/>
              </a:solidFill>
              <a:latin typeface="Consolas" panose="020B0609020204030204" pitchFamily="49" charset="0"/>
              <a:ea typeface="黑体" panose="02010609060101010101" pitchFamily="49" charset="-122"/>
            </a:endParaRPr>
          </a:p>
          <a:p>
            <a:pPr>
              <a:lnSpc>
                <a:spcPct val="150000"/>
              </a:lnSpc>
            </a:pPr>
            <a:r>
              <a:rPr lang="zh-CN" altLang="en-US" sz="2000" dirty="0">
                <a:solidFill>
                  <a:srgbClr val="000000"/>
                </a:solidFill>
                <a:latin typeface="Consolas" panose="020B0609020204030204" pitchFamily="49" charset="0"/>
                <a:ea typeface="黑体" panose="02010609060101010101" pitchFamily="49" charset="-122"/>
              </a:rPr>
              <a:t>            </a:t>
            </a:r>
            <a:r>
              <a:rPr lang="en-US" altLang="zh-CN" sz="2000" dirty="0">
                <a:solidFill>
                  <a:srgbClr val="000000"/>
                </a:solidFill>
                <a:latin typeface="Consolas" panose="020B0609020204030204" pitchFamily="49" charset="0"/>
                <a:ea typeface="黑体" panose="02010609060101010101" pitchFamily="49" charset="-122"/>
              </a:rPr>
              <a:t>19+2+10+12+9=52</a:t>
            </a:r>
            <a:r>
              <a:rPr lang="zh-CN" altLang="en-US" sz="2000" dirty="0">
                <a:solidFill>
                  <a:srgbClr val="000000"/>
                </a:solidFill>
                <a:latin typeface="Consolas" panose="020B0609020204030204" pitchFamily="49" charset="0"/>
                <a:ea typeface="黑体" panose="02010609060101010101" pitchFamily="49" charset="-122"/>
              </a:rPr>
              <a:t>（自下而上）。</a:t>
            </a:r>
            <a:endParaRPr lang="zh-CN" altLang="en-US" sz="2000" dirty="0">
              <a:solidFill>
                <a:srgbClr val="000000"/>
              </a:solidFill>
              <a:latin typeface="Consolas" panose="020B0609020204030204" pitchFamily="49" charset="0"/>
              <a:ea typeface="黑体" panose="02010609060101010101" pitchFamily="49" charset="-122"/>
            </a:endParaRPr>
          </a:p>
          <a:p>
            <a:pPr>
              <a:lnSpc>
                <a:spcPct val="150000"/>
              </a:lnSpc>
            </a:pPr>
            <a:r>
              <a:rPr lang="zh-CN" altLang="en-US" sz="2000" dirty="0">
                <a:solidFill>
                  <a:srgbClr val="000000"/>
                </a:solidFill>
                <a:latin typeface="Consolas" panose="020B0609020204030204" pitchFamily="49" charset="0"/>
                <a:ea typeface="黑体" panose="02010609060101010101" pitchFamily="49" charset="-122"/>
              </a:rPr>
              <a:t>都得不到最优解，真正的最大和是：</a:t>
            </a:r>
            <a:endParaRPr lang="zh-CN" altLang="en-US" sz="2000" dirty="0">
              <a:solidFill>
                <a:srgbClr val="000000"/>
              </a:solidFill>
              <a:latin typeface="Consolas" panose="020B0609020204030204" pitchFamily="49" charset="0"/>
              <a:ea typeface="黑体" panose="02010609060101010101" pitchFamily="49" charset="-122"/>
            </a:endParaRPr>
          </a:p>
          <a:p>
            <a:pPr>
              <a:lnSpc>
                <a:spcPct val="150000"/>
              </a:lnSpc>
            </a:pPr>
            <a:r>
              <a:rPr lang="zh-CN" altLang="en-US" sz="2000" dirty="0">
                <a:solidFill>
                  <a:srgbClr val="000000"/>
                </a:solidFill>
                <a:latin typeface="Consolas" panose="020B0609020204030204" pitchFamily="49" charset="0"/>
                <a:ea typeface="黑体" panose="02010609060101010101" pitchFamily="49" charset="-122"/>
              </a:rPr>
              <a:t>            </a:t>
            </a:r>
            <a:r>
              <a:rPr lang="en-US" altLang="zh-CN" sz="2000" dirty="0">
                <a:solidFill>
                  <a:srgbClr val="000000"/>
                </a:solidFill>
                <a:latin typeface="Consolas" panose="020B0609020204030204" pitchFamily="49" charset="0"/>
                <a:ea typeface="黑体" panose="02010609060101010101" pitchFamily="49" charset="-122"/>
              </a:rPr>
              <a:t>9+12+10+18+10=59</a:t>
            </a:r>
            <a:r>
              <a:rPr lang="zh-CN" altLang="en-US" sz="2000" dirty="0">
                <a:solidFill>
                  <a:srgbClr val="000000"/>
                </a:solidFill>
                <a:latin typeface="Consolas" panose="020B0609020204030204" pitchFamily="49" charset="0"/>
                <a:ea typeface="黑体" panose="02010609060101010101" pitchFamily="49" charset="-122"/>
              </a:rPr>
              <a:t>。      </a:t>
            </a:r>
            <a:endParaRPr lang="zh-CN" altLang="en-US" sz="2000" dirty="0">
              <a:solidFill>
                <a:srgbClr val="000000"/>
              </a:solidFill>
              <a:latin typeface="Consolas" panose="020B0609020204030204" pitchFamily="49" charset="0"/>
              <a:ea typeface="黑体" panose="02010609060101010101" pitchFamily="49" charset="-122"/>
            </a:endParaRPr>
          </a:p>
        </p:txBody>
      </p:sp>
      <p:pic>
        <p:nvPicPr>
          <p:cNvPr id="7" name="Picture 4">
            <a:hlinkClick r:id="rId2" action="ppaction://hlinksldjump"/>
          </p:cNvPr>
          <p:cNvPicPr>
            <a:picLocks noChangeAspect="1" noChangeArrowheads="1"/>
          </p:cNvPicPr>
          <p:nvPr/>
        </p:nvPicPr>
        <p:blipFill>
          <a:blip r:embed="rId3"/>
          <a:srcRect b="12251"/>
          <a:stretch>
            <a:fillRect/>
          </a:stretch>
        </p:blipFill>
        <p:spPr bwMode="auto">
          <a:xfrm>
            <a:off x="5257799" y="374650"/>
            <a:ext cx="3686175" cy="2890838"/>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cxnSp>
        <p:nvCxnSpPr>
          <p:cNvPr id="8" name="直接连接符 7"/>
          <p:cNvCxnSpPr/>
          <p:nvPr/>
        </p:nvCxnSpPr>
        <p:spPr>
          <a:xfrm>
            <a:off x="7011988" y="700088"/>
            <a:ext cx="441325" cy="207963"/>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7396163" y="1247775"/>
            <a:ext cx="441325" cy="20955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7512050" y="1819275"/>
            <a:ext cx="384175" cy="24130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7078663" y="2417763"/>
            <a:ext cx="384175" cy="24130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5432425" y="2403475"/>
            <a:ext cx="384175" cy="239713"/>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5837238" y="1819275"/>
            <a:ext cx="382588" cy="24130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6219825" y="1247775"/>
            <a:ext cx="384175" cy="24130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6629400" y="717550"/>
            <a:ext cx="384175" cy="24130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160780" name="TextBox 1"/>
          <p:cNvSpPr txBox="1"/>
          <p:nvPr/>
        </p:nvSpPr>
        <p:spPr>
          <a:xfrm>
            <a:off x="533400" y="555625"/>
            <a:ext cx="5072063" cy="522288"/>
          </a:xfrm>
          <a:prstGeom prst="rect">
            <a:avLst/>
          </a:prstGeom>
          <a:noFill/>
          <a:ln w="9525">
            <a:noFill/>
          </a:ln>
        </p:spPr>
        <p:txBody>
          <a:bodyPr anchor="t" anchorCtr="0">
            <a:spAutoFit/>
          </a:bodyPr>
          <a:p>
            <a:pPr algn="ctr" eaLnBrk="0" hangingPunct="0"/>
            <a:r>
              <a:rPr lang="zh-CN" altLang="zh-CN" sz="2800" dirty="0">
                <a:solidFill>
                  <a:schemeClr val="bg1"/>
                </a:solidFill>
                <a:latin typeface="微软雅黑" panose="020B0503020204020204" pitchFamily="34" charset="-122"/>
                <a:ea typeface="微软雅黑" panose="020B0503020204020204" pitchFamily="34" charset="-122"/>
              </a:rPr>
              <a:t>求解三角形最小路径问题</a:t>
            </a:r>
            <a:endParaRPr lang="zh-CN" altLang="zh-CN"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charRg st="44" end="7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up)">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up)">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up)">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charRg st="79" end="11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down)">
                                      <p:cBhvr>
                                        <p:cTn id="35" dur="5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down)">
                                      <p:cBhvr>
                                        <p:cTn id="40" dur="500"/>
                                        <p:tgtEl>
                                          <p:spTgt spid="1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wipe(down)">
                                      <p:cBhvr>
                                        <p:cTn id="45" dur="500"/>
                                        <p:tgtEl>
                                          <p:spTgt spid="1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down)">
                                      <p:cBhvr>
                                        <p:cTn id="50" dur="500"/>
                                        <p:tgtEl>
                                          <p:spTgt spid="15"/>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charRg st="114" end="131"/>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
                                            <p:txEl>
                                              <p:charRg st="131" end="16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2817" name="矩形 2"/>
          <p:cNvSpPr/>
          <p:nvPr/>
        </p:nvSpPr>
        <p:spPr>
          <a:xfrm>
            <a:off x="685800" y="1574800"/>
            <a:ext cx="3006725" cy="430213"/>
          </a:xfrm>
          <a:prstGeom prst="rect">
            <a:avLst/>
          </a:prstGeom>
          <a:noFill/>
          <a:ln w="9525">
            <a:noFill/>
          </a:ln>
        </p:spPr>
        <p:txBody>
          <a:bodyPr wrap="none" anchor="t" anchorCtr="0">
            <a:spAutoFit/>
          </a:bodyPr>
          <a:p>
            <a:pPr eaLnBrk="0" hangingPunct="0"/>
            <a:r>
              <a:rPr lang="zh-CN" altLang="zh-CN" sz="2200" dirty="0">
                <a:solidFill>
                  <a:srgbClr val="FF0000"/>
                </a:solidFill>
                <a:latin typeface="微软雅黑" panose="020B0503020204020204" pitchFamily="34" charset="-122"/>
                <a:ea typeface="微软雅黑" panose="020B0503020204020204" pitchFamily="34" charset="-122"/>
              </a:rPr>
              <a:t>【问题描述】</a:t>
            </a:r>
            <a:r>
              <a:rPr lang="zh-CN" altLang="en-US" sz="2200" dirty="0">
                <a:solidFill>
                  <a:srgbClr val="000000"/>
                </a:solidFill>
                <a:latin typeface="微软雅黑" panose="020B0503020204020204" pitchFamily="34" charset="-122"/>
                <a:ea typeface="微软雅黑" panose="020B0503020204020204" pitchFamily="34" charset="-122"/>
              </a:rPr>
              <a:t>数塔问题</a:t>
            </a:r>
            <a:endParaRPr lang="zh-CN" altLang="en-US" sz="2200" dirty="0">
              <a:solidFill>
                <a:srgbClr val="000000"/>
              </a:solidFill>
              <a:latin typeface="Arial" panose="020B0604020202020204" pitchFamily="34" charset="0"/>
              <a:ea typeface="微软雅黑" panose="020B0503020204020204" pitchFamily="34" charset="-122"/>
            </a:endParaRPr>
          </a:p>
        </p:txBody>
      </p:sp>
      <p:sp>
        <p:nvSpPr>
          <p:cNvPr id="162818" name="Text Box 2"/>
          <p:cNvSpPr txBox="1"/>
          <p:nvPr/>
        </p:nvSpPr>
        <p:spPr>
          <a:xfrm>
            <a:off x="735013" y="2717800"/>
            <a:ext cx="8534400" cy="3630613"/>
          </a:xfrm>
          <a:prstGeom prst="rect">
            <a:avLst/>
          </a:prstGeom>
          <a:noFill/>
          <a:ln w="9525">
            <a:noFill/>
          </a:ln>
        </p:spPr>
        <p:txBody>
          <a:bodyPr anchor="t" anchorCtr="0">
            <a:spAutoFit/>
          </a:bodyPr>
          <a:p>
            <a:r>
              <a:rPr lang="en-US" altLang="zh-CN" sz="2000" b="1" dirty="0">
                <a:latin typeface="黑体" panose="02010609060101010101" pitchFamily="49" charset="-122"/>
                <a:ea typeface="黑体" panose="02010609060101010101" pitchFamily="49" charset="-122"/>
              </a:rPr>
              <a:t> </a:t>
            </a:r>
            <a:r>
              <a:rPr lang="zh-CN" altLang="en-US" sz="2000" b="1" u="sng" dirty="0">
                <a:solidFill>
                  <a:srgbClr val="C00000"/>
                </a:solidFill>
                <a:latin typeface="黑体" panose="02010609060101010101" pitchFamily="49" charset="-122"/>
                <a:ea typeface="黑体" panose="02010609060101010101" pitchFamily="49" charset="-122"/>
              </a:rPr>
              <a:t>算法设计</a:t>
            </a:r>
            <a:endParaRPr lang="en-US" altLang="zh-CN" sz="2000" u="sng" dirty="0">
              <a:solidFill>
                <a:srgbClr val="000000"/>
              </a:solidFill>
              <a:latin typeface="Terminal"/>
              <a:ea typeface="隶书" panose="02010509060101010101" pitchFamily="49" charset="-122"/>
            </a:endParaRPr>
          </a:p>
          <a:p>
            <a:pPr>
              <a:lnSpc>
                <a:spcPct val="150000"/>
              </a:lnSpc>
            </a:pPr>
            <a:r>
              <a:rPr lang="zh-CN" altLang="en-US" sz="2000" dirty="0">
                <a:solidFill>
                  <a:srgbClr val="000000"/>
                </a:solidFill>
                <a:latin typeface="楷体_GB2312" panose="02010609030101010101" pitchFamily="49" charset="-122"/>
                <a:ea typeface="楷体_GB2312" panose="02010609030101010101" pitchFamily="49" charset="-122"/>
              </a:rPr>
              <a:t> </a:t>
            </a:r>
            <a:r>
              <a:rPr lang="zh-CN" altLang="en-US" sz="2000" dirty="0">
                <a:solidFill>
                  <a:srgbClr val="000000"/>
                </a:solidFill>
                <a:latin typeface="微软雅黑" panose="020B0503020204020204" pitchFamily="34" charset="-122"/>
                <a:ea typeface="微软雅黑" panose="020B0503020204020204" pitchFamily="34" charset="-122"/>
              </a:rPr>
              <a:t>动态规划设计过程如下：</a:t>
            </a:r>
            <a:endParaRPr lang="zh-CN" altLang="en-US" sz="2000" dirty="0">
              <a:solidFill>
                <a:srgbClr val="C00000"/>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rgbClr val="C00000"/>
                </a:solidFill>
                <a:latin typeface="微软雅黑" panose="020B0503020204020204" pitchFamily="34" charset="-122"/>
                <a:ea typeface="微软雅黑" panose="020B0503020204020204" pitchFamily="34" charset="-122"/>
              </a:rPr>
              <a:t> </a:t>
            </a:r>
            <a:r>
              <a:rPr lang="en-US" altLang="zh-CN" sz="2000" dirty="0">
                <a:solidFill>
                  <a:srgbClr val="C00000"/>
                </a:solidFill>
                <a:latin typeface="微软雅黑" panose="020B0503020204020204" pitchFamily="34" charset="-122"/>
                <a:ea typeface="微软雅黑" panose="020B0503020204020204" pitchFamily="34" charset="-122"/>
              </a:rPr>
              <a:t>1.</a:t>
            </a:r>
            <a:r>
              <a:rPr lang="zh-CN" altLang="en-US" sz="2000" dirty="0">
                <a:solidFill>
                  <a:srgbClr val="C00000"/>
                </a:solidFill>
                <a:latin typeface="微软雅黑" panose="020B0503020204020204" pitchFamily="34" charset="-122"/>
                <a:ea typeface="微软雅黑" panose="020B0503020204020204" pitchFamily="34" charset="-122"/>
              </a:rPr>
              <a:t>阶段划分：</a:t>
            </a:r>
            <a:endParaRPr lang="zh-CN" altLang="en-US" sz="2000" dirty="0">
              <a:solidFill>
                <a:srgbClr val="C00000"/>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rgbClr val="000000"/>
                </a:solidFill>
                <a:latin typeface="微软雅黑" panose="020B0503020204020204" pitchFamily="34" charset="-122"/>
                <a:ea typeface="微软雅黑" panose="020B0503020204020204" pitchFamily="34" charset="-122"/>
              </a:rPr>
              <a:t>  第一步对于第五层的数据，做如下五次决策：</a:t>
            </a:r>
            <a:endParaRPr lang="zh-CN" altLang="en-US" sz="2000" dirty="0">
              <a:solidFill>
                <a:srgbClr val="000000"/>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rgbClr val="000000"/>
                </a:solidFill>
                <a:latin typeface="微软雅黑" panose="020B0503020204020204" pitchFamily="34" charset="-122"/>
                <a:ea typeface="微软雅黑" panose="020B0503020204020204" pitchFamily="34" charset="-122"/>
              </a:rPr>
              <a:t>       对经过第四层</a:t>
            </a:r>
            <a:r>
              <a:rPr lang="en-US" altLang="zh-CN" sz="2000" dirty="0">
                <a:solidFill>
                  <a:srgbClr val="000000"/>
                </a:solidFill>
                <a:latin typeface="微软雅黑" panose="020B0503020204020204" pitchFamily="34" charset="-122"/>
                <a:ea typeface="微软雅黑" panose="020B0503020204020204" pitchFamily="34" charset="-122"/>
              </a:rPr>
              <a:t>2</a:t>
            </a:r>
            <a:r>
              <a:rPr lang="zh-CN" altLang="en-US" sz="2000" dirty="0">
                <a:solidFill>
                  <a:srgbClr val="000000"/>
                </a:solidFill>
                <a:latin typeface="微软雅黑" panose="020B0503020204020204" pitchFamily="34" charset="-122"/>
                <a:ea typeface="微软雅黑" panose="020B0503020204020204" pitchFamily="34" charset="-122"/>
              </a:rPr>
              <a:t>的路径选择第五层的</a:t>
            </a:r>
            <a:r>
              <a:rPr lang="en-US" altLang="zh-CN" sz="2000" dirty="0">
                <a:solidFill>
                  <a:srgbClr val="000000"/>
                </a:solidFill>
                <a:latin typeface="微软雅黑" panose="020B0503020204020204" pitchFamily="34" charset="-122"/>
                <a:ea typeface="微软雅黑" panose="020B0503020204020204" pitchFamily="34" charset="-122"/>
              </a:rPr>
              <a:t>19</a:t>
            </a:r>
            <a:r>
              <a:rPr lang="zh-CN" altLang="en-US" sz="2000" dirty="0">
                <a:solidFill>
                  <a:srgbClr val="000000"/>
                </a:solidFill>
                <a:latin typeface="微软雅黑" panose="020B0503020204020204" pitchFamily="34" charset="-122"/>
                <a:ea typeface="微软雅黑" panose="020B0503020204020204" pitchFamily="34" charset="-122"/>
              </a:rPr>
              <a:t>，</a:t>
            </a:r>
            <a:endParaRPr lang="zh-CN" altLang="en-US" sz="2000" dirty="0">
              <a:solidFill>
                <a:srgbClr val="000000"/>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rgbClr val="000000"/>
                </a:solidFill>
                <a:latin typeface="微软雅黑" panose="020B0503020204020204" pitchFamily="34" charset="-122"/>
                <a:ea typeface="微软雅黑" panose="020B0503020204020204" pitchFamily="34" charset="-122"/>
              </a:rPr>
              <a:t>       对经过第四层</a:t>
            </a:r>
            <a:r>
              <a:rPr lang="en-US" altLang="zh-CN" sz="2000" dirty="0">
                <a:solidFill>
                  <a:srgbClr val="000000"/>
                </a:solidFill>
                <a:latin typeface="微软雅黑" panose="020B0503020204020204" pitchFamily="34" charset="-122"/>
                <a:ea typeface="微软雅黑" panose="020B0503020204020204" pitchFamily="34" charset="-122"/>
              </a:rPr>
              <a:t>18</a:t>
            </a:r>
            <a:r>
              <a:rPr lang="zh-CN" altLang="en-US" sz="2000" dirty="0">
                <a:solidFill>
                  <a:srgbClr val="000000"/>
                </a:solidFill>
                <a:latin typeface="微软雅黑" panose="020B0503020204020204" pitchFamily="34" charset="-122"/>
                <a:ea typeface="微软雅黑" panose="020B0503020204020204" pitchFamily="34" charset="-122"/>
              </a:rPr>
              <a:t>的路径选择第五层的</a:t>
            </a:r>
            <a:r>
              <a:rPr lang="en-US" altLang="zh-CN" sz="2000" dirty="0">
                <a:solidFill>
                  <a:srgbClr val="000000"/>
                </a:solidFill>
                <a:latin typeface="微软雅黑" panose="020B0503020204020204" pitchFamily="34" charset="-122"/>
                <a:ea typeface="微软雅黑" panose="020B0503020204020204" pitchFamily="34" charset="-122"/>
              </a:rPr>
              <a:t>10</a:t>
            </a:r>
            <a:r>
              <a:rPr lang="zh-CN" altLang="en-US" sz="2000" dirty="0">
                <a:solidFill>
                  <a:srgbClr val="000000"/>
                </a:solidFill>
                <a:latin typeface="微软雅黑" panose="020B0503020204020204" pitchFamily="34" charset="-122"/>
                <a:ea typeface="微软雅黑" panose="020B0503020204020204" pitchFamily="34" charset="-122"/>
              </a:rPr>
              <a:t>，</a:t>
            </a:r>
            <a:endParaRPr lang="zh-CN" altLang="en-US" sz="2000" dirty="0">
              <a:solidFill>
                <a:srgbClr val="000000"/>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rgbClr val="000000"/>
                </a:solidFill>
                <a:latin typeface="微软雅黑" panose="020B0503020204020204" pitchFamily="34" charset="-122"/>
                <a:ea typeface="微软雅黑" panose="020B0503020204020204" pitchFamily="34" charset="-122"/>
              </a:rPr>
              <a:t>       对经过第四层</a:t>
            </a:r>
            <a:r>
              <a:rPr lang="en-US" altLang="zh-CN" sz="2000" dirty="0">
                <a:solidFill>
                  <a:srgbClr val="000000"/>
                </a:solidFill>
                <a:latin typeface="微软雅黑" panose="020B0503020204020204" pitchFamily="34" charset="-122"/>
                <a:ea typeface="微软雅黑" panose="020B0503020204020204" pitchFamily="34" charset="-122"/>
              </a:rPr>
              <a:t>9</a:t>
            </a:r>
            <a:r>
              <a:rPr lang="zh-CN" altLang="en-US" sz="2000" dirty="0">
                <a:solidFill>
                  <a:srgbClr val="000000"/>
                </a:solidFill>
                <a:latin typeface="微软雅黑" panose="020B0503020204020204" pitchFamily="34" charset="-122"/>
                <a:ea typeface="微软雅黑" panose="020B0503020204020204" pitchFamily="34" charset="-122"/>
              </a:rPr>
              <a:t>的路径也选择第五层的</a:t>
            </a:r>
            <a:r>
              <a:rPr lang="en-US" altLang="zh-CN" sz="2000" dirty="0">
                <a:solidFill>
                  <a:srgbClr val="000000"/>
                </a:solidFill>
                <a:latin typeface="微软雅黑" panose="020B0503020204020204" pitchFamily="34" charset="-122"/>
                <a:ea typeface="微软雅黑" panose="020B0503020204020204" pitchFamily="34" charset="-122"/>
              </a:rPr>
              <a:t>10</a:t>
            </a:r>
            <a:r>
              <a:rPr lang="zh-CN" altLang="en-US" sz="2000" dirty="0">
                <a:solidFill>
                  <a:srgbClr val="000000"/>
                </a:solidFill>
                <a:latin typeface="微软雅黑" panose="020B0503020204020204" pitchFamily="34" charset="-122"/>
                <a:ea typeface="微软雅黑" panose="020B0503020204020204" pitchFamily="34" charset="-122"/>
              </a:rPr>
              <a:t>，</a:t>
            </a:r>
            <a:endParaRPr lang="zh-CN" altLang="en-US" sz="2000" dirty="0">
              <a:solidFill>
                <a:srgbClr val="000000"/>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rgbClr val="000000"/>
                </a:solidFill>
                <a:latin typeface="微软雅黑" panose="020B0503020204020204" pitchFamily="34" charset="-122"/>
                <a:ea typeface="微软雅黑" panose="020B0503020204020204" pitchFamily="34" charset="-122"/>
              </a:rPr>
              <a:t>       对经过第四层</a:t>
            </a:r>
            <a:r>
              <a:rPr lang="en-US" altLang="zh-CN" sz="2000" dirty="0">
                <a:solidFill>
                  <a:srgbClr val="000000"/>
                </a:solidFill>
                <a:latin typeface="微软雅黑" panose="020B0503020204020204" pitchFamily="34" charset="-122"/>
                <a:ea typeface="微软雅黑" panose="020B0503020204020204" pitchFamily="34" charset="-122"/>
              </a:rPr>
              <a:t>5</a:t>
            </a:r>
            <a:r>
              <a:rPr lang="zh-CN" altLang="en-US" sz="2000" dirty="0">
                <a:solidFill>
                  <a:srgbClr val="000000"/>
                </a:solidFill>
                <a:latin typeface="微软雅黑" panose="020B0503020204020204" pitchFamily="34" charset="-122"/>
                <a:ea typeface="微软雅黑" panose="020B0503020204020204" pitchFamily="34" charset="-122"/>
              </a:rPr>
              <a:t>的路径选择第五层的</a:t>
            </a:r>
            <a:r>
              <a:rPr lang="en-US" altLang="zh-CN" sz="2000" dirty="0">
                <a:solidFill>
                  <a:srgbClr val="000000"/>
                </a:solidFill>
                <a:latin typeface="微软雅黑" panose="020B0503020204020204" pitchFamily="34" charset="-122"/>
                <a:ea typeface="微软雅黑" panose="020B0503020204020204" pitchFamily="34" charset="-122"/>
              </a:rPr>
              <a:t>16</a:t>
            </a:r>
            <a:r>
              <a:rPr lang="zh-CN" altLang="en-US" sz="2000" dirty="0">
                <a:solidFill>
                  <a:srgbClr val="000000"/>
                </a:solidFill>
                <a:latin typeface="微软雅黑" panose="020B0503020204020204" pitchFamily="34" charset="-122"/>
                <a:ea typeface="微软雅黑" panose="020B0503020204020204" pitchFamily="34" charset="-122"/>
              </a:rPr>
              <a:t>。 </a:t>
            </a:r>
            <a:r>
              <a:rPr lang="zh-CN" altLang="en-US" sz="2000" dirty="0">
                <a:solidFill>
                  <a:srgbClr val="000000"/>
                </a:solidFill>
                <a:latin typeface="隶书" panose="02010509060101010101" pitchFamily="49" charset="-122"/>
                <a:ea typeface="隶书" panose="02010509060101010101" pitchFamily="49" charset="-122"/>
              </a:rPr>
              <a:t>                </a:t>
            </a:r>
            <a:endParaRPr lang="zh-CN" altLang="en-US" sz="2000" dirty="0">
              <a:solidFill>
                <a:srgbClr val="000000"/>
              </a:solidFill>
              <a:latin typeface="Garamond" panose="02020404030301010803" pitchFamily="18" charset="0"/>
              <a:ea typeface="楷体_GB2312" panose="02010609030101010101" pitchFamily="49" charset="-122"/>
            </a:endParaRPr>
          </a:p>
        </p:txBody>
      </p:sp>
      <p:pic>
        <p:nvPicPr>
          <p:cNvPr id="6" name="Picture 4">
            <a:hlinkClick r:id="rId1" action="ppaction://hlinksldjump"/>
          </p:cNvPr>
          <p:cNvPicPr>
            <a:picLocks noChangeAspect="1" noChangeArrowheads="1"/>
          </p:cNvPicPr>
          <p:nvPr/>
        </p:nvPicPr>
        <p:blipFill>
          <a:blip r:embed="rId2"/>
          <a:srcRect b="12251"/>
          <a:stretch>
            <a:fillRect/>
          </a:stretch>
        </p:blipFill>
        <p:spPr bwMode="auto">
          <a:xfrm>
            <a:off x="3894138" y="228600"/>
            <a:ext cx="4945062" cy="3878263"/>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7" name="矩形 6"/>
          <p:cNvSpPr/>
          <p:nvPr/>
        </p:nvSpPr>
        <p:spPr>
          <a:xfrm>
            <a:off x="4203700" y="2241550"/>
            <a:ext cx="900113" cy="863600"/>
          </a:xfrm>
          <a:prstGeom prst="rect">
            <a:avLst/>
          </a:prstGeom>
          <a:solidFill>
            <a:srgbClr val="FF0000">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8" name="椭圆 7"/>
          <p:cNvSpPr/>
          <p:nvPr/>
        </p:nvSpPr>
        <p:spPr>
          <a:xfrm>
            <a:off x="3743325" y="3105150"/>
            <a:ext cx="828675" cy="755650"/>
          </a:xfrm>
          <a:prstGeom prst="ellipse">
            <a:avLst/>
          </a:prstGeom>
          <a:solidFill>
            <a:srgbClr val="00B050">
              <a:alpha val="34118"/>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9" name="椭圆 8"/>
          <p:cNvSpPr/>
          <p:nvPr/>
        </p:nvSpPr>
        <p:spPr>
          <a:xfrm>
            <a:off x="4760913" y="3119438"/>
            <a:ext cx="827088" cy="755650"/>
          </a:xfrm>
          <a:prstGeom prst="ellipse">
            <a:avLst/>
          </a:prstGeom>
          <a:solidFill>
            <a:srgbClr val="00B050">
              <a:alpha val="34118"/>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cxnSp>
        <p:nvCxnSpPr>
          <p:cNvPr id="10" name="直接连接符 9"/>
          <p:cNvCxnSpPr/>
          <p:nvPr/>
        </p:nvCxnSpPr>
        <p:spPr>
          <a:xfrm>
            <a:off x="1304925" y="4887913"/>
            <a:ext cx="4876800" cy="2540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圆角矩形 7"/>
          <p:cNvSpPr/>
          <p:nvPr/>
        </p:nvSpPr>
        <p:spPr>
          <a:xfrm>
            <a:off x="3743325" y="3105150"/>
            <a:ext cx="828675" cy="769938"/>
          </a:xfrm>
          <a:prstGeom prst="roundRect">
            <a:avLst/>
          </a:prstGeom>
          <a:solidFill>
            <a:srgbClr val="CC3399">
              <a:alpha val="47843"/>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12" name="圆角矩形 9"/>
          <p:cNvSpPr/>
          <p:nvPr/>
        </p:nvSpPr>
        <p:spPr>
          <a:xfrm>
            <a:off x="5953125" y="3138488"/>
            <a:ext cx="827088" cy="769938"/>
          </a:xfrm>
          <a:prstGeom prst="roundRect">
            <a:avLst/>
          </a:prstGeom>
          <a:solidFill>
            <a:srgbClr val="CC3399">
              <a:alpha val="47843"/>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13" name="圆角矩形 10"/>
          <p:cNvSpPr/>
          <p:nvPr/>
        </p:nvSpPr>
        <p:spPr>
          <a:xfrm>
            <a:off x="8105775" y="3138488"/>
            <a:ext cx="827088" cy="769938"/>
          </a:xfrm>
          <a:prstGeom prst="roundRect">
            <a:avLst/>
          </a:prstGeom>
          <a:solidFill>
            <a:srgbClr val="CC3399">
              <a:alpha val="47843"/>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162827" name="TextBox 1"/>
          <p:cNvSpPr txBox="1"/>
          <p:nvPr/>
        </p:nvSpPr>
        <p:spPr>
          <a:xfrm>
            <a:off x="533400" y="555625"/>
            <a:ext cx="5072063" cy="522288"/>
          </a:xfrm>
          <a:prstGeom prst="rect">
            <a:avLst/>
          </a:prstGeom>
          <a:noFill/>
          <a:ln w="9525">
            <a:noFill/>
          </a:ln>
        </p:spPr>
        <p:txBody>
          <a:bodyPr anchor="t" anchorCtr="0">
            <a:spAutoFit/>
          </a:bodyPr>
          <a:p>
            <a:pPr algn="ctr" eaLnBrk="0" hangingPunct="0"/>
            <a:r>
              <a:rPr lang="zh-CN" altLang="zh-CN" sz="2800" dirty="0">
                <a:solidFill>
                  <a:schemeClr val="bg1"/>
                </a:solidFill>
                <a:latin typeface="微软雅黑" panose="020B0503020204020204" pitchFamily="34" charset="-122"/>
                <a:ea typeface="微软雅黑" panose="020B0503020204020204" pitchFamily="34" charset="-122"/>
              </a:rPr>
              <a:t>求解三角形最小路径问题</a:t>
            </a:r>
            <a:endParaRPr lang="zh-CN" altLang="zh-CN"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1" nodeType="clickEffect">
                                  <p:stCondLst>
                                    <p:cond delay="0"/>
                                  </p:stCondLst>
                                  <p:childTnLst>
                                    <p:set>
                                      <p:cBhvr>
                                        <p:cTn id="23" dur="1" fill="hold">
                                          <p:stCondLst>
                                            <p:cond delay="0"/>
                                          </p:stCondLst>
                                        </p:cTn>
                                        <p:tgtEl>
                                          <p:spTgt spid="7"/>
                                        </p:tgtEl>
                                        <p:attrNameLst>
                                          <p:attrName>style.visibility</p:attrName>
                                        </p:attrNameLst>
                                      </p:cBhvr>
                                      <p:to>
                                        <p:strVal val="hidden"/>
                                      </p:to>
                                    </p:set>
                                  </p:childTnLst>
                                </p:cTn>
                              </p:par>
                              <p:par>
                                <p:cTn id="24" presetID="1" presetClass="exit" presetSubtype="0" fill="hold" grpId="1" nodeType="withEffect">
                                  <p:stCondLst>
                                    <p:cond delay="0"/>
                                  </p:stCondLst>
                                  <p:childTnLst>
                                    <p:set>
                                      <p:cBhvr>
                                        <p:cTn id="25" dur="1" fill="hold">
                                          <p:stCondLst>
                                            <p:cond delay="0"/>
                                          </p:stCondLst>
                                        </p:cTn>
                                        <p:tgtEl>
                                          <p:spTgt spid="8"/>
                                        </p:tgtEl>
                                        <p:attrNameLst>
                                          <p:attrName>style.visibility</p:attrName>
                                        </p:attrNameLst>
                                      </p:cBhvr>
                                      <p:to>
                                        <p:strVal val="hidden"/>
                                      </p:to>
                                    </p:set>
                                  </p:childTnLst>
                                </p:cTn>
                              </p:par>
                              <p:par>
                                <p:cTn id="26" presetID="1" presetClass="exit" presetSubtype="0" fill="hold" grpId="1" nodeType="withEffect">
                                  <p:stCondLst>
                                    <p:cond delay="0"/>
                                  </p:stCondLst>
                                  <p:childTnLst>
                                    <p:set>
                                      <p:cBhvr>
                                        <p:cTn id="27" dur="1" fill="hold">
                                          <p:stCondLst>
                                            <p:cond delay="0"/>
                                          </p:stCondLst>
                                        </p:cTn>
                                        <p:tgtEl>
                                          <p:spTgt spid="9"/>
                                        </p:tgtEl>
                                        <p:attrNameLst>
                                          <p:attrName>style.visibility</p:attrName>
                                        </p:attrNameLst>
                                      </p:cBhvr>
                                      <p:to>
                                        <p:strVal val="hidden"/>
                                      </p:to>
                                    </p:set>
                                  </p:childTnLst>
                                </p:cTn>
                              </p:par>
                            </p:childTnLst>
                          </p:cTn>
                        </p:par>
                        <p:par>
                          <p:cTn id="28" fill="hold">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1" grpId="0" animBg="1"/>
      <p:bldP spid="12" grpId="0" animBg="1"/>
      <p:bldP spid="13"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41" name="矩形 2"/>
          <p:cNvSpPr/>
          <p:nvPr/>
        </p:nvSpPr>
        <p:spPr>
          <a:xfrm>
            <a:off x="685800" y="1574800"/>
            <a:ext cx="3006725" cy="430213"/>
          </a:xfrm>
          <a:prstGeom prst="rect">
            <a:avLst/>
          </a:prstGeom>
          <a:noFill/>
          <a:ln w="9525">
            <a:noFill/>
          </a:ln>
        </p:spPr>
        <p:txBody>
          <a:bodyPr wrap="none" anchor="t" anchorCtr="0">
            <a:spAutoFit/>
          </a:bodyPr>
          <a:p>
            <a:pPr eaLnBrk="0" hangingPunct="0"/>
            <a:r>
              <a:rPr lang="zh-CN" altLang="zh-CN" sz="2200" dirty="0">
                <a:solidFill>
                  <a:srgbClr val="FF0000"/>
                </a:solidFill>
                <a:latin typeface="微软雅黑" panose="020B0503020204020204" pitchFamily="34" charset="-122"/>
                <a:ea typeface="微软雅黑" panose="020B0503020204020204" pitchFamily="34" charset="-122"/>
              </a:rPr>
              <a:t>【问题描述】</a:t>
            </a:r>
            <a:r>
              <a:rPr lang="zh-CN" altLang="en-US" sz="2200" dirty="0">
                <a:solidFill>
                  <a:srgbClr val="000000"/>
                </a:solidFill>
                <a:latin typeface="微软雅黑" panose="020B0503020204020204" pitchFamily="34" charset="-122"/>
                <a:ea typeface="微软雅黑" panose="020B0503020204020204" pitchFamily="34" charset="-122"/>
              </a:rPr>
              <a:t>数塔问题</a:t>
            </a:r>
            <a:endParaRPr lang="zh-CN" altLang="en-US" sz="2200" dirty="0">
              <a:solidFill>
                <a:srgbClr val="000000"/>
              </a:solidFill>
              <a:latin typeface="Arial" panose="020B0604020202020204" pitchFamily="34" charset="0"/>
              <a:ea typeface="微软雅黑" panose="020B0503020204020204" pitchFamily="34" charset="-122"/>
            </a:endParaRPr>
          </a:p>
        </p:txBody>
      </p:sp>
      <p:sp>
        <p:nvSpPr>
          <p:cNvPr id="5" name="Text Box 2"/>
          <p:cNvSpPr txBox="1"/>
          <p:nvPr/>
        </p:nvSpPr>
        <p:spPr>
          <a:xfrm>
            <a:off x="533400" y="890588"/>
            <a:ext cx="8280400" cy="5168900"/>
          </a:xfrm>
          <a:prstGeom prst="rect">
            <a:avLst/>
          </a:prstGeom>
          <a:noFill/>
          <a:ln w="9525">
            <a:noFill/>
          </a:ln>
        </p:spPr>
        <p:txBody>
          <a:bodyPr anchor="t" anchorCtr="0">
            <a:spAutoFit/>
          </a:bodyPr>
          <a:p>
            <a:r>
              <a:rPr lang="en-US" altLang="zh-CN" sz="2400" b="1" dirty="0">
                <a:latin typeface="Garamond" panose="02020404030301010803" pitchFamily="18" charset="0"/>
                <a:ea typeface="宋体" panose="02010600030101010101" pitchFamily="2" charset="-122"/>
              </a:rPr>
              <a:t>        </a:t>
            </a:r>
            <a:endParaRPr lang="en-US" altLang="zh-CN" sz="2400" b="1" dirty="0">
              <a:latin typeface="Garamond" panose="02020404030301010803" pitchFamily="18" charset="0"/>
              <a:ea typeface="宋体" panose="02010600030101010101" pitchFamily="2" charset="-122"/>
            </a:endParaRPr>
          </a:p>
          <a:p>
            <a:endParaRPr lang="en-US" altLang="zh-CN" sz="2400" b="1" dirty="0">
              <a:latin typeface="楷体_GB2312" panose="02010609030101010101" pitchFamily="49" charset="-122"/>
              <a:ea typeface="楷体_GB2312" panose="02010609030101010101" pitchFamily="49" charset="-122"/>
            </a:endParaRPr>
          </a:p>
          <a:p>
            <a:endParaRPr lang="en-US" altLang="zh-CN" sz="2400" b="1" dirty="0">
              <a:latin typeface="楷体_GB2312" panose="02010609030101010101" pitchFamily="49" charset="-122"/>
              <a:ea typeface="楷体_GB2312" panose="02010609030101010101" pitchFamily="49" charset="-122"/>
            </a:endParaRPr>
          </a:p>
          <a:p>
            <a:endParaRPr lang="en-US" altLang="zh-CN" sz="2400" b="1" dirty="0">
              <a:latin typeface="楷体_GB2312" panose="02010609030101010101" pitchFamily="49" charset="-122"/>
              <a:ea typeface="楷体_GB2312" panose="02010609030101010101" pitchFamily="49" charset="-122"/>
            </a:endParaRPr>
          </a:p>
          <a:p>
            <a:endParaRPr lang="en-US" altLang="zh-CN" sz="2400" b="1" dirty="0">
              <a:latin typeface="楷体_GB2312" panose="02010609030101010101" pitchFamily="49" charset="-122"/>
              <a:ea typeface="楷体_GB2312" panose="02010609030101010101" pitchFamily="49" charset="-122"/>
            </a:endParaRPr>
          </a:p>
          <a:p>
            <a:endParaRPr lang="en-US" altLang="zh-CN" sz="2400" b="1" dirty="0">
              <a:latin typeface="楷体_GB2312" panose="02010609030101010101" pitchFamily="49" charset="-122"/>
              <a:ea typeface="楷体_GB2312" panose="02010609030101010101" pitchFamily="49" charset="-122"/>
            </a:endParaRPr>
          </a:p>
          <a:p>
            <a:pPr>
              <a:lnSpc>
                <a:spcPct val="150000"/>
              </a:lnSpc>
            </a:pPr>
            <a:r>
              <a:rPr lang="zh-CN" altLang="en-US" sz="2400" b="1" dirty="0">
                <a:latin typeface="楷体_GB2312" panose="02010609030101010101" pitchFamily="49" charset="-122"/>
                <a:ea typeface="楷体_GB2312" panose="02010609030101010101" pitchFamily="49" charset="-122"/>
              </a:rPr>
              <a:t>    </a:t>
            </a:r>
            <a:r>
              <a:rPr lang="zh-CN" altLang="en-US" sz="2000" dirty="0">
                <a:solidFill>
                  <a:srgbClr val="000000"/>
                </a:solidFill>
                <a:latin typeface="微软雅黑" panose="020B0503020204020204" pitchFamily="34" charset="-122"/>
                <a:ea typeface="微软雅黑" panose="020B0503020204020204" pitchFamily="34" charset="-122"/>
              </a:rPr>
              <a:t>以上的决策结果将五阶数塔问题变为</a:t>
            </a:r>
            <a:r>
              <a:rPr lang="en-US" altLang="zh-CN" sz="2000" dirty="0">
                <a:solidFill>
                  <a:srgbClr val="000000"/>
                </a:solidFill>
                <a:latin typeface="微软雅黑" panose="020B0503020204020204" pitchFamily="34" charset="-122"/>
                <a:ea typeface="微软雅黑" panose="020B0503020204020204" pitchFamily="34" charset="-122"/>
              </a:rPr>
              <a:t>4</a:t>
            </a:r>
            <a:r>
              <a:rPr lang="zh-CN" altLang="en-US" sz="2000" dirty="0">
                <a:solidFill>
                  <a:srgbClr val="000000"/>
                </a:solidFill>
                <a:latin typeface="微软雅黑" panose="020B0503020204020204" pitchFamily="34" charset="-122"/>
                <a:ea typeface="微软雅黑" panose="020B0503020204020204" pitchFamily="34" charset="-122"/>
              </a:rPr>
              <a:t>阶子问题，递推出第四层与第五层的和为</a:t>
            </a:r>
            <a:r>
              <a:rPr lang="en-US" altLang="zh-CN" sz="2000" dirty="0">
                <a:solidFill>
                  <a:srgbClr val="000000"/>
                </a:solidFill>
                <a:latin typeface="微软雅黑" panose="020B0503020204020204" pitchFamily="34" charset="-122"/>
                <a:ea typeface="微软雅黑" panose="020B0503020204020204" pitchFamily="34" charset="-122"/>
              </a:rPr>
              <a:t>:</a:t>
            </a:r>
            <a:endParaRPr lang="en-US" altLang="zh-CN" sz="2000" dirty="0">
              <a:solidFill>
                <a:srgbClr val="000000"/>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000000"/>
                </a:solidFill>
                <a:latin typeface="微软雅黑" panose="020B0503020204020204" pitchFamily="34" charset="-122"/>
                <a:ea typeface="微软雅黑" panose="020B0503020204020204" pitchFamily="34" charset="-122"/>
              </a:rPr>
              <a:t>       </a:t>
            </a:r>
            <a:r>
              <a:rPr lang="en-US" altLang="zh-CN" sz="2000" b="1" dirty="0">
                <a:solidFill>
                  <a:srgbClr val="FF0000"/>
                </a:solidFill>
                <a:latin typeface="微软雅黑" panose="020B0503020204020204" pitchFamily="34" charset="-122"/>
                <a:ea typeface="微软雅黑" panose="020B0503020204020204" pitchFamily="34" charset="-122"/>
              </a:rPr>
              <a:t>21</a:t>
            </a:r>
            <a:r>
              <a:rPr lang="en-US" altLang="zh-CN" sz="2000" dirty="0">
                <a:solidFill>
                  <a:srgbClr val="000000"/>
                </a:solidFill>
                <a:latin typeface="微软雅黑" panose="020B0503020204020204" pitchFamily="34" charset="-122"/>
                <a:ea typeface="微软雅黑" panose="020B0503020204020204" pitchFamily="34" charset="-122"/>
              </a:rPr>
              <a:t>(2+19),</a:t>
            </a:r>
            <a:r>
              <a:rPr lang="en-US" altLang="zh-CN" sz="2000" b="1" dirty="0">
                <a:solidFill>
                  <a:srgbClr val="FF0000"/>
                </a:solidFill>
                <a:latin typeface="微软雅黑" panose="020B0503020204020204" pitchFamily="34" charset="-122"/>
                <a:ea typeface="微软雅黑" panose="020B0503020204020204" pitchFamily="34" charset="-122"/>
              </a:rPr>
              <a:t>28</a:t>
            </a:r>
            <a:r>
              <a:rPr lang="en-US" altLang="zh-CN" sz="2000" dirty="0">
                <a:solidFill>
                  <a:srgbClr val="000000"/>
                </a:solidFill>
                <a:latin typeface="微软雅黑" panose="020B0503020204020204" pitchFamily="34" charset="-122"/>
                <a:ea typeface="微软雅黑" panose="020B0503020204020204" pitchFamily="34" charset="-122"/>
              </a:rPr>
              <a:t>(18+10),</a:t>
            </a:r>
            <a:r>
              <a:rPr lang="en-US" altLang="zh-CN" sz="2000" b="1" dirty="0">
                <a:solidFill>
                  <a:srgbClr val="FF0000"/>
                </a:solidFill>
                <a:latin typeface="微软雅黑" panose="020B0503020204020204" pitchFamily="34" charset="-122"/>
                <a:ea typeface="微软雅黑" panose="020B0503020204020204" pitchFamily="34" charset="-122"/>
              </a:rPr>
              <a:t>19</a:t>
            </a:r>
            <a:r>
              <a:rPr lang="en-US" altLang="zh-CN" sz="2000" dirty="0">
                <a:solidFill>
                  <a:srgbClr val="000000"/>
                </a:solidFill>
                <a:latin typeface="微软雅黑" panose="020B0503020204020204" pitchFamily="34" charset="-122"/>
                <a:ea typeface="微软雅黑" panose="020B0503020204020204" pitchFamily="34" charset="-122"/>
              </a:rPr>
              <a:t>(9+10),</a:t>
            </a:r>
            <a:r>
              <a:rPr lang="en-US" altLang="zh-CN" sz="2000" b="1" dirty="0">
                <a:solidFill>
                  <a:srgbClr val="FF0000"/>
                </a:solidFill>
                <a:latin typeface="微软雅黑" panose="020B0503020204020204" pitchFamily="34" charset="-122"/>
                <a:ea typeface="微软雅黑" panose="020B0503020204020204" pitchFamily="34" charset="-122"/>
              </a:rPr>
              <a:t>21</a:t>
            </a:r>
            <a:r>
              <a:rPr lang="en-US" altLang="zh-CN" sz="2000" dirty="0">
                <a:solidFill>
                  <a:srgbClr val="000000"/>
                </a:solidFill>
                <a:latin typeface="微软雅黑" panose="020B0503020204020204" pitchFamily="34" charset="-122"/>
                <a:ea typeface="微软雅黑" panose="020B0503020204020204" pitchFamily="34" charset="-122"/>
              </a:rPr>
              <a:t>(5+16)</a:t>
            </a:r>
            <a:r>
              <a:rPr lang="zh-CN" altLang="en-US" sz="2000" dirty="0">
                <a:solidFill>
                  <a:srgbClr val="000000"/>
                </a:solidFill>
                <a:latin typeface="微软雅黑" panose="020B0503020204020204" pitchFamily="34" charset="-122"/>
                <a:ea typeface="微软雅黑" panose="020B0503020204020204" pitchFamily="34" charset="-122"/>
              </a:rPr>
              <a:t>。</a:t>
            </a:r>
            <a:endParaRPr lang="zh-CN" altLang="en-US" sz="2000" dirty="0">
              <a:solidFill>
                <a:srgbClr val="000000"/>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rgbClr val="000000"/>
                </a:solidFill>
                <a:latin typeface="微软雅黑" panose="020B0503020204020204" pitchFamily="34" charset="-122"/>
                <a:ea typeface="微软雅黑" panose="020B0503020204020204" pitchFamily="34" charset="-122"/>
              </a:rPr>
              <a:t>    用同样的方法还可以将</a:t>
            </a:r>
            <a:r>
              <a:rPr lang="en-US" altLang="zh-CN" sz="2000" dirty="0">
                <a:solidFill>
                  <a:srgbClr val="000000"/>
                </a:solidFill>
                <a:latin typeface="微软雅黑" panose="020B0503020204020204" pitchFamily="34" charset="-122"/>
                <a:ea typeface="微软雅黑" panose="020B0503020204020204" pitchFamily="34" charset="-122"/>
              </a:rPr>
              <a:t>4</a:t>
            </a:r>
            <a:r>
              <a:rPr lang="zh-CN" altLang="en-US" sz="2000" dirty="0">
                <a:solidFill>
                  <a:srgbClr val="000000"/>
                </a:solidFill>
                <a:latin typeface="微软雅黑" panose="020B0503020204020204" pitchFamily="34" charset="-122"/>
                <a:ea typeface="微软雅黑" panose="020B0503020204020204" pitchFamily="34" charset="-122"/>
              </a:rPr>
              <a:t>阶数塔问题</a:t>
            </a:r>
            <a:r>
              <a:rPr lang="en-US" altLang="zh-CN" sz="2000" dirty="0">
                <a:solidFill>
                  <a:srgbClr val="000000"/>
                </a:solidFill>
                <a:latin typeface="微软雅黑" panose="020B0503020204020204" pitchFamily="34" charset="-122"/>
                <a:ea typeface="微软雅黑" panose="020B0503020204020204" pitchFamily="34" charset="-122"/>
              </a:rPr>
              <a:t>,</a:t>
            </a:r>
            <a:r>
              <a:rPr lang="zh-CN" altLang="en-US" sz="2000" dirty="0">
                <a:solidFill>
                  <a:srgbClr val="000000"/>
                </a:solidFill>
                <a:latin typeface="微软雅黑" panose="020B0503020204020204" pitchFamily="34" charset="-122"/>
                <a:ea typeface="微软雅黑" panose="020B0503020204020204" pitchFamily="34" charset="-122"/>
              </a:rPr>
              <a:t>变为</a:t>
            </a:r>
            <a:r>
              <a:rPr lang="en-US" altLang="zh-CN" sz="2000" dirty="0">
                <a:solidFill>
                  <a:srgbClr val="000000"/>
                </a:solidFill>
                <a:latin typeface="微软雅黑" panose="020B0503020204020204" pitchFamily="34" charset="-122"/>
                <a:ea typeface="微软雅黑" panose="020B0503020204020204" pitchFamily="34" charset="-122"/>
              </a:rPr>
              <a:t>3</a:t>
            </a:r>
            <a:r>
              <a:rPr lang="zh-CN" altLang="en-US" sz="2000" dirty="0">
                <a:solidFill>
                  <a:srgbClr val="000000"/>
                </a:solidFill>
                <a:latin typeface="微软雅黑" panose="020B0503020204020204" pitchFamily="34" charset="-122"/>
                <a:ea typeface="微软雅黑" panose="020B0503020204020204" pitchFamily="34" charset="-122"/>
              </a:rPr>
              <a:t>阶数塔问题。</a:t>
            </a:r>
            <a:endParaRPr lang="zh-CN" altLang="en-US" sz="2000" dirty="0">
              <a:solidFill>
                <a:srgbClr val="000000"/>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000000"/>
                </a:solidFill>
                <a:latin typeface="微软雅黑" panose="020B0503020204020204" pitchFamily="34" charset="-122"/>
                <a:ea typeface="微软雅黑" panose="020B0503020204020204" pitchFamily="34" charset="-122"/>
              </a:rPr>
              <a:t>     …… </a:t>
            </a:r>
            <a:endParaRPr lang="en-US" altLang="zh-CN" sz="2000" dirty="0">
              <a:solidFill>
                <a:srgbClr val="000000"/>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rgbClr val="000000"/>
                </a:solidFill>
                <a:latin typeface="微软雅黑" panose="020B0503020204020204" pitchFamily="34" charset="-122"/>
                <a:ea typeface="微软雅黑" panose="020B0503020204020204" pitchFamily="34" charset="-122"/>
              </a:rPr>
              <a:t>   最后得到的</a:t>
            </a:r>
            <a:r>
              <a:rPr lang="en-US" altLang="zh-CN" sz="2000" dirty="0">
                <a:solidFill>
                  <a:srgbClr val="000000"/>
                </a:solidFill>
                <a:latin typeface="微软雅黑" panose="020B0503020204020204" pitchFamily="34" charset="-122"/>
                <a:ea typeface="微软雅黑" panose="020B0503020204020204" pitchFamily="34" charset="-122"/>
              </a:rPr>
              <a:t>1</a:t>
            </a:r>
            <a:r>
              <a:rPr lang="zh-CN" altLang="en-US" sz="2000" dirty="0">
                <a:solidFill>
                  <a:srgbClr val="000000"/>
                </a:solidFill>
                <a:latin typeface="微软雅黑" panose="020B0503020204020204" pitchFamily="34" charset="-122"/>
                <a:ea typeface="微软雅黑" panose="020B0503020204020204" pitchFamily="34" charset="-122"/>
              </a:rPr>
              <a:t>阶数塔问题，就是整个问题的最优解。</a:t>
            </a:r>
            <a:endParaRPr lang="zh-CN" altLang="en-US" sz="2000" dirty="0">
              <a:solidFill>
                <a:srgbClr val="000000"/>
              </a:solidFill>
              <a:latin typeface="微软雅黑" panose="020B0503020204020204" pitchFamily="34" charset="-122"/>
              <a:ea typeface="微软雅黑" panose="020B0503020204020204" pitchFamily="34" charset="-122"/>
            </a:endParaRPr>
          </a:p>
        </p:txBody>
      </p:sp>
      <p:pic>
        <p:nvPicPr>
          <p:cNvPr id="6" name="Picture 4">
            <a:hlinkClick r:id="rId1" action="ppaction://hlinksldjump"/>
          </p:cNvPr>
          <p:cNvPicPr>
            <a:picLocks noChangeAspect="1" noChangeArrowheads="1"/>
          </p:cNvPicPr>
          <p:nvPr/>
        </p:nvPicPr>
        <p:blipFill>
          <a:blip r:embed="rId2"/>
          <a:srcRect b="12251"/>
          <a:stretch>
            <a:fillRect/>
          </a:stretch>
        </p:blipFill>
        <p:spPr bwMode="auto">
          <a:xfrm>
            <a:off x="5186363" y="549275"/>
            <a:ext cx="3348037" cy="262572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7" name="圆角矩形 3"/>
          <p:cNvSpPr/>
          <p:nvPr/>
        </p:nvSpPr>
        <p:spPr>
          <a:xfrm>
            <a:off x="5078413" y="2492375"/>
            <a:ext cx="520700" cy="541338"/>
          </a:xfrm>
          <a:prstGeom prst="roundRect">
            <a:avLst/>
          </a:prstGeom>
          <a:solidFill>
            <a:srgbClr val="FF0000">
              <a:alpha val="47843"/>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8" name="圆角矩形 4"/>
          <p:cNvSpPr/>
          <p:nvPr/>
        </p:nvSpPr>
        <p:spPr>
          <a:xfrm>
            <a:off x="6591300" y="2492375"/>
            <a:ext cx="522288" cy="541338"/>
          </a:xfrm>
          <a:prstGeom prst="roundRect">
            <a:avLst/>
          </a:prstGeom>
          <a:solidFill>
            <a:srgbClr val="FF0000">
              <a:alpha val="47843"/>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9" name="圆角矩形 5"/>
          <p:cNvSpPr/>
          <p:nvPr/>
        </p:nvSpPr>
        <p:spPr>
          <a:xfrm>
            <a:off x="8012113" y="2492375"/>
            <a:ext cx="522288" cy="541338"/>
          </a:xfrm>
          <a:prstGeom prst="roundRect">
            <a:avLst/>
          </a:prstGeom>
          <a:solidFill>
            <a:srgbClr val="FF0000">
              <a:alpha val="47843"/>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163847" name="TextBox 1"/>
          <p:cNvSpPr txBox="1"/>
          <p:nvPr/>
        </p:nvSpPr>
        <p:spPr>
          <a:xfrm>
            <a:off x="533400" y="555625"/>
            <a:ext cx="5072063" cy="522288"/>
          </a:xfrm>
          <a:prstGeom prst="rect">
            <a:avLst/>
          </a:prstGeom>
          <a:noFill/>
          <a:ln w="9525">
            <a:noFill/>
          </a:ln>
        </p:spPr>
        <p:txBody>
          <a:bodyPr anchor="t" anchorCtr="0">
            <a:spAutoFit/>
          </a:bodyPr>
          <a:p>
            <a:pPr algn="ctr" eaLnBrk="0" hangingPunct="0"/>
            <a:r>
              <a:rPr lang="zh-CN" altLang="zh-CN" sz="2800" dirty="0">
                <a:solidFill>
                  <a:schemeClr val="bg1"/>
                </a:solidFill>
                <a:latin typeface="微软雅黑" panose="020B0503020204020204" pitchFamily="34" charset="-122"/>
                <a:ea typeface="微软雅黑" panose="020B0503020204020204" pitchFamily="34" charset="-122"/>
              </a:rPr>
              <a:t>求解三角形最小路径问题</a:t>
            </a:r>
            <a:endParaRPr lang="zh-CN" altLang="zh-CN"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charRg st="14" end="5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charRg st="55" end="10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charRg st="100" end="13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charRg st="131" end="14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charRg st="140" end="16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PLACING_PICTURE_USER_VIEWPORT" val="{&quot;height&quot;:10800,&quot;width&quot;:10800}"/>
</p:tagLst>
</file>

<file path=ppt/tags/tag2.xml><?xml version="1.0" encoding="utf-8"?>
<p:tagLst xmlns:p="http://schemas.openxmlformats.org/presentationml/2006/main">
  <p:tag name="KSO_WM_SPECIAL_SOURCE" val="bdnull"/>
</p:tagLst>
</file>

<file path=ppt/tags/tag3.xml><?xml version="1.0" encoding="utf-8"?>
<p:tagLst xmlns:p="http://schemas.openxmlformats.org/presentationml/2006/main">
  <p:tag name="KSO_WPP_MARK_KEY" val="a6853737-3eb5-4a4d-b02d-65112500af45"/>
  <p:tag name="COMMONDATA" val="eyJoZGlkIjoiYWI4YWYzMzJhYzI5MmRjNmIzMTRmZWRhN2M1Mzc3MDYifQ=="/>
</p:tagLst>
</file>

<file path=ppt/theme/theme1.xml><?xml version="1.0" encoding="utf-8"?>
<a:theme xmlns:a="http://schemas.openxmlformats.org/drawingml/2006/main" name="sample">
  <a:themeElements>
    <a:clrScheme name="sample 3">
      <a:dk1>
        <a:srgbClr val="003366"/>
      </a:dk1>
      <a:lt1>
        <a:srgbClr val="FFFFFF"/>
      </a:lt1>
      <a:dk2>
        <a:srgbClr val="99190B"/>
      </a:dk2>
      <a:lt2>
        <a:srgbClr val="DDDDDD"/>
      </a:lt2>
      <a:accent1>
        <a:srgbClr val="1F63AD"/>
      </a:accent1>
      <a:accent2>
        <a:srgbClr val="D28302"/>
      </a:accent2>
      <a:accent3>
        <a:srgbClr val="FFFFFF"/>
      </a:accent3>
      <a:accent4>
        <a:srgbClr val="002A56"/>
      </a:accent4>
      <a:accent5>
        <a:srgbClr val="ABB7D3"/>
      </a:accent5>
      <a:accent6>
        <a:srgbClr val="BE7602"/>
      </a:accent6>
      <a:hlink>
        <a:srgbClr val="3CA051"/>
      </a:hlink>
      <a:folHlink>
        <a:srgbClr val="97ADB5"/>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sample 1">
        <a:dk1>
          <a:srgbClr val="000066"/>
        </a:dk1>
        <a:lt1>
          <a:srgbClr val="FFFFFF"/>
        </a:lt1>
        <a:dk2>
          <a:srgbClr val="40297B"/>
        </a:dk2>
        <a:lt2>
          <a:srgbClr val="DDDDDD"/>
        </a:lt2>
        <a:accent1>
          <a:srgbClr val="35978E"/>
        </a:accent1>
        <a:accent2>
          <a:srgbClr val="1E86E4"/>
        </a:accent2>
        <a:accent3>
          <a:srgbClr val="FFFFFF"/>
        </a:accent3>
        <a:accent4>
          <a:srgbClr val="000056"/>
        </a:accent4>
        <a:accent5>
          <a:srgbClr val="AEC9C6"/>
        </a:accent5>
        <a:accent6>
          <a:srgbClr val="1A79CF"/>
        </a:accent6>
        <a:hlink>
          <a:srgbClr val="9CAA32"/>
        </a:hlink>
        <a:folHlink>
          <a:srgbClr val="ACB3D0"/>
        </a:folHlink>
      </a:clrScheme>
      <a:clrMap bg1="lt1" tx1="dk1" bg2="lt2" tx2="dk2" accent1="accent1" accent2="accent2" accent3="accent3" accent4="accent4" accent5="accent5" accent6="accent6" hlink="hlink" folHlink="folHlink"/>
    </a:extraClrScheme>
    <a:extraClrScheme>
      <a:clrScheme name="sample 2">
        <a:dk1>
          <a:srgbClr val="000066"/>
        </a:dk1>
        <a:lt1>
          <a:srgbClr val="FFFFFF"/>
        </a:lt1>
        <a:dk2>
          <a:srgbClr val="0F5ABD"/>
        </a:dk2>
        <a:lt2>
          <a:srgbClr val="DDDDDD"/>
        </a:lt2>
        <a:accent1>
          <a:srgbClr val="7061C9"/>
        </a:accent1>
        <a:accent2>
          <a:srgbClr val="53BB9B"/>
        </a:accent2>
        <a:accent3>
          <a:srgbClr val="FFFFFF"/>
        </a:accent3>
        <a:accent4>
          <a:srgbClr val="000056"/>
        </a:accent4>
        <a:accent5>
          <a:srgbClr val="BBB7E1"/>
        </a:accent5>
        <a:accent6>
          <a:srgbClr val="4AA98C"/>
        </a:accent6>
        <a:hlink>
          <a:srgbClr val="57B2D7"/>
        </a:hlink>
        <a:folHlink>
          <a:srgbClr val="BCC8AC"/>
        </a:folHlink>
      </a:clrScheme>
      <a:clrMap bg1="lt1" tx1="dk1" bg2="lt2" tx2="dk2" accent1="accent1" accent2="accent2" accent3="accent3" accent4="accent4" accent5="accent5" accent6="accent6" hlink="hlink" folHlink="folHlink"/>
    </a:extraClrScheme>
    <a:extraClrScheme>
      <a:clrScheme name="sample 3">
        <a:dk1>
          <a:srgbClr val="003366"/>
        </a:dk1>
        <a:lt1>
          <a:srgbClr val="FFFFFF"/>
        </a:lt1>
        <a:dk2>
          <a:srgbClr val="99190B"/>
        </a:dk2>
        <a:lt2>
          <a:srgbClr val="DDDDDD"/>
        </a:lt2>
        <a:accent1>
          <a:srgbClr val="1F63AD"/>
        </a:accent1>
        <a:accent2>
          <a:srgbClr val="D28302"/>
        </a:accent2>
        <a:accent3>
          <a:srgbClr val="FFFFFF"/>
        </a:accent3>
        <a:accent4>
          <a:srgbClr val="002A56"/>
        </a:accent4>
        <a:accent5>
          <a:srgbClr val="ABB7D3"/>
        </a:accent5>
        <a:accent6>
          <a:srgbClr val="BE7602"/>
        </a:accent6>
        <a:hlink>
          <a:srgbClr val="3CA051"/>
        </a:hlink>
        <a:folHlink>
          <a:srgbClr val="97ADB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19321</Words>
  <Application>WPS 演示</Application>
  <PresentationFormat>全屏显示(4:3)</PresentationFormat>
  <Paragraphs>3545</Paragraphs>
  <Slides>117</Slides>
  <Notes>67</Notes>
  <HiddenSlides>1</HiddenSlides>
  <MMClips>0</MMClips>
  <ScaleCrop>false</ScaleCrop>
  <HeadingPairs>
    <vt:vector size="8" baseType="variant">
      <vt:variant>
        <vt:lpstr>已用的字体</vt:lpstr>
      </vt:variant>
      <vt:variant>
        <vt:i4>44</vt:i4>
      </vt:variant>
      <vt:variant>
        <vt:lpstr>主题</vt:lpstr>
      </vt:variant>
      <vt:variant>
        <vt:i4>1</vt:i4>
      </vt:variant>
      <vt:variant>
        <vt:lpstr>嵌入 OLE 服务器</vt:lpstr>
      </vt:variant>
      <vt:variant>
        <vt:i4>8</vt:i4>
      </vt:variant>
      <vt:variant>
        <vt:lpstr>幻灯片标题</vt:lpstr>
      </vt:variant>
      <vt:variant>
        <vt:i4>117</vt:i4>
      </vt:variant>
    </vt:vector>
  </HeadingPairs>
  <TitlesOfParts>
    <vt:vector size="170" baseType="lpstr">
      <vt:lpstr>Arial</vt:lpstr>
      <vt:lpstr>宋体</vt:lpstr>
      <vt:lpstr>Wingdings</vt:lpstr>
      <vt:lpstr>Verdana</vt:lpstr>
      <vt:lpstr>等线</vt:lpstr>
      <vt:lpstr>黑体</vt:lpstr>
      <vt:lpstr>Bahnschrift Condensed</vt:lpstr>
      <vt:lpstr>Bernard MT Condensed</vt:lpstr>
      <vt:lpstr>Bahnschrift SemiLight Condensed</vt:lpstr>
      <vt:lpstr>Stencil</vt:lpstr>
      <vt:lpstr>Times New Roman</vt:lpstr>
      <vt:lpstr>Showcard Gothic</vt:lpstr>
      <vt:lpstr>Elephant</vt:lpstr>
      <vt:lpstr>Tw Cen MT Condensed Extra Bold</vt:lpstr>
      <vt:lpstr>Algerian</vt:lpstr>
      <vt:lpstr>Copperplate Gothic Bold</vt:lpstr>
      <vt:lpstr>Bodoni MT Poster Compressed</vt:lpstr>
      <vt:lpstr>Century Gothic</vt:lpstr>
      <vt:lpstr>微软雅黑</vt:lpstr>
      <vt:lpstr>Berlin Sans FB</vt:lpstr>
      <vt:lpstr>Calibri</vt:lpstr>
      <vt:lpstr>-apple-system</vt:lpstr>
      <vt:lpstr>Segoe Print</vt:lpstr>
      <vt:lpstr>Consolas</vt:lpstr>
      <vt:lpstr>叶根友毛笔行书2.0版</vt:lpstr>
      <vt:lpstr>楷体</vt:lpstr>
      <vt:lpstr>Arial Unicode MS</vt:lpstr>
      <vt:lpstr>Comic Sans MS</vt:lpstr>
      <vt:lpstr>楷体_GB2312</vt:lpstr>
      <vt:lpstr>新宋体</vt:lpstr>
      <vt:lpstr>Kristen ITC</vt:lpstr>
      <vt:lpstr>Arial Unicode MS</vt:lpstr>
      <vt:lpstr>Arial Rounded MT Bold</vt:lpstr>
      <vt:lpstr>Ink Free</vt:lpstr>
      <vt:lpstr>仿宋</vt:lpstr>
      <vt:lpstr>MV Boli</vt:lpstr>
      <vt:lpstr>Garamond</vt:lpstr>
      <vt:lpstr>Symbol</vt:lpstr>
      <vt:lpstr>Terminal</vt:lpstr>
      <vt:lpstr>隶书</vt:lpstr>
      <vt:lpstr>Tempus Sans ITC</vt:lpstr>
      <vt:lpstr>Chalkduster</vt:lpstr>
      <vt:lpstr>Mongolian Baiti</vt:lpstr>
      <vt:lpstr>华文新魏</vt:lpstr>
      <vt:lpstr>sample</vt:lpstr>
      <vt:lpstr>Equation.3</vt:lpstr>
      <vt:lpstr>Equation.3</vt:lpstr>
      <vt:lpstr>Equation.3</vt:lpstr>
      <vt:lpstr>Equation.3</vt:lpstr>
      <vt:lpstr>Equation.3</vt:lpstr>
      <vt:lpstr>Equation.3</vt:lpstr>
      <vt:lpstr>Equation.3</vt:lpstr>
      <vt:lpstr>Equation.3</vt:lpstr>
      <vt:lpstr>算法设计与分析</vt:lpstr>
      <vt:lpstr>主要内容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基本概念</vt:lpstr>
      <vt:lpstr>基本概念</vt:lpstr>
      <vt:lpstr>基本概念</vt:lpstr>
      <vt:lpstr>基本概念</vt:lpstr>
      <vt:lpstr>基本概念</vt:lpstr>
      <vt:lpstr>基本概念</vt:lpstr>
      <vt:lpstr>基本概念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Guilddesign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Sung Ha, Park</dc:creator>
  <cp:lastModifiedBy>DDMM</cp:lastModifiedBy>
  <cp:revision>460</cp:revision>
  <dcterms:created xsi:type="dcterms:W3CDTF">2004-08-26T06:30:00Z</dcterms:created>
  <dcterms:modified xsi:type="dcterms:W3CDTF">2022-10-22T02:28:27Z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95A5524F8FA24D7C82A4C4A11519730B</vt:lpwstr>
  </property>
  <property fmtid="{D5CDD505-2E9C-101B-9397-08002B2CF9AE}" pid="3" name="KSOProductBuildVer">
    <vt:lpwstr>2052-11.1.0.12598</vt:lpwstr>
  </property>
</Properties>
</file>