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6" r:id="rId3"/>
  </p:sldMasterIdLst>
  <p:notesMasterIdLst>
    <p:notesMasterId r:id="rId5"/>
  </p:notesMasterIdLst>
  <p:handoutMasterIdLst>
    <p:handoutMasterId r:id="rId48"/>
  </p:handoutMasterIdLst>
  <p:sldIdLst>
    <p:sldId id="256" r:id="rId4"/>
    <p:sldId id="753" r:id="rId6"/>
    <p:sldId id="320" r:id="rId7"/>
    <p:sldId id="333" r:id="rId8"/>
    <p:sldId id="832" r:id="rId9"/>
    <p:sldId id="794" r:id="rId10"/>
    <p:sldId id="294" r:id="rId11"/>
    <p:sldId id="334" r:id="rId12"/>
    <p:sldId id="295" r:id="rId13"/>
    <p:sldId id="296" r:id="rId14"/>
    <p:sldId id="297" r:id="rId15"/>
    <p:sldId id="323" r:id="rId16"/>
    <p:sldId id="332" r:id="rId17"/>
    <p:sldId id="298" r:id="rId18"/>
    <p:sldId id="327" r:id="rId19"/>
    <p:sldId id="328" r:id="rId20"/>
    <p:sldId id="329" r:id="rId21"/>
    <p:sldId id="330" r:id="rId22"/>
    <p:sldId id="331" r:id="rId23"/>
    <p:sldId id="301" r:id="rId24"/>
    <p:sldId id="302" r:id="rId25"/>
    <p:sldId id="303" r:id="rId26"/>
    <p:sldId id="321" r:id="rId27"/>
    <p:sldId id="304" r:id="rId28"/>
    <p:sldId id="305" r:id="rId29"/>
    <p:sldId id="322" r:id="rId30"/>
    <p:sldId id="306" r:id="rId31"/>
    <p:sldId id="307" r:id="rId32"/>
    <p:sldId id="308" r:id="rId33"/>
    <p:sldId id="309" r:id="rId34"/>
    <p:sldId id="310" r:id="rId35"/>
    <p:sldId id="311" r:id="rId36"/>
    <p:sldId id="312" r:id="rId37"/>
    <p:sldId id="313" r:id="rId38"/>
    <p:sldId id="314" r:id="rId39"/>
    <p:sldId id="315" r:id="rId40"/>
    <p:sldId id="324" r:id="rId41"/>
    <p:sldId id="325" r:id="rId42"/>
    <p:sldId id="316" r:id="rId43"/>
    <p:sldId id="317" r:id="rId44"/>
    <p:sldId id="318" r:id="rId45"/>
    <p:sldId id="319" r:id="rId46"/>
    <p:sldId id="276" r:id="rId47"/>
  </p:sldIdLst>
  <p:sldSz cx="9144000" cy="6858000" type="screen4x3"/>
  <p:notesSz cx="7102475" cy="89916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幸全" initials="幸全" lastIdx="1" clrIdx="0"/>
  <p:cmAuthor id="4" name="作者"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33CC"/>
    <a:srgbClr val="0000FF"/>
    <a:srgbClr val="FAC4BE"/>
    <a:srgbClr val="FFFF00"/>
    <a:srgbClr val="FF0000"/>
    <a:srgbClr val="FFFF99"/>
    <a:srgbClr val="ADD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0194"/>
    <p:restoredTop sz="84522"/>
  </p:normalViewPr>
  <p:slideViewPr>
    <p:cSldViewPr showGuides="1">
      <p:cViewPr varScale="1">
        <p:scale>
          <a:sx n="57" d="100"/>
          <a:sy n="57" d="100"/>
        </p:scale>
        <p:origin x="1755" y="36"/>
      </p:cViewPr>
      <p:guideLst>
        <p:guide orient="horz" pos="2157"/>
        <p:guide pos="2880"/>
      </p:guideLst>
    </p:cSldViewPr>
  </p:slideViewPr>
  <p:notesTextViewPr>
    <p:cViewPr>
      <p:scale>
        <a:sx n="1" d="1"/>
        <a:sy n="1" d="1"/>
      </p:scale>
      <p:origin x="0" y="0"/>
    </p:cViewPr>
  </p:notesTextViewPr>
  <p:sorterViewPr showFormatting="0">
    <p:cViewPr>
      <p:scale>
        <a:sx n="100" d="100"/>
        <a:sy n="100" d="100"/>
      </p:scale>
      <p:origin x="0" y="-8247"/>
    </p:cViewPr>
  </p:sorter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2" Type="http://schemas.openxmlformats.org/officeDocument/2006/relationships/commentAuthors" Target="commentAuthors.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notesMaster" Target="notesMasters/notesMaster1.xml"/><Relationship Id="rId49" Type="http://schemas.openxmlformats.org/officeDocument/2006/relationships/presProps" Target="presProps.xml"/><Relationship Id="rId48" Type="http://schemas.openxmlformats.org/officeDocument/2006/relationships/handoutMaster" Target="handoutMasters/handoutMaster1.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5" Type="http://schemas.openxmlformats.org/officeDocument/2006/relationships/image" Target="../media/image15.wmf"/><Relationship Id="rId4" Type="http://schemas.openxmlformats.org/officeDocument/2006/relationships/image" Target="../media/image14.wmf"/><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95234" name="Rectangle 2"/>
          <p:cNvSpPr>
            <a:spLocks noGrp="1" noChangeArrowheads="1"/>
          </p:cNvSpPr>
          <p:nvPr>
            <p:ph type="hdr" sz="quarter"/>
          </p:nvPr>
        </p:nvSpPr>
        <p:spPr bwMode="auto">
          <a:xfrm>
            <a:off x="0" y="0"/>
            <a:ext cx="3078163" cy="449263"/>
          </a:xfrm>
          <a:prstGeom prst="rect">
            <a:avLst/>
          </a:prstGeom>
          <a:noFill/>
          <a:ln>
            <a:noFill/>
          </a:ln>
          <a:effectLst/>
        </p:spPr>
        <p:txBody>
          <a:bodyPr vert="horz" wrap="square" lIns="91440" tIns="45720" rIns="91440" bIns="45720" numCol="1" anchor="t" anchorCtr="0" compatLnSpc="1"/>
          <a:lstStyle>
            <a:lvl1pPr eaLnBrk="1" hangingPunct="1">
              <a:defRPr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5235" name="Rectangle 3"/>
          <p:cNvSpPr>
            <a:spLocks noGrp="1" noChangeArrowheads="1"/>
          </p:cNvSpPr>
          <p:nvPr>
            <p:ph type="dt" sz="quarter" idx="1"/>
          </p:nvPr>
        </p:nvSpPr>
        <p:spPr bwMode="auto">
          <a:xfrm>
            <a:off x="4022725" y="0"/>
            <a:ext cx="3078163" cy="449263"/>
          </a:xfrm>
          <a:prstGeom prst="rect">
            <a:avLst/>
          </a:prstGeom>
          <a:noFill/>
          <a:ln>
            <a:noFill/>
          </a:ln>
          <a:effectLst/>
        </p:spPr>
        <p:txBody>
          <a:bodyPr vert="horz" wrap="square" lIns="91440" tIns="45720" rIns="91440" bIns="45720" numCol="1" anchor="t" anchorCtr="0" compatLnSpc="1"/>
          <a:lstStyle>
            <a:lvl1pPr algn="r" eaLnBrk="1" hangingPunct="1">
              <a:defRPr sz="120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5236" name="Rectangle 4"/>
          <p:cNvSpPr>
            <a:spLocks noGrp="1" noChangeArrowheads="1"/>
          </p:cNvSpPr>
          <p:nvPr>
            <p:ph type="ftr" sz="quarter" idx="2"/>
          </p:nvPr>
        </p:nvSpPr>
        <p:spPr bwMode="auto">
          <a:xfrm>
            <a:off x="0" y="8540750"/>
            <a:ext cx="3078163" cy="449263"/>
          </a:xfrm>
          <a:prstGeom prst="rect">
            <a:avLst/>
          </a:prstGeom>
          <a:noFill/>
          <a:ln>
            <a:noFill/>
          </a:ln>
          <a:effectLst/>
        </p:spPr>
        <p:txBody>
          <a:bodyPr vert="horz" wrap="square" lIns="91440" tIns="45720" rIns="91440" bIns="45720" numCol="1" anchor="b" anchorCtr="0" compatLnSpc="1"/>
          <a:lstStyle>
            <a:lvl1pPr eaLnBrk="1" hangingPunct="1">
              <a:defRPr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5237" name="Rectangle 5"/>
          <p:cNvSpPr>
            <a:spLocks noGrp="1" noChangeArrowheads="1"/>
          </p:cNvSpPr>
          <p:nvPr>
            <p:ph type="sldNum" sz="quarter" idx="3"/>
          </p:nvPr>
        </p:nvSpPr>
        <p:spPr bwMode="auto">
          <a:xfrm>
            <a:off x="4022725" y="8540750"/>
            <a:ext cx="3078163" cy="449263"/>
          </a:xfrm>
          <a:prstGeom prst="rect">
            <a:avLst/>
          </a:prstGeom>
          <a:noFill/>
          <a:ln>
            <a:noFill/>
          </a:ln>
          <a:effectLst/>
        </p:spPr>
        <p:txBody>
          <a:bodyPr vert="horz" wrap="square" lIns="91440" tIns="45720" rIns="91440" bIns="45720" numCol="1" anchor="b" anchorCtr="0" compatLnSpc="1"/>
          <a:p>
            <a:pPr lvl="0" algn="r" eaLnBrk="1" fontAlgn="base" hangingPunct="1">
              <a:buNone/>
            </a:pPr>
            <a:fld id="{9A0DB2DC-4C9A-4742-B13C-FB6460FD3503}" type="slidenum">
              <a:rPr lang="en-US" altLang="zh-CN" sz="1200" strike="noStrike" noProof="1" dirty="0">
                <a:latin typeface="Arial" panose="020B0604020202020204" pitchFamily="34" charset="0"/>
                <a:ea typeface="宋体" panose="02010600030101010101" pitchFamily="2" charset="-122"/>
                <a:cs typeface="+mn-cs"/>
              </a:rPr>
            </a:fld>
            <a:endParaRPr lang="en-US" altLang="zh-CN" sz="1200" strike="noStrike" noProof="1" dirty="0">
              <a:ea typeface="宋体" panose="02010600030101010101" pitchFamily="2"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3078163" cy="450850"/>
          </a:xfrm>
          <a:prstGeom prst="rect">
            <a:avLst/>
          </a:prstGeom>
        </p:spPr>
        <p:txBody>
          <a:bodyPr vert="horz" lIns="91440" tIns="45720" rIns="91440" bIns="45720" rtlCol="0"/>
          <a:lstStyle>
            <a:lvl1pPr algn="l">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 name="日期占位符 2"/>
          <p:cNvSpPr>
            <a:spLocks noGrp="1"/>
          </p:cNvSpPr>
          <p:nvPr>
            <p:ph type="dt" idx="1"/>
          </p:nvPr>
        </p:nvSpPr>
        <p:spPr>
          <a:xfrm>
            <a:off x="4022725" y="0"/>
            <a:ext cx="3078163" cy="450850"/>
          </a:xfrm>
          <a:prstGeom prst="rect">
            <a:avLst/>
          </a:prstGeom>
        </p:spPr>
        <p:txBody>
          <a:bodyPr vert="horz" lIns="91440" tIns="45720" rIns="91440" bIns="45720" rtlCol="0"/>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fld id="{831973BE-368D-4439-8B81-E0D37C2E95F9}"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幻灯片图像占位符 3"/>
          <p:cNvSpPr>
            <a:spLocks noGrp="1" noRot="1" noChangeAspect="1"/>
          </p:cNvSpPr>
          <p:nvPr>
            <p:ph type="sldImg" idx="2"/>
          </p:nvPr>
        </p:nvSpPr>
        <p:spPr>
          <a:xfrm>
            <a:off x="1527175" y="1123950"/>
            <a:ext cx="4048125" cy="30353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18437" name="备注占位符 4"/>
          <p:cNvSpPr>
            <a:spLocks noGrp="1"/>
          </p:cNvSpPr>
          <p:nvPr>
            <p:ph type="body" sz="quarter"/>
          </p:nvPr>
        </p:nvSpPr>
        <p:spPr>
          <a:xfrm>
            <a:off x="709613" y="4327525"/>
            <a:ext cx="5683250" cy="3540125"/>
          </a:xfrm>
          <a:prstGeom prst="rect">
            <a:avLst/>
          </a:prstGeom>
          <a:noFill/>
          <a:ln w="9525">
            <a:noFill/>
          </a:ln>
        </p:spPr>
        <p:txBody>
          <a:bodyPr vert="horz" lIns="91440" tIns="45720" rIns="91440" bIns="45720" anchor="t" anchorCtr="0"/>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6" name="页脚占位符 5"/>
          <p:cNvSpPr>
            <a:spLocks noGrp="1"/>
          </p:cNvSpPr>
          <p:nvPr>
            <p:ph type="ftr" sz="quarter" idx="4"/>
          </p:nvPr>
        </p:nvSpPr>
        <p:spPr>
          <a:xfrm>
            <a:off x="0" y="8540750"/>
            <a:ext cx="3078163" cy="450850"/>
          </a:xfrm>
          <a:prstGeom prst="rect">
            <a:avLst/>
          </a:prstGeom>
        </p:spPr>
        <p:txBody>
          <a:bodyPr vert="horz" lIns="91440" tIns="45720" rIns="91440" bIns="45720" rtlCol="0" anchor="b"/>
          <a:lstStyle>
            <a:lvl1pPr algn="l">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5"/>
          </p:nvPr>
        </p:nvSpPr>
        <p:spPr>
          <a:xfrm>
            <a:off x="4022725" y="8540750"/>
            <a:ext cx="3078163" cy="450850"/>
          </a:xfrm>
          <a:prstGeom prst="rect">
            <a:avLst/>
          </a:prstGeom>
        </p:spPr>
        <p:txBody>
          <a:bodyPr vert="horz" wrap="square" lIns="91440" tIns="45720" rIns="91440" bIns="45720" numCol="1" anchor="b" anchorCtr="0" compatLnSpc="1"/>
          <a:p>
            <a:pPr lvl="0" algn="r" fontAlgn="base">
              <a:buNone/>
            </a:pPr>
            <a:fld id="{9A0DB2DC-4C9A-4742-B13C-FB6460FD3503}" type="slidenum">
              <a:rPr lang="zh-CN" altLang="en-US" sz="1200" strike="noStrike" noProof="1" dirty="0">
                <a:latin typeface="Arial" panose="020B0604020202020204" pitchFamily="34" charset="0"/>
                <a:ea typeface="等线" panose="02010600030101010101" pitchFamily="2" charset="-122"/>
                <a:cs typeface="+mn-cs"/>
              </a:rPr>
            </a:fld>
            <a:endParaRPr lang="zh-CN" altLang="en-US" sz="1200" strike="noStrike" noProof="1" dirty="0">
              <a:ea typeface="等线"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幻灯片图像占位符 1"/>
          <p:cNvSpPr>
            <a:spLocks noGrp="1" noRot="1" noChangeAspect="1" noTextEdit="1"/>
          </p:cNvSpPr>
          <p:nvPr>
            <p:ph type="sldImg"/>
          </p:nvPr>
        </p:nvSpPr>
        <p:spPr>
          <a:ln>
            <a:solidFill>
              <a:srgbClr val="000000"/>
            </a:solidFill>
            <a:miter/>
          </a:ln>
        </p:spPr>
      </p:sp>
      <p:sp>
        <p:nvSpPr>
          <p:cNvPr id="20482" name="备注占位符 2"/>
          <p:cNvSpPr>
            <a:spLocks noGrp="1"/>
          </p:cNvSpPr>
          <p:nvPr>
            <p:ph type="body"/>
          </p:nvPr>
        </p:nvSpPr>
        <p:spPr>
          <a:ln/>
        </p:spPr>
        <p:txBody>
          <a:bodyPr wrap="square" lIns="91440" tIns="45720" rIns="91440" bIns="45720" anchor="t" anchorCtr="0"/>
          <a:p>
            <a:pPr lvl="0"/>
            <a:endParaRPr lang="zh-CN" altLang="en-US" dirty="0">
              <a:ea typeface="等线" panose="02010600030101010101" pitchFamily="2" charset="-122"/>
            </a:endParaRPr>
          </a:p>
        </p:txBody>
      </p:sp>
      <p:sp>
        <p:nvSpPr>
          <p:cNvPr id="20483"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幻灯片图像占位符 1"/>
          <p:cNvSpPr>
            <a:spLocks noGrp="1" noRot="1" noChangeAspect="1" noTextEdit="1"/>
          </p:cNvSpPr>
          <p:nvPr>
            <p:ph type="sldImg"/>
          </p:nvPr>
        </p:nvSpPr>
        <p:spPr>
          <a:ln>
            <a:solidFill>
              <a:srgbClr val="000000"/>
            </a:solidFill>
            <a:miter/>
          </a:ln>
        </p:spPr>
      </p:sp>
      <p:sp>
        <p:nvSpPr>
          <p:cNvPr id="22530" name="备注占位符 2"/>
          <p:cNvSpPr>
            <a:spLocks noGrp="1"/>
          </p:cNvSpPr>
          <p:nvPr>
            <p:ph type="body"/>
          </p:nvPr>
        </p:nvSpPr>
        <p:spPr>
          <a:ln/>
        </p:spPr>
        <p:txBody>
          <a:bodyPr wrap="square" lIns="91440" tIns="45720" rIns="91440" bIns="45720" anchor="t" anchorCtr="0"/>
          <a:p>
            <a:pPr lvl="0" eaLnBrk="1" hangingPunct="1">
              <a:spcBef>
                <a:spcPct val="0"/>
              </a:spcBef>
            </a:pPr>
            <a:endParaRPr lang="zh-CN" altLang="en-US" dirty="0">
              <a:ea typeface="等线" panose="02010600030101010101" pitchFamily="2" charset="-122"/>
            </a:endParaRPr>
          </a:p>
        </p:txBody>
      </p:sp>
      <p:sp>
        <p:nvSpPr>
          <p:cNvPr id="22531"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幻灯片图像占位符 1"/>
          <p:cNvSpPr>
            <a:spLocks noGrp="1" noRot="1" noChangeAspect="1" noTextEdit="1"/>
          </p:cNvSpPr>
          <p:nvPr>
            <p:ph type="sldImg"/>
          </p:nvPr>
        </p:nvSpPr>
        <p:spPr>
          <a:ln>
            <a:solidFill>
              <a:srgbClr val="000000"/>
            </a:solidFill>
            <a:miter/>
          </a:ln>
        </p:spPr>
      </p:sp>
      <p:sp>
        <p:nvSpPr>
          <p:cNvPr id="26626" name="备注占位符 2"/>
          <p:cNvSpPr>
            <a:spLocks noGrp="1"/>
          </p:cNvSpPr>
          <p:nvPr>
            <p:ph type="body"/>
          </p:nvPr>
        </p:nvSpPr>
        <p:spPr>
          <a:ln/>
        </p:spPr>
        <p:txBody>
          <a:bodyPr lIns="91440" tIns="45720" rIns="91440" bIns="45720" anchor="t" anchorCtr="0"/>
          <a:p>
            <a:pPr lvl="0"/>
            <a:endParaRPr lang="zh-CN" altLang="en-US" dirty="0">
              <a:ea typeface="等线" panose="02010600030101010101" pitchFamily="2" charset="-122"/>
            </a:endParaRPr>
          </a:p>
        </p:txBody>
      </p:sp>
      <p:sp>
        <p:nvSpPr>
          <p:cNvPr id="26627"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幻灯片图像占位符 1"/>
          <p:cNvSpPr>
            <a:spLocks noGrp="1" noRot="1" noChangeAspect="1" noTextEdit="1"/>
          </p:cNvSpPr>
          <p:nvPr>
            <p:ph type="sldImg"/>
          </p:nvPr>
        </p:nvSpPr>
        <p:spPr>
          <a:ln>
            <a:solidFill>
              <a:srgbClr val="000000"/>
            </a:solidFill>
            <a:miter/>
          </a:ln>
        </p:spPr>
      </p:sp>
      <p:sp>
        <p:nvSpPr>
          <p:cNvPr id="28674" name="备注占位符 2"/>
          <p:cNvSpPr>
            <a:spLocks noGrp="1"/>
          </p:cNvSpPr>
          <p:nvPr>
            <p:ph type="body"/>
          </p:nvPr>
        </p:nvSpPr>
        <p:spPr>
          <a:ln/>
        </p:spPr>
        <p:txBody>
          <a:bodyPr wrap="square" lIns="91440" tIns="45720" rIns="91440" bIns="45720" anchor="t" anchorCtr="0"/>
          <a:p>
            <a:pPr lvl="0"/>
            <a:endParaRPr lang="zh-CN" altLang="en-US" dirty="0">
              <a:ea typeface="等线" panose="02010600030101010101" pitchFamily="2" charset="-122"/>
            </a:endParaRPr>
          </a:p>
        </p:txBody>
      </p:sp>
      <p:sp>
        <p:nvSpPr>
          <p:cNvPr id="28675"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幻灯片图像占位符 1"/>
          <p:cNvSpPr>
            <a:spLocks noGrp="1" noRot="1" noChangeAspect="1" noTextEdit="1"/>
          </p:cNvSpPr>
          <p:nvPr>
            <p:ph type="sldImg"/>
          </p:nvPr>
        </p:nvSpPr>
        <p:spPr>
          <a:ln>
            <a:solidFill>
              <a:srgbClr val="000000"/>
            </a:solidFill>
            <a:miter/>
          </a:ln>
        </p:spPr>
      </p:sp>
      <p:sp>
        <p:nvSpPr>
          <p:cNvPr id="31746" name="备注占位符 2"/>
          <p:cNvSpPr>
            <a:spLocks noGrp="1"/>
          </p:cNvSpPr>
          <p:nvPr>
            <p:ph type="body"/>
          </p:nvPr>
        </p:nvSpPr>
        <p:spPr>
          <a:ln/>
        </p:spPr>
        <p:txBody>
          <a:bodyPr wrap="square" lIns="91440" tIns="45720" rIns="91440" bIns="45720" anchor="t" anchorCtr="0"/>
          <a:p>
            <a:pPr lvl="0"/>
            <a:endParaRPr lang="zh-CN" altLang="en-US" dirty="0">
              <a:ea typeface="等线" panose="02010600030101010101" pitchFamily="2" charset="-122"/>
            </a:endParaRPr>
          </a:p>
        </p:txBody>
      </p:sp>
      <p:sp>
        <p:nvSpPr>
          <p:cNvPr id="31747"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幻灯片图像占位符 1"/>
          <p:cNvSpPr/>
          <p:nvPr>
            <p:ph type="sldImg"/>
          </p:nvPr>
        </p:nvSpPr>
        <p:spPr>
          <a:ln>
            <a:solidFill>
              <a:srgbClr val="000000"/>
            </a:solidFill>
          </a:ln>
        </p:spPr>
      </p:sp>
      <p:sp>
        <p:nvSpPr>
          <p:cNvPr id="33794" name="文本占位符 2"/>
          <p:cNvSpPr>
            <a:spLocks noGrp="1"/>
          </p:cNvSpPr>
          <p:nvPr>
            <p:ph type="body"/>
          </p:nvPr>
        </p:nvSpPr>
        <p:spPr>
          <a:ln/>
        </p:spPr>
        <p:txBody>
          <a:bodyPr lIns="91440" tIns="45720" rIns="91440" bIns="45720" anchor="t" anchorCtr="0"/>
          <a:p>
            <a:pPr lvl="0"/>
            <a:r>
              <a:rPr lang="zh-CN" altLang="en-US">
                <a:ea typeface="等线" panose="02010600030101010101" pitchFamily="2" charset="-122"/>
              </a:rPr>
              <a:t>停机问题就是判断任意一个程序是否能在有限的时间之内结束运行的问题。</a:t>
            </a:r>
            <a:endParaRPr lang="zh-CN" altLang="en-US">
              <a:ea typeface="等线"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幻灯片图像占位符 1"/>
          <p:cNvSpPr>
            <a:spLocks noGrp="1" noRot="1" noChangeAspect="1" noTextEdit="1"/>
          </p:cNvSpPr>
          <p:nvPr>
            <p:ph type="sldImg"/>
          </p:nvPr>
        </p:nvSpPr>
        <p:spPr>
          <a:ln>
            <a:solidFill>
              <a:srgbClr val="000000"/>
            </a:solidFill>
            <a:miter/>
          </a:ln>
        </p:spPr>
      </p:sp>
      <p:sp>
        <p:nvSpPr>
          <p:cNvPr id="37890" name="备注占位符 2"/>
          <p:cNvSpPr>
            <a:spLocks noGrp="1"/>
          </p:cNvSpPr>
          <p:nvPr>
            <p:ph type="body"/>
          </p:nvPr>
        </p:nvSpPr>
        <p:spPr>
          <a:ln/>
        </p:spPr>
        <p:txBody>
          <a:bodyPr wrap="square" lIns="91440" tIns="45720" rIns="91440" bIns="45720" anchor="t" anchorCtr="0"/>
          <a:p>
            <a:pPr lvl="0"/>
            <a:r>
              <a:rPr lang="en-US" altLang="zh-CN" dirty="0">
                <a:ea typeface="等线" panose="02010600030101010101" pitchFamily="2" charset="-122"/>
              </a:rPr>
              <a:t>B</a:t>
            </a:r>
            <a:r>
              <a:rPr lang="zh-CN" altLang="zh-CN" dirty="0">
                <a:ea typeface="等线" panose="02010600030101010101" pitchFamily="2" charset="-122"/>
              </a:rPr>
              <a:t>是停机符号</a:t>
            </a:r>
            <a:endParaRPr lang="zh-CN" altLang="zh-CN" dirty="0">
              <a:ea typeface="等线" panose="02010600030101010101" pitchFamily="2" charset="-122"/>
            </a:endParaRPr>
          </a:p>
          <a:p>
            <a:pPr lvl="0"/>
            <a:endParaRPr lang="zh-CN" altLang="en-US" dirty="0">
              <a:ea typeface="等线" panose="02010600030101010101" pitchFamily="2" charset="-122"/>
            </a:endParaRPr>
          </a:p>
        </p:txBody>
      </p:sp>
      <p:sp>
        <p:nvSpPr>
          <p:cNvPr id="37891"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幻灯片图像占位符 1"/>
          <p:cNvSpPr>
            <a:spLocks noGrp="1" noRot="1" noChangeAspect="1" noTextEdit="1"/>
          </p:cNvSpPr>
          <p:nvPr>
            <p:ph type="sldImg"/>
          </p:nvPr>
        </p:nvSpPr>
        <p:spPr>
          <a:ln>
            <a:solidFill>
              <a:srgbClr val="000000"/>
            </a:solidFill>
            <a:miter/>
          </a:ln>
        </p:spPr>
      </p:sp>
      <p:sp>
        <p:nvSpPr>
          <p:cNvPr id="69634" name="备注占位符 2"/>
          <p:cNvSpPr>
            <a:spLocks noGrp="1"/>
          </p:cNvSpPr>
          <p:nvPr>
            <p:ph type="body"/>
          </p:nvPr>
        </p:nvSpPr>
        <p:spPr>
          <a:ln/>
        </p:spPr>
        <p:txBody>
          <a:bodyPr wrap="square" lIns="91440" tIns="45720" rIns="91440" bIns="45720" anchor="t" anchorCtr="0"/>
          <a:p>
            <a:pPr lvl="0"/>
            <a:endParaRPr lang="zh-CN" altLang="en-US" dirty="0">
              <a:ea typeface="等线" panose="02010600030101010101" pitchFamily="2" charset="-122"/>
            </a:endParaRPr>
          </a:p>
        </p:txBody>
      </p:sp>
      <p:sp>
        <p:nvSpPr>
          <p:cNvPr id="69635"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10" name="Rectangle 17"/>
          <p:cNvSpPr>
            <a:spLocks noChangeArrowheads="1"/>
          </p:cNvSpPr>
          <p:nvPr/>
        </p:nvSpPr>
        <p:spPr bwMode="gray">
          <a:xfrm>
            <a:off x="0" y="2971800"/>
            <a:ext cx="9144000" cy="914400"/>
          </a:xfrm>
          <a:prstGeom prst="rect">
            <a:avLst/>
          </a:prstGeom>
          <a:gradFill rotWithShape="1">
            <a:gsLst>
              <a:gs pos="0">
                <a:schemeClr val="accent1">
                  <a:gamma/>
                  <a:tint val="12549"/>
                  <a:invGamma/>
                  <a:alpha val="0"/>
                </a:schemeClr>
              </a:gs>
              <a:gs pos="100000">
                <a:schemeClr val="accent1"/>
              </a:gs>
            </a:gsLst>
            <a:lin ang="0" scaled="1"/>
          </a:gra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 name="Rectangle 18"/>
          <p:cNvSpPr>
            <a:spLocks noChangeArrowheads="1"/>
          </p:cNvSpPr>
          <p:nvPr/>
        </p:nvSpPr>
        <p:spPr bwMode="gray">
          <a:xfrm>
            <a:off x="0" y="2895600"/>
            <a:ext cx="8229600" cy="914400"/>
          </a:xfrm>
          <a:prstGeom prst="rect">
            <a:avLst/>
          </a:prstGeom>
          <a:gradFill rotWithShape="1">
            <a:gsLst>
              <a:gs pos="0">
                <a:schemeClr val="tx2"/>
              </a:gs>
              <a:gs pos="100000">
                <a:schemeClr val="tx2">
                  <a:gamma/>
                  <a:shade val="46275"/>
                  <a:invGamma/>
                  <a:alpha val="0"/>
                </a:schemeClr>
              </a:gs>
            </a:gsLst>
            <a:lin ang="0" scaled="1"/>
          </a:gra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3076" name="Picture 4" descr="logo"/>
          <p:cNvPicPr>
            <a:picLocks noChangeAspect="1"/>
          </p:cNvPicPr>
          <p:nvPr userDrawn="1"/>
        </p:nvPicPr>
        <p:blipFill>
          <a:blip r:embed="rId3"/>
          <a:stretch>
            <a:fillRect/>
          </a:stretch>
        </p:blipFill>
        <p:spPr>
          <a:xfrm>
            <a:off x="381000" y="234950"/>
            <a:ext cx="2381250" cy="714375"/>
          </a:xfrm>
          <a:prstGeom prst="rect">
            <a:avLst/>
          </a:prstGeom>
          <a:noFill/>
          <a:ln w="9525">
            <a:noFill/>
          </a:ln>
        </p:spPr>
      </p:pic>
      <p:sp>
        <p:nvSpPr>
          <p:cNvPr id="3075" name="Rectangle 3"/>
          <p:cNvSpPr>
            <a:spLocks noGrp="1" noChangeArrowheads="1"/>
          </p:cNvSpPr>
          <p:nvPr>
            <p:ph type="subTitle" idx="1"/>
          </p:nvPr>
        </p:nvSpPr>
        <p:spPr bwMode="black">
          <a:xfrm>
            <a:off x="1905000" y="5410200"/>
            <a:ext cx="5181600" cy="533400"/>
          </a:xfrm>
        </p:spPr>
        <p:txBody>
          <a:bodyPr/>
          <a:lstStyle>
            <a:lvl1pPr marL="0" indent="0" algn="ctr">
              <a:buFont typeface="Wingdings" panose="05000000000000000000" pitchFamily="2" charset="2"/>
              <a:buNone/>
              <a:defRPr sz="1600"/>
            </a:lvl1pPr>
          </a:lstStyle>
          <a:p>
            <a:pPr lvl="0" fontAlgn="base"/>
            <a:r>
              <a:rPr lang="en-US" altLang="zh-CN" strike="noStrike" noProof="0"/>
              <a:t>Click to edit Master subtitle style</a:t>
            </a:r>
            <a:endParaRPr lang="en-US" altLang="zh-CN" strike="noStrike" noProof="0"/>
          </a:p>
        </p:txBody>
      </p:sp>
      <p:sp>
        <p:nvSpPr>
          <p:cNvPr id="3074" name="Rectangle 2"/>
          <p:cNvSpPr>
            <a:spLocks noGrp="1" noChangeArrowheads="1"/>
          </p:cNvSpPr>
          <p:nvPr>
            <p:ph type="ctrTitle"/>
          </p:nvPr>
        </p:nvSpPr>
        <p:spPr>
          <a:xfrm>
            <a:off x="685800" y="3048000"/>
            <a:ext cx="7924800" cy="685800"/>
          </a:xfrm>
        </p:spPr>
        <p:txBody>
          <a:bodyPr/>
          <a:lstStyle>
            <a:lvl1pPr>
              <a:defRPr/>
            </a:lvl1pPr>
          </a:lstStyle>
          <a:p>
            <a:pPr lvl="0" fontAlgn="base"/>
            <a:r>
              <a:rPr lang="en-US" altLang="zh-CN" strike="noStrike" noProof="0"/>
              <a:t>Click to edit Master title style</a:t>
            </a:r>
            <a:endParaRPr lang="en-US" altLang="zh-CN" strike="noStrike" noProof="0"/>
          </a:p>
        </p:txBody>
      </p:sp>
      <p:sp>
        <p:nvSpPr>
          <p:cNvPr id="15" name="Rectangle 4"/>
          <p:cNvSpPr>
            <a:spLocks noGrp="1" noChangeArrowheads="1"/>
          </p:cNvSpPr>
          <p:nvPr>
            <p:ph type="dt" sz="half" idx="2"/>
          </p:nvPr>
        </p:nvSpPr>
        <p:spPr>
          <a:xfrm>
            <a:off x="3810000" y="6477000"/>
            <a:ext cx="2133600" cy="244475"/>
          </a:xfrm>
          <a:prstGeom prst="rect">
            <a:avLst/>
          </a:prstGeom>
        </p:spPr>
        <p:txBody>
          <a:bodyPr vert="horz" wrap="square" lIns="91440" tIns="45720" rIns="91440" bIns="45720" numCol="1" anchor="t" anchorCtr="0" compatLnSpc="1"/>
          <a:lstStyle>
            <a:lvl1pPr algn="ctr">
              <a:defRPr>
                <a:solidFill>
                  <a:schemeClr val="bg1"/>
                </a:solidFill>
                <a:ea typeface="宋体" panose="02010600030101010101" pitchFamily="2" charset="-122"/>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16" name="Rectangle 5"/>
          <p:cNvSpPr>
            <a:spLocks noGrp="1" noChangeArrowheads="1"/>
          </p:cNvSpPr>
          <p:nvPr>
            <p:ph type="ftr" sz="quarter" idx="3"/>
          </p:nvPr>
        </p:nvSpPr>
        <p:spPr>
          <a:xfrm>
            <a:off x="228600" y="6477000"/>
            <a:ext cx="2895600" cy="244475"/>
          </a:xfrm>
          <a:prstGeom prst="rect">
            <a:avLst/>
          </a:prstGeom>
        </p:spPr>
        <p:txBody>
          <a:bodyPr vert="horz" wrap="square" lIns="91440" tIns="45720" rIns="91440" bIns="45720" numCol="1" anchor="t" anchorCtr="0" compatLnSpc="1"/>
          <a:lstStyle>
            <a:lvl1pPr algn="ctr">
              <a:defRPr>
                <a:ea typeface="宋体" panose="02010600030101010101" pitchFamily="2" charset="-122"/>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7" name="Rectangle 6"/>
          <p:cNvSpPr>
            <a:spLocks noGrp="1" noChangeArrowheads="1"/>
          </p:cNvSpPr>
          <p:nvPr>
            <p:ph type="sldNum" sz="quarter" idx="4"/>
          </p:nvPr>
        </p:nvSpPr>
        <p:spPr bwMode="auto">
          <a:xfrm>
            <a:off x="6553200" y="6477000"/>
            <a:ext cx="2133600" cy="244475"/>
          </a:xfrm>
          <a:prstGeom prst="rect">
            <a:avLst/>
          </a:prstGeom>
          <a:noFill/>
          <a:ln>
            <a:noFill/>
          </a:ln>
          <a:effectLst/>
        </p:spPr>
        <p:txBody>
          <a:bodyPr vert="horz" wrap="square" lIns="91440" tIns="45720" rIns="91440" bIns="45720" numCol="1" anchor="t" anchorCtr="0" compatLnSpc="1"/>
          <a:p>
            <a:pPr algn="ctr" eaLnBrk="1" fontAlgn="base" hangingPunct="1">
              <a:buNone/>
            </a:pPr>
            <a:fld id="{9A0DB2DC-4C9A-4742-B13C-FB6460FD3503}" type="slidenum">
              <a:rPr lang="en-US" altLang="zh-CN" sz="1200" strike="noStrike" noProof="1" dirty="0">
                <a:solidFill>
                  <a:schemeClr val="bg1"/>
                </a:solidFill>
                <a:latin typeface="Verdana" panose="020B0604030504040204" pitchFamily="34" charset="0"/>
                <a:ea typeface="宋体" panose="02010600030101010101" pitchFamily="2" charset="-122"/>
                <a:cs typeface="+mn-cs"/>
              </a:rPr>
            </a:fld>
            <a:endParaRPr lang="en-US" altLang="zh-CN" sz="1200" strike="noStrike" noProof="1" dirty="0">
              <a:solidFill>
                <a:schemeClr val="bg1"/>
              </a:solidFill>
              <a:ea typeface="宋体" panose="02010600030101010101" pitchFamily="2"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pic>
        <p:nvPicPr>
          <p:cNvPr id="12293" name="Picture 5" descr="校标"/>
          <p:cNvPicPr>
            <a:picLocks noChangeAspect="1"/>
          </p:cNvPicPr>
          <p:nvPr userDrawn="1"/>
        </p:nvPicPr>
        <p:blipFill>
          <a:blip r:embed="rId2"/>
          <a:stretch>
            <a:fillRect/>
          </a:stretch>
        </p:blipFill>
        <p:spPr>
          <a:xfrm>
            <a:off x="8288338" y="6430963"/>
            <a:ext cx="398462" cy="427037"/>
          </a:xfrm>
          <a:prstGeom prst="rect">
            <a:avLst/>
          </a:prstGeom>
          <a:noFill/>
          <a:ln w="9525">
            <a:noFill/>
          </a:ln>
        </p:spPr>
      </p:pic>
      <p:sp>
        <p:nvSpPr>
          <p:cNvPr id="2" name="标题 1"/>
          <p:cNvSpPr>
            <a:spLocks noGrp="1"/>
          </p:cNvSpPr>
          <p:nvPr>
            <p:ph type="title"/>
          </p:nvPr>
        </p:nvSpPr>
        <p:spPr>
          <a:xfrm>
            <a:off x="623888" y="1709738"/>
            <a:ext cx="7886700" cy="2852737"/>
          </a:xfrm>
        </p:spPr>
        <p:txBody>
          <a:bodyPr anchor="b"/>
          <a:lstStyle>
            <a:lvl1pPr>
              <a:defRPr sz="6000"/>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fontAlgn="base"/>
            <a:r>
              <a:rPr lang="zh-CN" altLang="en-US" strike="noStrike" noProof="1"/>
              <a:t>单击此处编辑母版文本样式</a:t>
            </a:r>
            <a:endParaRPr lang="zh-CN" altLang="en-US" strike="noStrike" noProof="1"/>
          </a:p>
        </p:txBody>
      </p:sp>
      <p:sp>
        <p:nvSpPr>
          <p:cNvPr id="11" name="页脚占位符 4"/>
          <p:cNvSpPr>
            <a:spLocks noGrp="1"/>
          </p:cNvSpPr>
          <p:nvPr>
            <p:ph type="ftr" sz="quarter" idx="3"/>
          </p:nvPr>
        </p:nvSpPr>
        <p:spPr>
          <a:xfrm>
            <a:off x="5392738" y="6530975"/>
            <a:ext cx="2895600" cy="276225"/>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NCEPU               </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2" name="灯片编号占位符 5"/>
          <p:cNvSpPr>
            <a:spLocks noGrp="1"/>
          </p:cNvSpPr>
          <p:nvPr>
            <p:ph type="sldNum" sz="quarter" idx="4"/>
          </p:nvPr>
        </p:nvSpPr>
        <p:spPr bwMode="auto">
          <a:xfrm>
            <a:off x="3259138" y="6542088"/>
            <a:ext cx="2133600" cy="254000"/>
          </a:xfrm>
          <a:prstGeom prst="rect">
            <a:avLst/>
          </a:prstGeom>
          <a:noFill/>
          <a:ln>
            <a:noFill/>
          </a:ln>
          <a:effectLst/>
        </p:spPr>
        <p:txBody>
          <a:bodyPr vert="horz" wrap="square" lIns="91440" tIns="45720" rIns="91440" bIns="45720" numCol="1" anchor="t" anchorCtr="0" compatLnSpc="1"/>
          <a:p>
            <a:pPr algn="ctr"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Verdana" panose="020B0604030504040204" pitchFamily="34" charset="0"/>
              <a:ea typeface="宋体" panose="02010600030101010101" pitchFamily="2" charset="-122"/>
            </a:endParaRPr>
          </a:p>
        </p:txBody>
      </p:sp>
      <p:sp>
        <p:nvSpPr>
          <p:cNvPr id="15" name="日期占位符 3"/>
          <p:cNvSpPr>
            <a:spLocks noGrp="1"/>
          </p:cNvSpPr>
          <p:nvPr>
            <p:ph type="dt" sz="half" idx="2"/>
          </p:nvPr>
        </p:nvSpPr>
        <p:spPr>
          <a:xfrm>
            <a:off x="6781800" y="269875"/>
            <a:ext cx="2133600" cy="246063"/>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www.ncepu.edu.cn</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338263"/>
            <a:ext cx="4038600" cy="509270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内容占位符 3"/>
          <p:cNvSpPr>
            <a:spLocks noGrp="1"/>
          </p:cNvSpPr>
          <p:nvPr>
            <p:ph sz="half" idx="2"/>
          </p:nvPr>
        </p:nvSpPr>
        <p:spPr>
          <a:xfrm>
            <a:off x="4648200" y="1338263"/>
            <a:ext cx="4038600" cy="509270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10" name="Rectangle 6"/>
          <p:cNvSpPr>
            <a:spLocks noGrp="1" noChangeArrowheads="1"/>
          </p:cNvSpPr>
          <p:nvPr>
            <p:ph type="sldNum" sz="quarter" idx="4"/>
          </p:nvPr>
        </p:nvSpPr>
        <p:spPr bwMode="auto">
          <a:xfrm>
            <a:off x="3505200" y="6553200"/>
            <a:ext cx="2133600" cy="254000"/>
          </a:xfrm>
          <a:prstGeom prst="rect">
            <a:avLst/>
          </a:prstGeom>
          <a:noFill/>
          <a:ln>
            <a:noFill/>
          </a:ln>
          <a:effectLst/>
        </p:spPr>
        <p:txBody>
          <a:bodyPr vert="horz" wrap="square" lIns="91440" tIns="45720" rIns="91440" bIns="45720" numCol="1" anchor="t" anchorCtr="0" compatLnSpc="1"/>
          <a:p>
            <a:pPr algn="ctr"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Verdana" panose="020B0604030504040204" pitchFamily="34" charset="0"/>
              <a:ea typeface="宋体" panose="02010600030101010101" pitchFamily="2" charset="-122"/>
            </a:endParaRPr>
          </a:p>
        </p:txBody>
      </p:sp>
      <p:sp>
        <p:nvSpPr>
          <p:cNvPr id="11" name="日期占位符 3"/>
          <p:cNvSpPr>
            <a:spLocks noGrp="1"/>
          </p:cNvSpPr>
          <p:nvPr>
            <p:ph type="dt" sz="half" idx="12"/>
          </p:nvPr>
        </p:nvSpPr>
        <p:spPr>
          <a:xfrm>
            <a:off x="6781800" y="269875"/>
            <a:ext cx="2133600" cy="246063"/>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www.ncepu.edu.cn</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2" name="页脚占位符 4"/>
          <p:cNvSpPr>
            <a:spLocks noGrp="1"/>
          </p:cNvSpPr>
          <p:nvPr>
            <p:ph type="ftr" sz="quarter" idx="3"/>
          </p:nvPr>
        </p:nvSpPr>
        <p:spPr>
          <a:xfrm>
            <a:off x="5392738" y="6530975"/>
            <a:ext cx="2895600" cy="276225"/>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NCEPU               </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pic>
        <p:nvPicPr>
          <p:cNvPr id="14341" name="Picture 5" descr="校标"/>
          <p:cNvPicPr>
            <a:picLocks noChangeAspect="1"/>
          </p:cNvPicPr>
          <p:nvPr userDrawn="1"/>
        </p:nvPicPr>
        <p:blipFill>
          <a:blip r:embed="rId2"/>
          <a:stretch>
            <a:fillRect/>
          </a:stretch>
        </p:blipFill>
        <p:spPr>
          <a:xfrm>
            <a:off x="8288338" y="6430963"/>
            <a:ext cx="398462" cy="427037"/>
          </a:xfrm>
          <a:prstGeom prst="rect">
            <a:avLst/>
          </a:prstGeom>
          <a:noFill/>
          <a:ln w="9525">
            <a:noFill/>
          </a:ln>
        </p:spPr>
      </p:pic>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11" name="日期占位符 3"/>
          <p:cNvSpPr>
            <a:spLocks noGrp="1"/>
          </p:cNvSpPr>
          <p:nvPr>
            <p:ph type="dt" sz="half" idx="2"/>
          </p:nvPr>
        </p:nvSpPr>
        <p:spPr>
          <a:xfrm>
            <a:off x="6781800" y="269875"/>
            <a:ext cx="2133600" cy="246063"/>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www.ncepu.edu.cn</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2" name="页脚占位符 4"/>
          <p:cNvSpPr>
            <a:spLocks noGrp="1"/>
          </p:cNvSpPr>
          <p:nvPr>
            <p:ph type="ftr" sz="quarter" idx="3"/>
          </p:nvPr>
        </p:nvSpPr>
        <p:spPr>
          <a:xfrm>
            <a:off x="5392738" y="6530975"/>
            <a:ext cx="2895600" cy="276225"/>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NCEPU              </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5" name="灯片编号占位符 5"/>
          <p:cNvSpPr>
            <a:spLocks noGrp="1"/>
          </p:cNvSpPr>
          <p:nvPr>
            <p:ph type="sldNum" sz="quarter" idx="4"/>
          </p:nvPr>
        </p:nvSpPr>
        <p:spPr bwMode="auto">
          <a:xfrm>
            <a:off x="3259138" y="6542088"/>
            <a:ext cx="2133600" cy="254000"/>
          </a:xfrm>
          <a:prstGeom prst="rect">
            <a:avLst/>
          </a:prstGeom>
          <a:noFill/>
          <a:ln>
            <a:noFill/>
          </a:ln>
          <a:effectLst/>
        </p:spPr>
        <p:txBody>
          <a:bodyPr vert="horz" wrap="square" lIns="91440" tIns="45720" rIns="91440" bIns="45720" numCol="1" anchor="t" anchorCtr="0" compatLnSpc="1"/>
          <a:p>
            <a:pPr algn="ctr"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Verdana" panose="020B0604030504040204" pitchFamily="34" charset="0"/>
              <a:ea typeface="宋体" panose="02010600030101010101" pitchFamily="2" charset="-122"/>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bg>
      <p:bgPr>
        <a:solidFill>
          <a:schemeClr val="bg1"/>
        </a:solidFill>
        <a:effectLst/>
      </p:bgPr>
    </p:bg>
    <p:spTree>
      <p:nvGrpSpPr>
        <p:cNvPr id="1" name=""/>
        <p:cNvGrpSpPr/>
        <p:nvPr/>
      </p:nvGrpSpPr>
      <p:grpSpPr>
        <a:xfrm>
          <a:off x="0" y="0"/>
          <a:ext cx="0" cy="0"/>
          <a:chOff x="0" y="0"/>
          <a:chExt cx="0" cy="0"/>
        </a:xfrm>
      </p:grpSpPr>
      <p:pic>
        <p:nvPicPr>
          <p:cNvPr id="15365" name="Picture 5" descr="校标"/>
          <p:cNvPicPr>
            <a:picLocks noChangeAspect="1"/>
          </p:cNvPicPr>
          <p:nvPr userDrawn="1"/>
        </p:nvPicPr>
        <p:blipFill>
          <a:blip r:embed="rId2"/>
          <a:stretch>
            <a:fillRect/>
          </a:stretch>
        </p:blipFill>
        <p:spPr>
          <a:xfrm>
            <a:off x="8288338" y="6430963"/>
            <a:ext cx="398462" cy="427037"/>
          </a:xfrm>
          <a:prstGeom prst="rect">
            <a:avLst/>
          </a:prstGeom>
          <a:noFill/>
          <a:ln w="9525">
            <a:noFill/>
          </a:ln>
        </p:spPr>
      </p:pic>
      <p:sp>
        <p:nvSpPr>
          <p:cNvPr id="2" name="标题 1"/>
          <p:cNvSpPr>
            <a:spLocks noGrp="1"/>
          </p:cNvSpPr>
          <p:nvPr>
            <p:ph type="title"/>
          </p:nvPr>
        </p:nvSpPr>
        <p:spPr>
          <a:xfrm>
            <a:off x="838200" y="547688"/>
            <a:ext cx="7391400" cy="563562"/>
          </a:xfrm>
        </p:spPr>
        <p:txBody>
          <a:bodyPr/>
          <a:lstStyle/>
          <a:p>
            <a:pPr fontAlgn="base"/>
            <a:r>
              <a:rPr lang="zh-CN" altLang="en-US" strike="noStrike" noProof="1"/>
              <a:t>单击此处编辑母版标题样式</a:t>
            </a:r>
            <a:endParaRPr lang="zh-CN" altLang="en-US" strike="noStrike" noProof="1"/>
          </a:p>
        </p:txBody>
      </p:sp>
      <p:sp>
        <p:nvSpPr>
          <p:cNvPr id="3" name="表格占位符 2"/>
          <p:cNvSpPr>
            <a:spLocks noGrp="1"/>
          </p:cNvSpPr>
          <p:nvPr>
            <p:ph type="tbl" idx="1"/>
          </p:nvPr>
        </p:nvSpPr>
        <p:spPr>
          <a:xfrm>
            <a:off x="457200" y="1338263"/>
            <a:ext cx="8229600" cy="50927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endParaRPr kumimoji="0" lang="zh-CN" altLang="en-US" sz="2800" b="1" i="0" u="none" strike="noStrike" kern="1200" cap="none" spc="0" normalizeH="0" baseline="0" noProof="0">
              <a:ln>
                <a:noFill/>
              </a:ln>
              <a:solidFill>
                <a:schemeClr val="tx1"/>
              </a:solidFill>
              <a:effectLst/>
              <a:uLnTx/>
              <a:uFillTx/>
              <a:latin typeface="+mn-lt"/>
              <a:ea typeface="+mn-ea"/>
              <a:cs typeface="+mn-cs"/>
            </a:endParaRPr>
          </a:p>
        </p:txBody>
      </p:sp>
      <p:sp>
        <p:nvSpPr>
          <p:cNvPr id="11" name="Rectangle 6"/>
          <p:cNvSpPr>
            <a:spLocks noGrp="1" noChangeArrowheads="1"/>
          </p:cNvSpPr>
          <p:nvPr>
            <p:ph type="sldNum" sz="quarter" idx="4"/>
          </p:nvPr>
        </p:nvSpPr>
        <p:spPr bwMode="auto">
          <a:xfrm>
            <a:off x="3505200" y="6553200"/>
            <a:ext cx="2133600" cy="254000"/>
          </a:xfrm>
          <a:prstGeom prst="rect">
            <a:avLst/>
          </a:prstGeom>
          <a:noFill/>
          <a:ln>
            <a:noFill/>
          </a:ln>
          <a:effectLst/>
        </p:spPr>
        <p:txBody>
          <a:bodyPr vert="horz" wrap="square" lIns="91440" tIns="45720" rIns="91440" bIns="45720" numCol="1" anchor="t" anchorCtr="0" compatLnSpc="1"/>
          <a:p>
            <a:pPr algn="ctr"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Verdana" panose="020B0604030504040204" pitchFamily="34" charset="0"/>
              <a:ea typeface="宋体" panose="02010600030101010101" pitchFamily="2" charset="-122"/>
            </a:endParaRPr>
          </a:p>
        </p:txBody>
      </p:sp>
      <p:sp>
        <p:nvSpPr>
          <p:cNvPr id="12" name="日期占位符 3"/>
          <p:cNvSpPr>
            <a:spLocks noGrp="1"/>
          </p:cNvSpPr>
          <p:nvPr>
            <p:ph type="dt" sz="half" idx="2"/>
          </p:nvPr>
        </p:nvSpPr>
        <p:spPr>
          <a:xfrm>
            <a:off x="6781800" y="269875"/>
            <a:ext cx="2133600" cy="246063"/>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www.ncepu.edu.cn</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5" name="页脚占位符 4"/>
          <p:cNvSpPr>
            <a:spLocks noGrp="1"/>
          </p:cNvSpPr>
          <p:nvPr>
            <p:ph type="ftr" sz="quarter" idx="3"/>
          </p:nvPr>
        </p:nvSpPr>
        <p:spPr>
          <a:xfrm>
            <a:off x="5392738" y="6530975"/>
            <a:ext cx="2895600" cy="276225"/>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NCEPU               </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空白">
    <p:bg>
      <p:bgPr>
        <a:solidFill>
          <a:schemeClr val="bg1"/>
        </a:solidFill>
        <a:effectLst/>
      </p:bgPr>
    </p:bg>
    <p:spTree>
      <p:nvGrpSpPr>
        <p:cNvPr id="1" name=""/>
        <p:cNvGrpSpPr/>
        <p:nvPr/>
      </p:nvGrpSpPr>
      <p:grpSpPr>
        <a:xfrm>
          <a:off x="0" y="0"/>
          <a:ext cx="0" cy="0"/>
          <a:chOff x="0" y="0"/>
          <a:chExt cx="0" cy="0"/>
        </a:xfrm>
      </p:grpSpPr>
      <p:sp>
        <p:nvSpPr>
          <p:cNvPr id="10" name="日期占位符 2"/>
          <p:cNvSpPr>
            <a:spLocks noGrp="1"/>
          </p:cNvSpPr>
          <p:nvPr>
            <p:ph type="dt" sz="half" idx="2"/>
          </p:nvPr>
        </p:nvSpPr>
        <p:spPr>
          <a:xfrm>
            <a:off x="6781800" y="269875"/>
            <a:ext cx="2133600" cy="246063"/>
          </a:xfrm>
          <a:prstGeom prst="rect">
            <a:avLst/>
          </a:prstGeom>
        </p:spPr>
        <p:txBody>
          <a:bodyPr vert="horz" wrap="square" lIns="91440" tIns="45720" rIns="91440" bIns="45720" numCol="1" anchor="t" anchorCtr="0" compatLnSpc="1"/>
          <a:lstStyle>
            <a:lvl1pPr>
              <a:defRPr smtClean="0">
                <a:ea typeface="宋体" panose="02010600030101010101" pitchFamily="2"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 name="页脚占位符 23"/>
          <p:cNvSpPr>
            <a:spLocks noGrp="1"/>
          </p:cNvSpPr>
          <p:nvPr>
            <p:ph type="ftr" sz="quarter" idx="3"/>
          </p:nvPr>
        </p:nvSpPr>
        <p:spPr>
          <a:xfrm>
            <a:off x="5392738" y="6530975"/>
            <a:ext cx="2895600" cy="276225"/>
          </a:xfrm>
          <a:prstGeom prst="rect">
            <a:avLst/>
          </a:prstGeom>
        </p:spPr>
        <p:txBody>
          <a:bodyPr vert="horz" wrap="square" lIns="91440" tIns="45720" rIns="91440" bIns="45720" numCol="1" anchor="t" anchorCtr="0" compatLnSpc="1"/>
          <a:lstStyle>
            <a:lvl1pPr>
              <a:defRPr smtClean="0">
                <a:ea typeface="宋体" panose="02010600030101010101" pitchFamily="2"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 name="灯片编号占位符 6"/>
          <p:cNvSpPr>
            <a:spLocks noGrp="1"/>
          </p:cNvSpPr>
          <p:nvPr>
            <p:ph type="sldNum" sz="quarter" idx="4"/>
          </p:nvPr>
        </p:nvSpPr>
        <p:spPr bwMode="auto">
          <a:xfrm>
            <a:off x="3505200" y="6553200"/>
            <a:ext cx="2133600" cy="254000"/>
          </a:xfrm>
          <a:prstGeom prst="rect">
            <a:avLst/>
          </a:prstGeom>
          <a:noFill/>
          <a:ln>
            <a:noFill/>
          </a:ln>
          <a:effectLst/>
        </p:spPr>
        <p:txBody>
          <a:bodyPr vert="horz" wrap="square" lIns="91440" tIns="45720" rIns="91440" bIns="45720" numCol="1" anchor="t" anchorCtr="0" compatLnSpc="1"/>
          <a:p>
            <a:pPr algn="ctr"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Verdana" panose="020B0604030504040204" pitchFamily="34" charset="0"/>
              <a:ea typeface="宋体" panose="02010600030101010101"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pic>
        <p:nvPicPr>
          <p:cNvPr id="4101" name="Picture 5" descr="校标"/>
          <p:cNvPicPr>
            <a:picLocks noChangeAspect="1"/>
          </p:cNvPicPr>
          <p:nvPr userDrawn="1"/>
        </p:nvPicPr>
        <p:blipFill>
          <a:blip r:embed="rId2"/>
          <a:stretch>
            <a:fillRect/>
          </a:stretch>
        </p:blipFill>
        <p:spPr>
          <a:xfrm>
            <a:off x="8288338" y="6430963"/>
            <a:ext cx="398462" cy="427037"/>
          </a:xfrm>
          <a:prstGeom prst="rect">
            <a:avLst/>
          </a:prstGeom>
          <a:noFill/>
          <a:ln w="9525">
            <a:noFill/>
          </a:ln>
        </p:spPr>
      </p:pic>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11" name="日期占位符 3"/>
          <p:cNvSpPr>
            <a:spLocks noGrp="1"/>
          </p:cNvSpPr>
          <p:nvPr>
            <p:ph type="dt" sz="half" idx="2"/>
          </p:nvPr>
        </p:nvSpPr>
        <p:spPr>
          <a:xfrm>
            <a:off x="6781800" y="269875"/>
            <a:ext cx="2133600" cy="246063"/>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www.ncepu.edu.cn</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2" name="页脚占位符 4"/>
          <p:cNvSpPr>
            <a:spLocks noGrp="1"/>
          </p:cNvSpPr>
          <p:nvPr>
            <p:ph type="ftr" sz="quarter" idx="3"/>
          </p:nvPr>
        </p:nvSpPr>
        <p:spPr>
          <a:xfrm>
            <a:off x="5392738" y="6530975"/>
            <a:ext cx="2895600" cy="276225"/>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NCEPU               </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5" name="灯片编号占位符 5"/>
          <p:cNvSpPr>
            <a:spLocks noGrp="1"/>
          </p:cNvSpPr>
          <p:nvPr>
            <p:ph type="sldNum" sz="quarter" idx="4"/>
          </p:nvPr>
        </p:nvSpPr>
        <p:spPr bwMode="auto">
          <a:xfrm>
            <a:off x="3259138" y="6542088"/>
            <a:ext cx="2133600" cy="254000"/>
          </a:xfrm>
          <a:prstGeom prst="rect">
            <a:avLst/>
          </a:prstGeom>
          <a:noFill/>
          <a:ln>
            <a:noFill/>
          </a:ln>
          <a:effectLst/>
        </p:spPr>
        <p:txBody>
          <a:bodyPr vert="horz" wrap="square" lIns="91440" tIns="45720" rIns="91440" bIns="45720" numCol="1" anchor="t" anchorCtr="0" compatLnSpc="1"/>
          <a:p>
            <a:pPr algn="ctr"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Verdana" panose="020B0604030504040204" pitchFamily="34" charset="0"/>
              <a:ea typeface="宋体" panose="02010600030101010101"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pic>
        <p:nvPicPr>
          <p:cNvPr id="5125" name="Picture 5" descr="校标"/>
          <p:cNvPicPr>
            <a:picLocks noChangeAspect="1"/>
          </p:cNvPicPr>
          <p:nvPr userDrawn="1"/>
        </p:nvPicPr>
        <p:blipFill>
          <a:blip r:embed="rId2"/>
          <a:stretch>
            <a:fillRect/>
          </a:stretch>
        </p:blipFill>
        <p:spPr>
          <a:xfrm>
            <a:off x="8288338" y="6430963"/>
            <a:ext cx="398462" cy="427037"/>
          </a:xfrm>
          <a:prstGeom prst="rect">
            <a:avLst/>
          </a:prstGeom>
          <a:noFill/>
          <a:ln w="9525">
            <a:noFill/>
          </a:ln>
        </p:spPr>
      </p:pic>
      <p:sp>
        <p:nvSpPr>
          <p:cNvPr id="2" name="标题 1"/>
          <p:cNvSpPr>
            <a:spLocks noGrp="1"/>
          </p:cNvSpPr>
          <p:nvPr>
            <p:ph type="title"/>
          </p:nvPr>
        </p:nvSpPr>
        <p:spPr>
          <a:xfrm>
            <a:off x="623888" y="1709738"/>
            <a:ext cx="7886700" cy="2852737"/>
          </a:xfrm>
        </p:spPr>
        <p:txBody>
          <a:bodyPr anchor="b"/>
          <a:lstStyle>
            <a:lvl1pPr>
              <a:defRPr sz="6000"/>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fontAlgn="base"/>
            <a:r>
              <a:rPr lang="zh-CN" altLang="en-US" strike="noStrike" noProof="1"/>
              <a:t>单击此处编辑母版文本样式</a:t>
            </a:r>
            <a:endParaRPr lang="zh-CN" altLang="en-US" strike="noStrike" noProof="1"/>
          </a:p>
        </p:txBody>
      </p:sp>
      <p:sp>
        <p:nvSpPr>
          <p:cNvPr id="11" name="页脚占位符 4"/>
          <p:cNvSpPr>
            <a:spLocks noGrp="1"/>
          </p:cNvSpPr>
          <p:nvPr>
            <p:ph type="ftr" sz="quarter" idx="3"/>
          </p:nvPr>
        </p:nvSpPr>
        <p:spPr>
          <a:xfrm>
            <a:off x="5392738" y="6530975"/>
            <a:ext cx="2895600" cy="276225"/>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NCEPU               </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2" name="灯片编号占位符 5"/>
          <p:cNvSpPr>
            <a:spLocks noGrp="1"/>
          </p:cNvSpPr>
          <p:nvPr>
            <p:ph type="sldNum" sz="quarter" idx="4"/>
          </p:nvPr>
        </p:nvSpPr>
        <p:spPr bwMode="auto">
          <a:xfrm>
            <a:off x="3259138" y="6542088"/>
            <a:ext cx="2133600" cy="254000"/>
          </a:xfrm>
          <a:prstGeom prst="rect">
            <a:avLst/>
          </a:prstGeom>
          <a:noFill/>
          <a:ln>
            <a:noFill/>
          </a:ln>
          <a:effectLst/>
        </p:spPr>
        <p:txBody>
          <a:bodyPr vert="horz" wrap="square" lIns="91440" tIns="45720" rIns="91440" bIns="45720" numCol="1" anchor="t" anchorCtr="0" compatLnSpc="1"/>
          <a:p>
            <a:pPr algn="ctr"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Verdana" panose="020B0604030504040204" pitchFamily="34" charset="0"/>
              <a:ea typeface="宋体" panose="02010600030101010101" pitchFamily="2" charset="-122"/>
            </a:endParaRPr>
          </a:p>
        </p:txBody>
      </p:sp>
      <p:sp>
        <p:nvSpPr>
          <p:cNvPr id="15" name="日期占位符 3"/>
          <p:cNvSpPr>
            <a:spLocks noGrp="1"/>
          </p:cNvSpPr>
          <p:nvPr>
            <p:ph type="dt" sz="half" idx="2"/>
          </p:nvPr>
        </p:nvSpPr>
        <p:spPr>
          <a:xfrm>
            <a:off x="6781800" y="269875"/>
            <a:ext cx="2133600" cy="246063"/>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www.ncepu.edu.cn</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338263"/>
            <a:ext cx="4038600" cy="509270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内容占位符 3"/>
          <p:cNvSpPr>
            <a:spLocks noGrp="1"/>
          </p:cNvSpPr>
          <p:nvPr>
            <p:ph sz="half" idx="2"/>
          </p:nvPr>
        </p:nvSpPr>
        <p:spPr>
          <a:xfrm>
            <a:off x="4648200" y="1338263"/>
            <a:ext cx="4038600" cy="509270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10" name="Rectangle 6"/>
          <p:cNvSpPr>
            <a:spLocks noGrp="1" noChangeArrowheads="1"/>
          </p:cNvSpPr>
          <p:nvPr>
            <p:ph type="sldNum" sz="quarter" idx="4"/>
          </p:nvPr>
        </p:nvSpPr>
        <p:spPr bwMode="auto">
          <a:xfrm>
            <a:off x="3505200" y="6553200"/>
            <a:ext cx="2133600" cy="254000"/>
          </a:xfrm>
          <a:prstGeom prst="rect">
            <a:avLst/>
          </a:prstGeom>
          <a:noFill/>
          <a:ln>
            <a:noFill/>
          </a:ln>
          <a:effectLst/>
        </p:spPr>
        <p:txBody>
          <a:bodyPr vert="horz" wrap="square" lIns="91440" tIns="45720" rIns="91440" bIns="45720" numCol="1" anchor="t" anchorCtr="0" compatLnSpc="1"/>
          <a:p>
            <a:pPr algn="ctr"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Verdana" panose="020B0604030504040204" pitchFamily="34" charset="0"/>
              <a:ea typeface="宋体" panose="02010600030101010101" pitchFamily="2" charset="-122"/>
            </a:endParaRPr>
          </a:p>
        </p:txBody>
      </p:sp>
      <p:sp>
        <p:nvSpPr>
          <p:cNvPr id="11" name="日期占位符 3"/>
          <p:cNvSpPr>
            <a:spLocks noGrp="1"/>
          </p:cNvSpPr>
          <p:nvPr>
            <p:ph type="dt" sz="half" idx="12"/>
          </p:nvPr>
        </p:nvSpPr>
        <p:spPr>
          <a:xfrm>
            <a:off x="6781800" y="269875"/>
            <a:ext cx="2133600" cy="246063"/>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www.ncepu.edu.cn</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2" name="页脚占位符 4"/>
          <p:cNvSpPr>
            <a:spLocks noGrp="1"/>
          </p:cNvSpPr>
          <p:nvPr>
            <p:ph type="ftr" sz="quarter" idx="3"/>
          </p:nvPr>
        </p:nvSpPr>
        <p:spPr>
          <a:xfrm>
            <a:off x="5392738" y="6530975"/>
            <a:ext cx="2895600" cy="276225"/>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NCEPU               </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pic>
        <p:nvPicPr>
          <p:cNvPr id="7173" name="Picture 5" descr="校标"/>
          <p:cNvPicPr>
            <a:picLocks noChangeAspect="1"/>
          </p:cNvPicPr>
          <p:nvPr userDrawn="1"/>
        </p:nvPicPr>
        <p:blipFill>
          <a:blip r:embed="rId2"/>
          <a:stretch>
            <a:fillRect/>
          </a:stretch>
        </p:blipFill>
        <p:spPr>
          <a:xfrm>
            <a:off x="8288338" y="6430963"/>
            <a:ext cx="398462" cy="427037"/>
          </a:xfrm>
          <a:prstGeom prst="rect">
            <a:avLst/>
          </a:prstGeom>
          <a:noFill/>
          <a:ln w="9525">
            <a:noFill/>
          </a:ln>
        </p:spPr>
      </p:pic>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11" name="日期占位符 3"/>
          <p:cNvSpPr>
            <a:spLocks noGrp="1"/>
          </p:cNvSpPr>
          <p:nvPr>
            <p:ph type="dt" sz="half" idx="2"/>
          </p:nvPr>
        </p:nvSpPr>
        <p:spPr>
          <a:xfrm>
            <a:off x="6781800" y="269875"/>
            <a:ext cx="2133600" cy="246063"/>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www.ncepu.edu.cn</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2" name="页脚占位符 4"/>
          <p:cNvSpPr>
            <a:spLocks noGrp="1"/>
          </p:cNvSpPr>
          <p:nvPr>
            <p:ph type="ftr" sz="quarter" idx="3"/>
          </p:nvPr>
        </p:nvSpPr>
        <p:spPr>
          <a:xfrm>
            <a:off x="5392738" y="6530975"/>
            <a:ext cx="2895600" cy="276225"/>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NCEPU              </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5" name="灯片编号占位符 5"/>
          <p:cNvSpPr>
            <a:spLocks noGrp="1"/>
          </p:cNvSpPr>
          <p:nvPr>
            <p:ph type="sldNum" sz="quarter" idx="4"/>
          </p:nvPr>
        </p:nvSpPr>
        <p:spPr bwMode="auto">
          <a:xfrm>
            <a:off x="3259138" y="6542088"/>
            <a:ext cx="2133600" cy="254000"/>
          </a:xfrm>
          <a:prstGeom prst="rect">
            <a:avLst/>
          </a:prstGeom>
          <a:noFill/>
          <a:ln>
            <a:noFill/>
          </a:ln>
          <a:effectLst/>
        </p:spPr>
        <p:txBody>
          <a:bodyPr vert="horz" wrap="square" lIns="91440" tIns="45720" rIns="91440" bIns="45720" numCol="1" anchor="t" anchorCtr="0" compatLnSpc="1"/>
          <a:p>
            <a:pPr algn="ctr"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Verdana" panose="020B0604030504040204" pitchFamily="34" charset="0"/>
              <a:ea typeface="宋体" panose="02010600030101010101"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bl" preserve="1">
  <p:cSld name="标题和表格">
    <p:bg>
      <p:bgPr>
        <a:solidFill>
          <a:schemeClr val="bg1"/>
        </a:solidFill>
        <a:effectLst/>
      </p:bgPr>
    </p:bg>
    <p:spTree>
      <p:nvGrpSpPr>
        <p:cNvPr id="1" name=""/>
        <p:cNvGrpSpPr/>
        <p:nvPr/>
      </p:nvGrpSpPr>
      <p:grpSpPr>
        <a:xfrm>
          <a:off x="0" y="0"/>
          <a:ext cx="0" cy="0"/>
          <a:chOff x="0" y="0"/>
          <a:chExt cx="0" cy="0"/>
        </a:xfrm>
      </p:grpSpPr>
      <p:pic>
        <p:nvPicPr>
          <p:cNvPr id="8197" name="Picture 5" descr="校标"/>
          <p:cNvPicPr>
            <a:picLocks noChangeAspect="1"/>
          </p:cNvPicPr>
          <p:nvPr userDrawn="1"/>
        </p:nvPicPr>
        <p:blipFill>
          <a:blip r:embed="rId2"/>
          <a:stretch>
            <a:fillRect/>
          </a:stretch>
        </p:blipFill>
        <p:spPr>
          <a:xfrm>
            <a:off x="8288338" y="6430963"/>
            <a:ext cx="398462" cy="427037"/>
          </a:xfrm>
          <a:prstGeom prst="rect">
            <a:avLst/>
          </a:prstGeom>
          <a:noFill/>
          <a:ln w="9525">
            <a:noFill/>
          </a:ln>
        </p:spPr>
      </p:pic>
      <p:sp>
        <p:nvSpPr>
          <p:cNvPr id="2" name="标题 1"/>
          <p:cNvSpPr>
            <a:spLocks noGrp="1"/>
          </p:cNvSpPr>
          <p:nvPr>
            <p:ph type="title"/>
          </p:nvPr>
        </p:nvSpPr>
        <p:spPr>
          <a:xfrm>
            <a:off x="838200" y="547688"/>
            <a:ext cx="7391400" cy="563562"/>
          </a:xfrm>
        </p:spPr>
        <p:txBody>
          <a:bodyPr/>
          <a:lstStyle/>
          <a:p>
            <a:pPr fontAlgn="base"/>
            <a:r>
              <a:rPr lang="zh-CN" altLang="en-US" strike="noStrike" noProof="1"/>
              <a:t>单击此处编辑母版标题样式</a:t>
            </a:r>
            <a:endParaRPr lang="zh-CN" altLang="en-US" strike="noStrike" noProof="1"/>
          </a:p>
        </p:txBody>
      </p:sp>
      <p:sp>
        <p:nvSpPr>
          <p:cNvPr id="3" name="表格占位符 2"/>
          <p:cNvSpPr>
            <a:spLocks noGrp="1"/>
          </p:cNvSpPr>
          <p:nvPr>
            <p:ph type="tbl" idx="1"/>
          </p:nvPr>
        </p:nvSpPr>
        <p:spPr>
          <a:xfrm>
            <a:off x="457200" y="1338263"/>
            <a:ext cx="8229600" cy="50927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endParaRPr kumimoji="0" lang="zh-CN" altLang="en-US" sz="2800" b="1" i="0" u="none" strike="noStrike" kern="1200" cap="none" spc="0" normalizeH="0" baseline="0" noProof="0">
              <a:ln>
                <a:noFill/>
              </a:ln>
              <a:solidFill>
                <a:schemeClr val="tx1"/>
              </a:solidFill>
              <a:effectLst/>
              <a:uLnTx/>
              <a:uFillTx/>
              <a:latin typeface="+mn-lt"/>
              <a:ea typeface="+mn-ea"/>
              <a:cs typeface="+mn-cs"/>
            </a:endParaRPr>
          </a:p>
        </p:txBody>
      </p:sp>
      <p:sp>
        <p:nvSpPr>
          <p:cNvPr id="11" name="Rectangle 6"/>
          <p:cNvSpPr>
            <a:spLocks noGrp="1" noChangeArrowheads="1"/>
          </p:cNvSpPr>
          <p:nvPr>
            <p:ph type="sldNum" sz="quarter" idx="4"/>
          </p:nvPr>
        </p:nvSpPr>
        <p:spPr bwMode="auto">
          <a:xfrm>
            <a:off x="3505200" y="6553200"/>
            <a:ext cx="2133600" cy="254000"/>
          </a:xfrm>
          <a:prstGeom prst="rect">
            <a:avLst/>
          </a:prstGeom>
          <a:noFill/>
          <a:ln>
            <a:noFill/>
          </a:ln>
          <a:effectLst/>
        </p:spPr>
        <p:txBody>
          <a:bodyPr vert="horz" wrap="square" lIns="91440" tIns="45720" rIns="91440" bIns="45720" numCol="1" anchor="t" anchorCtr="0" compatLnSpc="1"/>
          <a:p>
            <a:pPr algn="ctr"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Verdana" panose="020B0604030504040204" pitchFamily="34" charset="0"/>
              <a:ea typeface="宋体" panose="02010600030101010101" pitchFamily="2" charset="-122"/>
            </a:endParaRPr>
          </a:p>
        </p:txBody>
      </p:sp>
      <p:sp>
        <p:nvSpPr>
          <p:cNvPr id="12" name="日期占位符 3"/>
          <p:cNvSpPr>
            <a:spLocks noGrp="1"/>
          </p:cNvSpPr>
          <p:nvPr>
            <p:ph type="dt" sz="half" idx="2"/>
          </p:nvPr>
        </p:nvSpPr>
        <p:spPr>
          <a:xfrm>
            <a:off x="6781800" y="269875"/>
            <a:ext cx="2133600" cy="246063"/>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www.ncepu.edu.cn</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5" name="页脚占位符 4"/>
          <p:cNvSpPr>
            <a:spLocks noGrp="1"/>
          </p:cNvSpPr>
          <p:nvPr>
            <p:ph type="ftr" sz="quarter" idx="3"/>
          </p:nvPr>
        </p:nvSpPr>
        <p:spPr>
          <a:xfrm>
            <a:off x="5392738" y="6530975"/>
            <a:ext cx="2895600" cy="276225"/>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NCEPU               </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bg>
      <p:bgPr>
        <a:solidFill>
          <a:schemeClr val="bg1"/>
        </a:solidFill>
        <a:effectLst/>
      </p:bgPr>
    </p:bg>
    <p:spTree>
      <p:nvGrpSpPr>
        <p:cNvPr id="1" name=""/>
        <p:cNvGrpSpPr/>
        <p:nvPr/>
      </p:nvGrpSpPr>
      <p:grpSpPr>
        <a:xfrm>
          <a:off x="0" y="0"/>
          <a:ext cx="0" cy="0"/>
          <a:chOff x="0" y="0"/>
          <a:chExt cx="0" cy="0"/>
        </a:xfrm>
      </p:grpSpPr>
      <p:sp>
        <p:nvSpPr>
          <p:cNvPr id="10" name="日期占位符 2"/>
          <p:cNvSpPr>
            <a:spLocks noGrp="1"/>
          </p:cNvSpPr>
          <p:nvPr>
            <p:ph type="dt" sz="half" idx="2"/>
          </p:nvPr>
        </p:nvSpPr>
        <p:spPr>
          <a:xfrm>
            <a:off x="6781800" y="269875"/>
            <a:ext cx="2133600" cy="246063"/>
          </a:xfrm>
          <a:prstGeom prst="rect">
            <a:avLst/>
          </a:prstGeom>
        </p:spPr>
        <p:txBody>
          <a:bodyPr vert="horz" wrap="square" lIns="91440" tIns="45720" rIns="91440" bIns="45720" numCol="1" anchor="t" anchorCtr="0" compatLnSpc="1"/>
          <a:lstStyle>
            <a:lvl1pPr>
              <a:defRPr smtClean="0">
                <a:ea typeface="宋体" panose="02010600030101010101" pitchFamily="2"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 name="页脚占位符 23"/>
          <p:cNvSpPr>
            <a:spLocks noGrp="1"/>
          </p:cNvSpPr>
          <p:nvPr>
            <p:ph type="ftr" sz="quarter" idx="3"/>
          </p:nvPr>
        </p:nvSpPr>
        <p:spPr>
          <a:xfrm>
            <a:off x="5392738" y="6530975"/>
            <a:ext cx="2895600" cy="276225"/>
          </a:xfrm>
          <a:prstGeom prst="rect">
            <a:avLst/>
          </a:prstGeom>
        </p:spPr>
        <p:txBody>
          <a:bodyPr vert="horz" wrap="square" lIns="91440" tIns="45720" rIns="91440" bIns="45720" numCol="1" anchor="t" anchorCtr="0" compatLnSpc="1"/>
          <a:lstStyle>
            <a:lvl1pPr>
              <a:defRPr smtClean="0">
                <a:ea typeface="宋体" panose="02010600030101010101" pitchFamily="2"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 name="灯片编号占位符 6"/>
          <p:cNvSpPr>
            <a:spLocks noGrp="1"/>
          </p:cNvSpPr>
          <p:nvPr>
            <p:ph type="sldNum" sz="quarter" idx="4"/>
          </p:nvPr>
        </p:nvSpPr>
        <p:spPr bwMode="auto">
          <a:xfrm>
            <a:off x="3505200" y="6553200"/>
            <a:ext cx="2133600" cy="254000"/>
          </a:xfrm>
          <a:prstGeom prst="rect">
            <a:avLst/>
          </a:prstGeom>
          <a:noFill/>
          <a:ln>
            <a:noFill/>
          </a:ln>
          <a:effectLst/>
        </p:spPr>
        <p:txBody>
          <a:bodyPr vert="horz" wrap="square" lIns="91440" tIns="45720" rIns="91440" bIns="45720" numCol="1" anchor="t" anchorCtr="0" compatLnSpc="1"/>
          <a:p>
            <a:pPr algn="ctr"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Verdana" panose="020B0604030504040204" pitchFamily="34" charset="0"/>
              <a:ea typeface="宋体" panose="02010600030101010101" pitchFamily="2"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10" name="Rectangle 17"/>
          <p:cNvSpPr>
            <a:spLocks noChangeArrowheads="1"/>
          </p:cNvSpPr>
          <p:nvPr/>
        </p:nvSpPr>
        <p:spPr bwMode="gray">
          <a:xfrm>
            <a:off x="0" y="2971800"/>
            <a:ext cx="9144000" cy="914400"/>
          </a:xfrm>
          <a:prstGeom prst="rect">
            <a:avLst/>
          </a:prstGeom>
          <a:gradFill rotWithShape="1">
            <a:gsLst>
              <a:gs pos="0">
                <a:schemeClr val="accent1">
                  <a:gamma/>
                  <a:tint val="12549"/>
                  <a:invGamma/>
                  <a:alpha val="0"/>
                </a:schemeClr>
              </a:gs>
              <a:gs pos="100000">
                <a:schemeClr val="accent1"/>
              </a:gs>
            </a:gsLst>
            <a:lin ang="0" scaled="1"/>
          </a:gra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 name="Rectangle 18"/>
          <p:cNvSpPr>
            <a:spLocks noChangeArrowheads="1"/>
          </p:cNvSpPr>
          <p:nvPr/>
        </p:nvSpPr>
        <p:spPr bwMode="gray">
          <a:xfrm>
            <a:off x="0" y="2895600"/>
            <a:ext cx="8229600" cy="914400"/>
          </a:xfrm>
          <a:prstGeom prst="rect">
            <a:avLst/>
          </a:prstGeom>
          <a:gradFill rotWithShape="1">
            <a:gsLst>
              <a:gs pos="0">
                <a:schemeClr val="tx2"/>
              </a:gs>
              <a:gs pos="100000">
                <a:schemeClr val="tx2">
                  <a:gamma/>
                  <a:shade val="46275"/>
                  <a:invGamma/>
                  <a:alpha val="0"/>
                </a:schemeClr>
              </a:gs>
            </a:gsLst>
            <a:lin ang="0" scaled="1"/>
          </a:gra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10244" name="Picture 4" descr="logo"/>
          <p:cNvPicPr>
            <a:picLocks noChangeAspect="1"/>
          </p:cNvPicPr>
          <p:nvPr userDrawn="1"/>
        </p:nvPicPr>
        <p:blipFill>
          <a:blip r:embed="rId3"/>
          <a:stretch>
            <a:fillRect/>
          </a:stretch>
        </p:blipFill>
        <p:spPr>
          <a:xfrm>
            <a:off x="381000" y="234950"/>
            <a:ext cx="2381250" cy="714375"/>
          </a:xfrm>
          <a:prstGeom prst="rect">
            <a:avLst/>
          </a:prstGeom>
          <a:noFill/>
          <a:ln w="9525">
            <a:noFill/>
          </a:ln>
        </p:spPr>
      </p:pic>
      <p:sp>
        <p:nvSpPr>
          <p:cNvPr id="3075" name="Rectangle 3"/>
          <p:cNvSpPr>
            <a:spLocks noGrp="1" noChangeArrowheads="1"/>
          </p:cNvSpPr>
          <p:nvPr>
            <p:ph type="subTitle" idx="1"/>
          </p:nvPr>
        </p:nvSpPr>
        <p:spPr bwMode="black">
          <a:xfrm>
            <a:off x="1905000" y="5410200"/>
            <a:ext cx="5181600" cy="533400"/>
          </a:xfrm>
        </p:spPr>
        <p:txBody>
          <a:bodyPr/>
          <a:lstStyle>
            <a:lvl1pPr marL="0" indent="0" algn="ctr">
              <a:buFont typeface="Wingdings" panose="05000000000000000000" pitchFamily="2" charset="2"/>
              <a:buNone/>
              <a:defRPr sz="1600"/>
            </a:lvl1pPr>
          </a:lstStyle>
          <a:p>
            <a:pPr lvl="0" fontAlgn="base"/>
            <a:r>
              <a:rPr lang="en-US" altLang="zh-CN" strike="noStrike" noProof="0"/>
              <a:t>Click to edit Master subtitle style</a:t>
            </a:r>
            <a:endParaRPr lang="en-US" altLang="zh-CN" strike="noStrike" noProof="0"/>
          </a:p>
        </p:txBody>
      </p:sp>
      <p:sp>
        <p:nvSpPr>
          <p:cNvPr id="3074" name="Rectangle 2"/>
          <p:cNvSpPr>
            <a:spLocks noGrp="1" noChangeArrowheads="1"/>
          </p:cNvSpPr>
          <p:nvPr>
            <p:ph type="ctrTitle"/>
          </p:nvPr>
        </p:nvSpPr>
        <p:spPr>
          <a:xfrm>
            <a:off x="685800" y="3048000"/>
            <a:ext cx="7924800" cy="685800"/>
          </a:xfrm>
        </p:spPr>
        <p:txBody>
          <a:bodyPr/>
          <a:lstStyle>
            <a:lvl1pPr>
              <a:defRPr/>
            </a:lvl1pPr>
          </a:lstStyle>
          <a:p>
            <a:pPr lvl="0" fontAlgn="base"/>
            <a:r>
              <a:rPr lang="en-US" altLang="zh-CN" strike="noStrike" noProof="0"/>
              <a:t>Click to edit Master title style</a:t>
            </a:r>
            <a:endParaRPr lang="en-US" altLang="zh-CN" strike="noStrike" noProof="0"/>
          </a:p>
        </p:txBody>
      </p:sp>
      <p:sp>
        <p:nvSpPr>
          <p:cNvPr id="15" name="Rectangle 4"/>
          <p:cNvSpPr>
            <a:spLocks noGrp="1" noChangeArrowheads="1"/>
          </p:cNvSpPr>
          <p:nvPr>
            <p:ph type="dt" sz="half" idx="2"/>
          </p:nvPr>
        </p:nvSpPr>
        <p:spPr>
          <a:xfrm>
            <a:off x="3810000" y="6477000"/>
            <a:ext cx="2133600" cy="244475"/>
          </a:xfrm>
          <a:prstGeom prst="rect">
            <a:avLst/>
          </a:prstGeom>
        </p:spPr>
        <p:txBody>
          <a:bodyPr vert="horz" wrap="square" lIns="91440" tIns="45720" rIns="91440" bIns="45720" numCol="1" anchor="t" anchorCtr="0" compatLnSpc="1"/>
          <a:lstStyle>
            <a:lvl1pPr algn="ctr">
              <a:defRPr>
                <a:solidFill>
                  <a:schemeClr val="bg1"/>
                </a:solidFill>
                <a:ea typeface="宋体" panose="02010600030101010101" pitchFamily="2" charset="-122"/>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16" name="Rectangle 5"/>
          <p:cNvSpPr>
            <a:spLocks noGrp="1" noChangeArrowheads="1"/>
          </p:cNvSpPr>
          <p:nvPr>
            <p:ph type="ftr" sz="quarter" idx="3"/>
          </p:nvPr>
        </p:nvSpPr>
        <p:spPr>
          <a:xfrm>
            <a:off x="228600" y="6477000"/>
            <a:ext cx="2895600" cy="244475"/>
          </a:xfrm>
          <a:prstGeom prst="rect">
            <a:avLst/>
          </a:prstGeom>
        </p:spPr>
        <p:txBody>
          <a:bodyPr vert="horz" wrap="square" lIns="91440" tIns="45720" rIns="91440" bIns="45720" numCol="1" anchor="t" anchorCtr="0" compatLnSpc="1"/>
          <a:lstStyle>
            <a:lvl1pPr algn="ctr">
              <a:defRPr>
                <a:ea typeface="宋体" panose="02010600030101010101" pitchFamily="2" charset="-122"/>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7" name="Rectangle 6"/>
          <p:cNvSpPr>
            <a:spLocks noGrp="1" noChangeArrowheads="1"/>
          </p:cNvSpPr>
          <p:nvPr>
            <p:ph type="sldNum" sz="quarter" idx="4"/>
          </p:nvPr>
        </p:nvSpPr>
        <p:spPr bwMode="auto">
          <a:xfrm>
            <a:off x="6553200" y="6477000"/>
            <a:ext cx="2133600" cy="244475"/>
          </a:xfrm>
          <a:prstGeom prst="rect">
            <a:avLst/>
          </a:prstGeom>
          <a:noFill/>
          <a:ln>
            <a:noFill/>
          </a:ln>
          <a:effectLst/>
        </p:spPr>
        <p:txBody>
          <a:bodyPr vert="horz" wrap="square" lIns="91440" tIns="45720" rIns="91440" bIns="45720" numCol="1" anchor="t" anchorCtr="0" compatLnSpc="1"/>
          <a:p>
            <a:pPr algn="ctr" eaLnBrk="1" fontAlgn="base" hangingPunct="1">
              <a:buNone/>
            </a:pPr>
            <a:fld id="{9A0DB2DC-4C9A-4742-B13C-FB6460FD3503}" type="slidenum">
              <a:rPr lang="en-US" altLang="zh-CN" sz="1200" strike="noStrike" noProof="1" dirty="0">
                <a:solidFill>
                  <a:schemeClr val="bg1"/>
                </a:solidFill>
                <a:latin typeface="Verdana" panose="020B0604030504040204" pitchFamily="34" charset="0"/>
                <a:ea typeface="宋体" panose="02010600030101010101" pitchFamily="2" charset="-122"/>
                <a:cs typeface="+mn-cs"/>
              </a:rPr>
            </a:fld>
            <a:endParaRPr lang="en-US" altLang="zh-CN" sz="1200" strike="noStrike" noProof="1" dirty="0">
              <a:solidFill>
                <a:schemeClr val="bg1"/>
              </a:solidFill>
              <a:ea typeface="宋体" panose="02010600030101010101" pitchFamily="2"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pic>
        <p:nvPicPr>
          <p:cNvPr id="11269" name="Picture 5" descr="校标"/>
          <p:cNvPicPr>
            <a:picLocks noChangeAspect="1"/>
          </p:cNvPicPr>
          <p:nvPr userDrawn="1"/>
        </p:nvPicPr>
        <p:blipFill>
          <a:blip r:embed="rId2"/>
          <a:stretch>
            <a:fillRect/>
          </a:stretch>
        </p:blipFill>
        <p:spPr>
          <a:xfrm>
            <a:off x="8288338" y="6430963"/>
            <a:ext cx="398462" cy="427037"/>
          </a:xfrm>
          <a:prstGeom prst="rect">
            <a:avLst/>
          </a:prstGeom>
          <a:noFill/>
          <a:ln w="9525">
            <a:noFill/>
          </a:ln>
        </p:spPr>
      </p:pic>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11" name="日期占位符 3"/>
          <p:cNvSpPr>
            <a:spLocks noGrp="1"/>
          </p:cNvSpPr>
          <p:nvPr>
            <p:ph type="dt" sz="half" idx="2"/>
          </p:nvPr>
        </p:nvSpPr>
        <p:spPr>
          <a:xfrm>
            <a:off x="6781800" y="269875"/>
            <a:ext cx="2133600" cy="246063"/>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www.ncepu.edu.cn</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2" name="页脚占位符 4"/>
          <p:cNvSpPr>
            <a:spLocks noGrp="1"/>
          </p:cNvSpPr>
          <p:nvPr>
            <p:ph type="ftr" sz="quarter" idx="3"/>
          </p:nvPr>
        </p:nvSpPr>
        <p:spPr>
          <a:xfrm>
            <a:off x="5392738" y="6530975"/>
            <a:ext cx="2895600" cy="276225"/>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NCEPU               </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5" name="灯片编号占位符 5"/>
          <p:cNvSpPr>
            <a:spLocks noGrp="1"/>
          </p:cNvSpPr>
          <p:nvPr>
            <p:ph type="sldNum" sz="quarter" idx="4"/>
          </p:nvPr>
        </p:nvSpPr>
        <p:spPr bwMode="auto">
          <a:xfrm>
            <a:off x="3259138" y="6542088"/>
            <a:ext cx="2133600" cy="254000"/>
          </a:xfrm>
          <a:prstGeom prst="rect">
            <a:avLst/>
          </a:prstGeom>
          <a:noFill/>
          <a:ln>
            <a:noFill/>
          </a:ln>
          <a:effectLst/>
        </p:spPr>
        <p:txBody>
          <a:bodyPr vert="horz" wrap="square" lIns="91440" tIns="45720" rIns="91440" bIns="45720" numCol="1" anchor="t" anchorCtr="0" compatLnSpc="1"/>
          <a:p>
            <a:pPr algn="ctr"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Verdana" panose="020B0604030504040204" pitchFamily="34" charset="0"/>
              <a:ea typeface="宋体" panose="02010600030101010101"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image" Target="../media/image3.jpeg"/><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theme" Target="../theme/theme2.xml"/><Relationship Id="rId8" Type="http://schemas.openxmlformats.org/officeDocument/2006/relationships/image" Target="../media/image3.jpeg"/><Relationship Id="rId7" Type="http://schemas.openxmlformats.org/officeDocument/2006/relationships/slideLayout" Target="../slideLayouts/slideLayout14.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39" name="Rectangle 15"/>
          <p:cNvSpPr>
            <a:spLocks noChangeArrowheads="1"/>
          </p:cNvSpPr>
          <p:nvPr/>
        </p:nvSpPr>
        <p:spPr bwMode="gray">
          <a:xfrm>
            <a:off x="0" y="533400"/>
            <a:ext cx="9144000" cy="685800"/>
          </a:xfrm>
          <a:prstGeom prst="rect">
            <a:avLst/>
          </a:prstGeom>
          <a:gradFill rotWithShape="1">
            <a:gsLst>
              <a:gs pos="0">
                <a:schemeClr val="accent1">
                  <a:gamma/>
                  <a:tint val="12549"/>
                  <a:invGamma/>
                  <a:alpha val="0"/>
                </a:schemeClr>
              </a:gs>
              <a:gs pos="100000">
                <a:schemeClr val="accent1"/>
              </a:gs>
            </a:gsLst>
            <a:lin ang="0" scaled="1"/>
          </a:gra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0" name="Rectangle 16"/>
          <p:cNvSpPr>
            <a:spLocks noChangeArrowheads="1"/>
          </p:cNvSpPr>
          <p:nvPr/>
        </p:nvSpPr>
        <p:spPr bwMode="gray">
          <a:xfrm>
            <a:off x="0" y="457200"/>
            <a:ext cx="8229600" cy="685800"/>
          </a:xfrm>
          <a:prstGeom prst="rect">
            <a:avLst/>
          </a:prstGeom>
          <a:gradFill rotWithShape="1">
            <a:gsLst>
              <a:gs pos="0">
                <a:schemeClr val="tx2"/>
              </a:gs>
              <a:gs pos="100000">
                <a:schemeClr val="tx2">
                  <a:gamma/>
                  <a:shade val="46275"/>
                  <a:invGamma/>
                  <a:alpha val="0"/>
                </a:schemeClr>
              </a:gs>
            </a:gsLst>
            <a:lin ang="0" scaled="1"/>
          </a:gra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8" name="Rectangle 3"/>
          <p:cNvSpPr>
            <a:spLocks noGrp="1"/>
          </p:cNvSpPr>
          <p:nvPr>
            <p:ph type="body"/>
          </p:nvPr>
        </p:nvSpPr>
        <p:spPr>
          <a:xfrm>
            <a:off x="457200" y="1338263"/>
            <a:ext cx="8229600" cy="5092700"/>
          </a:xfrm>
          <a:prstGeom prst="rect">
            <a:avLst/>
          </a:prstGeom>
          <a:noFill/>
          <a:ln w="9525">
            <a:noFill/>
          </a:ln>
        </p:spPr>
        <p:txBody>
          <a:bodyPr anchor="t" anchorCtr="0"/>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Grp="1" noChangeArrowheads="1"/>
          </p:cNvSpPr>
          <p:nvPr>
            <p:ph type="sldNum" sz="quarter" idx="4"/>
          </p:nvPr>
        </p:nvSpPr>
        <p:spPr bwMode="auto">
          <a:xfrm>
            <a:off x="3505200" y="6553200"/>
            <a:ext cx="2133600" cy="254000"/>
          </a:xfrm>
          <a:prstGeom prst="rect">
            <a:avLst/>
          </a:prstGeom>
          <a:noFill/>
          <a:ln>
            <a:noFill/>
          </a:ln>
          <a:effectLst/>
        </p:spPr>
        <p:txBody>
          <a:bodyPr vert="horz" wrap="square" lIns="91440" tIns="45720" rIns="91440" bIns="45720" numCol="1" anchor="t" anchorCtr="0" compatLnSpc="1"/>
          <a:lstStyle>
            <a:lvl1pPr algn="ctr">
              <a:defRPr sz="1000" b="1">
                <a:latin typeface="Verdana" panose="020B0604030504040204" pitchFamily="34" charset="0"/>
                <a:ea typeface="宋体" panose="02010600030101010101" pitchFamily="2" charset="-122"/>
              </a:defRPr>
            </a:lvl1pPr>
          </a:lstStyle>
          <a:p>
            <a:pPr lvl="0"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p>
        </p:txBody>
      </p:sp>
      <p:sp>
        <p:nvSpPr>
          <p:cNvPr id="2" name="Rectangle 2"/>
          <p:cNvSpPr>
            <a:spLocks noGrp="1"/>
          </p:cNvSpPr>
          <p:nvPr>
            <p:ph type="title"/>
          </p:nvPr>
        </p:nvSpPr>
        <p:spPr>
          <a:xfrm>
            <a:off x="838200" y="547688"/>
            <a:ext cx="7391400" cy="563562"/>
          </a:xfrm>
          <a:prstGeom prst="rect">
            <a:avLst/>
          </a:prstGeom>
          <a:noFill/>
          <a:ln w="9525">
            <a:noFill/>
          </a:ln>
        </p:spPr>
        <p:txBody>
          <a:bodyPr anchor="ctr" anchorCtr="0"/>
          <a:p>
            <a:pPr lvl="0"/>
            <a:r>
              <a:rPr lang="en-US" altLang="zh-CN" dirty="0"/>
              <a:t>Click to edit Master title style</a:t>
            </a:r>
            <a:endParaRPr lang="en-US" altLang="zh-CN" dirty="0"/>
          </a:p>
        </p:txBody>
      </p:sp>
      <p:pic>
        <p:nvPicPr>
          <p:cNvPr id="1031" name="Picture 5" descr="校标"/>
          <p:cNvPicPr>
            <a:picLocks noChangeAspect="1"/>
          </p:cNvPicPr>
          <p:nvPr userDrawn="1"/>
        </p:nvPicPr>
        <p:blipFill>
          <a:blip r:embed="rId8"/>
          <a:stretch>
            <a:fillRect/>
          </a:stretch>
        </p:blipFill>
        <p:spPr>
          <a:xfrm>
            <a:off x="8288338" y="6430963"/>
            <a:ext cx="398462" cy="427037"/>
          </a:xfrm>
          <a:prstGeom prst="rect">
            <a:avLst/>
          </a:prstGeom>
          <a:noFill/>
          <a:ln w="9525">
            <a:noFill/>
          </a:ln>
        </p:spPr>
      </p:pic>
      <p:sp>
        <p:nvSpPr>
          <p:cNvPr id="13" name="日期占位符 3"/>
          <p:cNvSpPr>
            <a:spLocks noGrp="1"/>
          </p:cNvSpPr>
          <p:nvPr>
            <p:ph type="dt" sz="half" idx="2"/>
          </p:nvPr>
        </p:nvSpPr>
        <p:spPr>
          <a:xfrm>
            <a:off x="6781800" y="269875"/>
            <a:ext cx="2133600" cy="246063"/>
          </a:xfrm>
          <a:prstGeom prst="rect">
            <a:avLst/>
          </a:prstGeom>
        </p:spPr>
        <p:txBody>
          <a:bodyPr/>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www.ncepu.edu.cn</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4" name="页脚占位符 4"/>
          <p:cNvSpPr>
            <a:spLocks noGrp="1"/>
          </p:cNvSpPr>
          <p:nvPr>
            <p:ph type="ftr" sz="quarter" idx="3"/>
          </p:nvPr>
        </p:nvSpPr>
        <p:spPr>
          <a:xfrm>
            <a:off x="5392738" y="6530975"/>
            <a:ext cx="2895600" cy="276225"/>
          </a:xfrm>
          <a:prstGeom prst="rect">
            <a:avLst/>
          </a:prstGeom>
        </p:spPr>
        <p:txBody>
          <a:bodyPr/>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NCEPU             </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p:txStyles>
    <p:titleStyle>
      <a:lvl1pPr algn="ctr" rtl="0" eaLnBrk="0" fontAlgn="base" hangingPunct="0">
        <a:spcBef>
          <a:spcPct val="0"/>
        </a:spcBef>
        <a:spcAft>
          <a:spcPct val="0"/>
        </a:spcAft>
        <a:defRPr sz="3200" b="1" kern="1200">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39" name="Rectangle 15"/>
          <p:cNvSpPr>
            <a:spLocks noChangeArrowheads="1"/>
          </p:cNvSpPr>
          <p:nvPr/>
        </p:nvSpPr>
        <p:spPr bwMode="gray">
          <a:xfrm>
            <a:off x="0" y="533400"/>
            <a:ext cx="9144000" cy="685800"/>
          </a:xfrm>
          <a:prstGeom prst="rect">
            <a:avLst/>
          </a:prstGeom>
          <a:gradFill rotWithShape="1">
            <a:gsLst>
              <a:gs pos="0">
                <a:schemeClr val="accent1">
                  <a:gamma/>
                  <a:tint val="12549"/>
                  <a:invGamma/>
                  <a:alpha val="0"/>
                </a:schemeClr>
              </a:gs>
              <a:gs pos="100000">
                <a:schemeClr val="accent1"/>
              </a:gs>
            </a:gsLst>
            <a:lin ang="0" scaled="1"/>
          </a:gra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0" name="Rectangle 16"/>
          <p:cNvSpPr>
            <a:spLocks noChangeArrowheads="1"/>
          </p:cNvSpPr>
          <p:nvPr/>
        </p:nvSpPr>
        <p:spPr bwMode="gray">
          <a:xfrm>
            <a:off x="0" y="457200"/>
            <a:ext cx="8229600" cy="685800"/>
          </a:xfrm>
          <a:prstGeom prst="rect">
            <a:avLst/>
          </a:prstGeom>
          <a:gradFill rotWithShape="1">
            <a:gsLst>
              <a:gs pos="0">
                <a:schemeClr val="tx2"/>
              </a:gs>
              <a:gs pos="100000">
                <a:schemeClr val="tx2">
                  <a:gamma/>
                  <a:shade val="46275"/>
                  <a:invGamma/>
                  <a:alpha val="0"/>
                </a:schemeClr>
              </a:gs>
            </a:gsLst>
            <a:lin ang="0" scaled="1"/>
          </a:gra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2" name="Rectangle 3"/>
          <p:cNvSpPr>
            <a:spLocks noGrp="1"/>
          </p:cNvSpPr>
          <p:nvPr>
            <p:ph type="body"/>
          </p:nvPr>
        </p:nvSpPr>
        <p:spPr>
          <a:xfrm>
            <a:off x="457200" y="1338263"/>
            <a:ext cx="8229600" cy="5092700"/>
          </a:xfrm>
          <a:prstGeom prst="rect">
            <a:avLst/>
          </a:prstGeom>
          <a:noFill/>
          <a:ln w="9525">
            <a:noFill/>
          </a:ln>
        </p:spPr>
        <p:txBody>
          <a:bodyPr anchor="t" anchorCtr="0"/>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Grp="1" noChangeArrowheads="1"/>
          </p:cNvSpPr>
          <p:nvPr>
            <p:ph type="sldNum" sz="quarter" idx="4"/>
          </p:nvPr>
        </p:nvSpPr>
        <p:spPr bwMode="auto">
          <a:xfrm>
            <a:off x="3505200" y="6553200"/>
            <a:ext cx="2133600" cy="254000"/>
          </a:xfrm>
          <a:prstGeom prst="rect">
            <a:avLst/>
          </a:prstGeom>
          <a:noFill/>
          <a:ln>
            <a:noFill/>
          </a:ln>
          <a:effectLst/>
        </p:spPr>
        <p:txBody>
          <a:bodyPr vert="horz" wrap="square" lIns="91440" tIns="45720" rIns="91440" bIns="45720" numCol="1" anchor="t" anchorCtr="0" compatLnSpc="1"/>
          <a:lstStyle>
            <a:lvl1pPr algn="ctr">
              <a:defRPr sz="1000" b="1">
                <a:latin typeface="Verdana" panose="020B0604030504040204" pitchFamily="34" charset="0"/>
                <a:ea typeface="宋体" panose="02010600030101010101" pitchFamily="2" charset="-122"/>
              </a:defRPr>
            </a:lvl1pPr>
          </a:lstStyle>
          <a:p>
            <a:pPr lvl="0"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p>
        </p:txBody>
      </p:sp>
      <p:sp>
        <p:nvSpPr>
          <p:cNvPr id="2054" name="Rectangle 2"/>
          <p:cNvSpPr>
            <a:spLocks noGrp="1"/>
          </p:cNvSpPr>
          <p:nvPr>
            <p:ph type="title"/>
          </p:nvPr>
        </p:nvSpPr>
        <p:spPr>
          <a:xfrm>
            <a:off x="838200" y="547688"/>
            <a:ext cx="7391400" cy="563562"/>
          </a:xfrm>
          <a:prstGeom prst="rect">
            <a:avLst/>
          </a:prstGeom>
          <a:noFill/>
          <a:ln w="9525">
            <a:noFill/>
          </a:ln>
        </p:spPr>
        <p:txBody>
          <a:bodyPr anchor="ctr" anchorCtr="0"/>
          <a:p>
            <a:pPr lvl="0"/>
            <a:r>
              <a:rPr lang="en-US" altLang="zh-CN" dirty="0"/>
              <a:t>Click to edit Master title style</a:t>
            </a:r>
            <a:endParaRPr lang="en-US" altLang="zh-CN" dirty="0"/>
          </a:p>
        </p:txBody>
      </p:sp>
      <p:pic>
        <p:nvPicPr>
          <p:cNvPr id="2055" name="Picture 5" descr="校标"/>
          <p:cNvPicPr>
            <a:picLocks noChangeAspect="1"/>
          </p:cNvPicPr>
          <p:nvPr userDrawn="1"/>
        </p:nvPicPr>
        <p:blipFill>
          <a:blip r:embed="rId8"/>
          <a:stretch>
            <a:fillRect/>
          </a:stretch>
        </p:blipFill>
        <p:spPr>
          <a:xfrm>
            <a:off x="8288338" y="6430963"/>
            <a:ext cx="398462" cy="427037"/>
          </a:xfrm>
          <a:prstGeom prst="rect">
            <a:avLst/>
          </a:prstGeom>
          <a:noFill/>
          <a:ln w="9525">
            <a:noFill/>
          </a:ln>
        </p:spPr>
      </p:pic>
      <p:sp>
        <p:nvSpPr>
          <p:cNvPr id="13" name="日期占位符 3"/>
          <p:cNvSpPr>
            <a:spLocks noGrp="1"/>
          </p:cNvSpPr>
          <p:nvPr>
            <p:ph type="dt" sz="half" idx="2"/>
          </p:nvPr>
        </p:nvSpPr>
        <p:spPr>
          <a:xfrm>
            <a:off x="6781800" y="269875"/>
            <a:ext cx="2133600" cy="246063"/>
          </a:xfrm>
          <a:prstGeom prst="rect">
            <a:avLst/>
          </a:prstGeom>
        </p:spPr>
        <p:txBody>
          <a:bodyPr/>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www.ncepu.edu.cn</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4" name="页脚占位符 4"/>
          <p:cNvSpPr>
            <a:spLocks noGrp="1"/>
          </p:cNvSpPr>
          <p:nvPr>
            <p:ph type="ftr" sz="quarter" idx="3"/>
          </p:nvPr>
        </p:nvSpPr>
        <p:spPr>
          <a:xfrm>
            <a:off x="5392738" y="6530975"/>
            <a:ext cx="2895600" cy="276225"/>
          </a:xfrm>
          <a:prstGeom prst="rect">
            <a:avLst/>
          </a:prstGeom>
        </p:spPr>
        <p:txBody>
          <a:bodyPr/>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NCEPU             </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Lst>
  <p:hf sldNum="0" hdr="0" ftr="0"/>
  <p:txStyles>
    <p:titleStyle>
      <a:lvl1pPr algn="ctr" rtl="0" eaLnBrk="0" fontAlgn="base" hangingPunct="0">
        <a:spcBef>
          <a:spcPct val="0"/>
        </a:spcBef>
        <a:spcAft>
          <a:spcPct val="0"/>
        </a:spcAft>
        <a:defRPr sz="3200" b="1" kern="1200">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14.wmf"/><Relationship Id="rId7" Type="http://schemas.openxmlformats.org/officeDocument/2006/relationships/oleObject" Target="../embeddings/oleObject4.bin"/><Relationship Id="rId6" Type="http://schemas.openxmlformats.org/officeDocument/2006/relationships/image" Target="../media/image13.wmf"/><Relationship Id="rId5" Type="http://schemas.openxmlformats.org/officeDocument/2006/relationships/oleObject" Target="../embeddings/oleObject3.bin"/><Relationship Id="rId4" Type="http://schemas.openxmlformats.org/officeDocument/2006/relationships/image" Target="../media/image12.wmf"/><Relationship Id="rId3" Type="http://schemas.openxmlformats.org/officeDocument/2006/relationships/oleObject" Target="../embeddings/oleObject2.bin"/><Relationship Id="rId2" Type="http://schemas.openxmlformats.org/officeDocument/2006/relationships/image" Target="../media/image11.wmf"/><Relationship Id="rId12" Type="http://schemas.openxmlformats.org/officeDocument/2006/relationships/vmlDrawing" Target="../drawings/vmlDrawing1.vml"/><Relationship Id="rId11" Type="http://schemas.openxmlformats.org/officeDocument/2006/relationships/slideLayout" Target="../slideLayouts/slideLayout7.xml"/><Relationship Id="rId10" Type="http://schemas.openxmlformats.org/officeDocument/2006/relationships/image" Target="../media/image15.wmf"/><Relationship Id="rId1"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16.emf"/><Relationship Id="rId1" Type="http://schemas.openxmlformats.org/officeDocument/2006/relationships/oleObject" Target="../embeddings/oleObject6.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4.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3"/>
          <p:cNvSpPr>
            <a:spLocks noGrp="1"/>
          </p:cNvSpPr>
          <p:nvPr>
            <p:ph type="subTitle" idx="1"/>
          </p:nvPr>
        </p:nvSpPr>
        <p:spPr/>
        <p:txBody>
          <a:bodyPr vert="horz" wrap="square" lIns="91440" tIns="45720" rIns="91440" bIns="45720" anchor="t" anchorCtr="0"/>
          <a:p>
            <a:pPr marL="0" marR="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kern="1200" cap="none" spc="0" normalizeH="0" baseline="0" noProof="1" dirty="0">
                <a:solidFill>
                  <a:schemeClr val="tx1"/>
                </a:solidFill>
                <a:latin typeface="黑体" panose="02010609060101010101" pitchFamily="49" charset="-122"/>
                <a:ea typeface="黑体" panose="02010609060101010101" pitchFamily="49" charset="-122"/>
                <a:cs typeface="+mn-cs"/>
              </a:rPr>
              <a:t>华北电力大学</a:t>
            </a:r>
            <a:endParaRPr kumimoji="0" lang="zh-CN" altLang="en-US" sz="1800" b="1" i="0" u="none" strike="noStrike" kern="1200" cap="none" spc="0" normalizeH="0" baseline="0" noProof="1" dirty="0">
              <a:solidFill>
                <a:schemeClr val="tx1"/>
              </a:solidFill>
              <a:latin typeface="黑体" panose="02010609060101010101" pitchFamily="49" charset="-122"/>
              <a:ea typeface="黑体" panose="02010609060101010101" pitchFamily="49" charset="-122"/>
              <a:cs typeface="+mn-cs"/>
            </a:endParaRPr>
          </a:p>
          <a:p>
            <a:pPr marL="0" marR="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kern="1200" cap="none" spc="0" normalizeH="0" baseline="0" noProof="1" dirty="0">
                <a:solidFill>
                  <a:schemeClr val="tx1"/>
                </a:solidFill>
                <a:latin typeface="黑体" panose="02010609060101010101" pitchFamily="49" charset="-122"/>
                <a:ea typeface="黑体" panose="02010609060101010101" pitchFamily="49" charset="-122"/>
                <a:cs typeface="+mn-cs"/>
              </a:rPr>
              <a:t>控制与计算机工程学院</a:t>
            </a:r>
            <a:endParaRPr kumimoji="0" lang="zh-CN" altLang="en-US" sz="1800" b="1" i="0" u="none" strike="noStrike" kern="1200" cap="none" spc="0" normalizeH="0" baseline="0" noProof="1" dirty="0">
              <a:solidFill>
                <a:schemeClr val="tx1"/>
              </a:solidFill>
              <a:latin typeface="黑体" panose="02010609060101010101" pitchFamily="49" charset="-122"/>
              <a:ea typeface="黑体" panose="02010609060101010101" pitchFamily="49" charset="-122"/>
              <a:cs typeface="+mn-cs"/>
            </a:endParaRPr>
          </a:p>
        </p:txBody>
      </p:sp>
      <p:sp>
        <p:nvSpPr>
          <p:cNvPr id="19458" name="Rectangle 2"/>
          <p:cNvSpPr>
            <a:spLocks noGrp="1"/>
          </p:cNvSpPr>
          <p:nvPr>
            <p:ph type="ctrTitle"/>
          </p:nvPr>
        </p:nvSpPr>
        <p:spPr>
          <a:ln/>
        </p:spPr>
        <p:txBody>
          <a:bodyPr vert="horz" wrap="square" lIns="91440" tIns="45720" rIns="91440" bIns="45720" anchor="ctr" anchorCtr="0"/>
          <a:p>
            <a:pPr eaLnBrk="1" hangingPunct="1">
              <a:buClrTx/>
              <a:buSzTx/>
              <a:buFontTx/>
            </a:pPr>
            <a:r>
              <a:rPr lang="zh-CN" altLang="en-US" sz="3600" kern="1200" dirty="0">
                <a:latin typeface="黑体" panose="02010609060101010101" pitchFamily="49" charset="-122"/>
                <a:ea typeface="黑体" panose="02010609060101010101" pitchFamily="49" charset="-122"/>
                <a:cs typeface="+mj-cs"/>
              </a:rPr>
              <a:t>算法设计与分析</a:t>
            </a:r>
            <a:endParaRPr lang="en-US" altLang="zh-CN" kern="1200" dirty="0">
              <a:latin typeface="黑体" panose="02010609060101010101" pitchFamily="49" charset="-122"/>
              <a:ea typeface="黑体" panose="02010609060101010101" pitchFamily="49" charset="-122"/>
              <a:cs typeface="+mj-cs"/>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8962" name="Text Box 2"/>
          <p:cNvSpPr txBox="1"/>
          <p:nvPr/>
        </p:nvSpPr>
        <p:spPr>
          <a:xfrm>
            <a:off x="428625" y="2071688"/>
            <a:ext cx="8351838" cy="3322955"/>
          </a:xfrm>
          <a:prstGeom prst="rect">
            <a:avLst/>
          </a:prstGeom>
          <a:noFill/>
          <a:ln w="9525">
            <a:noFill/>
          </a:ln>
        </p:spPr>
        <p:txBody>
          <a:bodyPr anchor="t" anchorCtr="0">
            <a:spAutoFit/>
          </a:bodyPr>
          <a:p>
            <a:pPr marL="457200" indent="-457200" eaLnBrk="0" hangingPunct="0">
              <a:lnSpc>
                <a:spcPct val="150000"/>
              </a:lnSpc>
              <a:buClrTx/>
              <a:buFont typeface="Arial" panose="020B0604020202020204" pitchFamily="34" charset="0"/>
              <a:buChar char="•"/>
            </a:pPr>
            <a:r>
              <a:rPr lang="zh-CN" altLang="en-US" sz="2000" dirty="0">
                <a:solidFill>
                  <a:srgbClr val="000000"/>
                </a:solidFill>
                <a:latin typeface="Consolas" panose="020B0609020204030204" pitchFamily="49" charset="0"/>
                <a:ea typeface="微软雅黑" panose="020B0503020204020204" pitchFamily="34" charset="-122"/>
              </a:rPr>
              <a:t>把输入串</a:t>
            </a:r>
            <a:r>
              <a:rPr lang="en-US" altLang="zh-CN" sz="2000" i="1" dirty="0">
                <a:solidFill>
                  <a:srgbClr val="000000"/>
                </a:solidFill>
                <a:latin typeface="Consolas" panose="020B0609020204030204" pitchFamily="49" charset="0"/>
                <a:ea typeface="微软雅黑" panose="020B0503020204020204" pitchFamily="34" charset="-122"/>
              </a:rPr>
              <a:t>a</a:t>
            </a:r>
            <a:r>
              <a:rPr lang="en-US" altLang="zh-CN" sz="2000" baseline="-25000" dirty="0">
                <a:solidFill>
                  <a:srgbClr val="000000"/>
                </a:solidFill>
                <a:latin typeface="Consolas" panose="020B0609020204030204" pitchFamily="49" charset="0"/>
                <a:ea typeface="微软雅黑" panose="020B0503020204020204" pitchFamily="34" charset="-122"/>
              </a:rPr>
              <a:t>1</a:t>
            </a:r>
            <a:r>
              <a:rPr lang="en-US" altLang="zh-CN" sz="2000" i="1" dirty="0">
                <a:solidFill>
                  <a:srgbClr val="000000"/>
                </a:solidFill>
                <a:latin typeface="Consolas" panose="020B0609020204030204" pitchFamily="49" charset="0"/>
                <a:ea typeface="微软雅黑" panose="020B0503020204020204" pitchFamily="34" charset="-122"/>
              </a:rPr>
              <a:t>a</a:t>
            </a:r>
            <a:r>
              <a:rPr lang="en-US" altLang="zh-CN" sz="2000" baseline="-25000" dirty="0">
                <a:solidFill>
                  <a:srgbClr val="000000"/>
                </a:solidFill>
                <a:latin typeface="Consolas" panose="020B0609020204030204" pitchFamily="49" charset="0"/>
                <a:ea typeface="微软雅黑" panose="020B0503020204020204" pitchFamily="34" charset="-122"/>
              </a:rPr>
              <a:t>2</a:t>
            </a:r>
            <a:r>
              <a:rPr lang="en-US" altLang="zh-CN" sz="2000" dirty="0">
                <a:solidFill>
                  <a:srgbClr val="000000"/>
                </a:solidFill>
                <a:latin typeface="Consolas" panose="020B0609020204030204" pitchFamily="49" charset="0"/>
                <a:ea typeface="微软雅黑" panose="020B0503020204020204" pitchFamily="34" charset="-122"/>
              </a:rPr>
              <a:t>…</a:t>
            </a:r>
            <a:r>
              <a:rPr lang="en-US" altLang="zh-CN" sz="2000" i="1" dirty="0">
                <a:solidFill>
                  <a:srgbClr val="000000"/>
                </a:solidFill>
                <a:latin typeface="Consolas" panose="020B0609020204030204" pitchFamily="49" charset="0"/>
                <a:ea typeface="微软雅黑" panose="020B0503020204020204" pitchFamily="34" charset="-122"/>
              </a:rPr>
              <a:t>a</a:t>
            </a:r>
            <a:r>
              <a:rPr lang="en-US" altLang="zh-CN" sz="2000" i="1" baseline="-25000" dirty="0">
                <a:solidFill>
                  <a:srgbClr val="000000"/>
                </a:solidFill>
                <a:latin typeface="Consolas" panose="020B0609020204030204" pitchFamily="49" charset="0"/>
                <a:ea typeface="微软雅黑" panose="020B0503020204020204" pitchFamily="34" charset="-122"/>
              </a:rPr>
              <a:t>n</a:t>
            </a:r>
            <a:r>
              <a:rPr lang="zh-CN" altLang="en-US" sz="2000" dirty="0">
                <a:solidFill>
                  <a:srgbClr val="000000"/>
                </a:solidFill>
                <a:latin typeface="Consolas" panose="020B0609020204030204" pitchFamily="49" charset="0"/>
                <a:ea typeface="微软雅黑" panose="020B0503020204020204" pitchFamily="34" charset="-122"/>
              </a:rPr>
              <a:t>（</a:t>
            </a:r>
            <a:r>
              <a:rPr lang="en-US" altLang="zh-CN" sz="2000" i="1" dirty="0">
                <a:solidFill>
                  <a:srgbClr val="000000"/>
                </a:solidFill>
                <a:latin typeface="Consolas" panose="020B0609020204030204" pitchFamily="49" charset="0"/>
                <a:ea typeface="微软雅黑" panose="020B0503020204020204" pitchFamily="34" charset="-122"/>
              </a:rPr>
              <a:t>a</a:t>
            </a:r>
            <a:r>
              <a:rPr lang="en-US" altLang="zh-CN" sz="2000" i="1" baseline="-25000" dirty="0">
                <a:solidFill>
                  <a:srgbClr val="000000"/>
                </a:solidFill>
                <a:latin typeface="Consolas" panose="020B0609020204030204" pitchFamily="49" charset="0"/>
                <a:ea typeface="微软雅黑" panose="020B0503020204020204" pitchFamily="34" charset="-122"/>
              </a:rPr>
              <a:t>i</a:t>
            </a:r>
            <a:r>
              <a:rPr lang="en-US" altLang="zh-CN" sz="2000" dirty="0">
                <a:solidFill>
                  <a:srgbClr val="000000"/>
                </a:solidFill>
                <a:latin typeface="Consolas" panose="020B0609020204030204" pitchFamily="49" charset="0"/>
                <a:ea typeface="微软雅黑" panose="020B0503020204020204" pitchFamily="34" charset="-122"/>
              </a:rPr>
              <a:t>∈∑</a:t>
            </a:r>
            <a:r>
              <a:rPr lang="zh-CN" altLang="en-US" sz="2000" dirty="0">
                <a:solidFill>
                  <a:srgbClr val="000000"/>
                </a:solidFill>
                <a:latin typeface="Consolas" panose="020B0609020204030204" pitchFamily="49" charset="0"/>
                <a:ea typeface="微软雅黑" panose="020B0503020204020204" pitchFamily="34" charset="-122"/>
              </a:rPr>
              <a:t>）放置在</a:t>
            </a:r>
            <a:r>
              <a:rPr lang="zh-CN" altLang="en-US" sz="2000" b="1" dirty="0">
                <a:solidFill>
                  <a:srgbClr val="000000"/>
                </a:solidFill>
                <a:latin typeface="Consolas" panose="020B0609020204030204" pitchFamily="49" charset="0"/>
                <a:ea typeface="微软雅黑" panose="020B0503020204020204" pitchFamily="34" charset="-122"/>
              </a:rPr>
              <a:t>输入带</a:t>
            </a:r>
            <a:r>
              <a:rPr lang="zh-CN" altLang="en-US" sz="2000" dirty="0">
                <a:solidFill>
                  <a:srgbClr val="000000"/>
                </a:solidFill>
                <a:latin typeface="Consolas" panose="020B0609020204030204" pitchFamily="49" charset="0"/>
                <a:ea typeface="微软雅黑" panose="020B0503020204020204" pitchFamily="34" charset="-122"/>
              </a:rPr>
              <a:t>上，如放置在最左端，开始时读写头注视输入带上某一格，如注视最左端的第一格，</a:t>
            </a:r>
            <a:r>
              <a:rPr lang="en-US" altLang="zh-CN" sz="2000" dirty="0">
                <a:solidFill>
                  <a:srgbClr val="000000"/>
                </a:solidFill>
                <a:latin typeface="Consolas" panose="020B0609020204030204" pitchFamily="49" charset="0"/>
                <a:ea typeface="微软雅黑" panose="020B0503020204020204" pitchFamily="34" charset="-122"/>
              </a:rPr>
              <a:t>M</a:t>
            </a:r>
            <a:r>
              <a:rPr lang="zh-CN" altLang="en-US" sz="2000" dirty="0">
                <a:solidFill>
                  <a:srgbClr val="000000"/>
                </a:solidFill>
                <a:latin typeface="Consolas" panose="020B0609020204030204" pitchFamily="49" charset="0"/>
                <a:ea typeface="微软雅黑" panose="020B0503020204020204" pitchFamily="34" charset="-122"/>
              </a:rPr>
              <a:t>的初始状态为</a:t>
            </a:r>
            <a:r>
              <a:rPr lang="en-US" altLang="zh-CN" sz="2000" i="1" dirty="0">
                <a:solidFill>
                  <a:srgbClr val="000000"/>
                </a:solidFill>
                <a:latin typeface="Consolas" panose="020B0609020204030204" pitchFamily="49" charset="0"/>
                <a:ea typeface="微软雅黑" panose="020B0503020204020204" pitchFamily="34" charset="-122"/>
              </a:rPr>
              <a:t>q</a:t>
            </a:r>
            <a:r>
              <a:rPr lang="en-US" altLang="zh-CN" sz="2000" baseline="-25000" dirty="0">
                <a:solidFill>
                  <a:srgbClr val="000000"/>
                </a:solidFill>
                <a:latin typeface="Consolas" panose="020B0609020204030204" pitchFamily="49" charset="0"/>
                <a:ea typeface="微软雅黑" panose="020B0503020204020204" pitchFamily="34" charset="-122"/>
              </a:rPr>
              <a:t>0</a:t>
            </a:r>
            <a:r>
              <a:rPr lang="zh-CN" altLang="en-US" sz="2000" dirty="0">
                <a:solidFill>
                  <a:srgbClr val="000000"/>
                </a:solidFill>
                <a:latin typeface="Consolas" panose="020B0609020204030204" pitchFamily="49" charset="0"/>
                <a:ea typeface="微软雅黑" panose="020B0503020204020204" pitchFamily="34" charset="-122"/>
              </a:rPr>
              <a:t>。</a:t>
            </a:r>
            <a:endParaRPr lang="zh-CN" altLang="en-US" sz="2000" dirty="0">
              <a:solidFill>
                <a:srgbClr val="000000"/>
              </a:solidFill>
              <a:latin typeface="Consolas" panose="020B0609020204030204" pitchFamily="49" charset="0"/>
              <a:ea typeface="微软雅黑" panose="020B0503020204020204" pitchFamily="34" charset="-122"/>
            </a:endParaRPr>
          </a:p>
          <a:p>
            <a:pPr marL="457200" indent="-457200" eaLnBrk="0" hangingPunct="0">
              <a:lnSpc>
                <a:spcPct val="150000"/>
              </a:lnSpc>
              <a:buClrTx/>
              <a:buFont typeface="Arial" panose="020B0604020202020204" pitchFamily="34" charset="0"/>
              <a:buChar char="•"/>
            </a:pPr>
            <a:r>
              <a:rPr lang="zh-CN" altLang="en-US" sz="2000" dirty="0">
                <a:solidFill>
                  <a:srgbClr val="000000"/>
                </a:solidFill>
                <a:latin typeface="Consolas" panose="020B0609020204030204" pitchFamily="49" charset="0"/>
                <a:ea typeface="微软雅黑" panose="020B0503020204020204" pitchFamily="34" charset="-122"/>
              </a:rPr>
              <a:t>在每一步，</a:t>
            </a:r>
            <a:r>
              <a:rPr lang="zh-CN" altLang="en-US" sz="2000" b="1" dirty="0">
                <a:solidFill>
                  <a:srgbClr val="000000"/>
                </a:solidFill>
                <a:latin typeface="Consolas" panose="020B0609020204030204" pitchFamily="49" charset="0"/>
                <a:ea typeface="微软雅黑" panose="020B0503020204020204" pitchFamily="34" charset="-122"/>
              </a:rPr>
              <a:t>读写头</a:t>
            </a:r>
            <a:r>
              <a:rPr lang="zh-CN" altLang="en-US" sz="2000" dirty="0">
                <a:solidFill>
                  <a:srgbClr val="000000"/>
                </a:solidFill>
                <a:latin typeface="Consolas" panose="020B0609020204030204" pitchFamily="49" charset="0"/>
                <a:ea typeface="微软雅黑" panose="020B0503020204020204" pitchFamily="34" charset="-122"/>
              </a:rPr>
              <a:t>把扫描到的字符（设为</a:t>
            </a:r>
            <a:r>
              <a:rPr lang="en-US" altLang="zh-CN" sz="2000" i="1" dirty="0">
                <a:solidFill>
                  <a:srgbClr val="000000"/>
                </a:solidFill>
                <a:latin typeface="Consolas" panose="020B0609020204030204" pitchFamily="49" charset="0"/>
                <a:ea typeface="微软雅黑" panose="020B0503020204020204" pitchFamily="34" charset="-122"/>
              </a:rPr>
              <a:t>x</a:t>
            </a:r>
            <a:r>
              <a:rPr lang="en-US" altLang="zh-CN" sz="2000" i="1" baseline="-25000" dirty="0">
                <a:solidFill>
                  <a:srgbClr val="000000"/>
                </a:solidFill>
                <a:latin typeface="Consolas" panose="020B0609020204030204" pitchFamily="49" charset="0"/>
                <a:ea typeface="微软雅黑" panose="020B0503020204020204" pitchFamily="34" charset="-122"/>
              </a:rPr>
              <a:t>i</a:t>
            </a:r>
            <a:r>
              <a:rPr lang="zh-CN" altLang="en-US" sz="2000" dirty="0">
                <a:solidFill>
                  <a:srgbClr val="000000"/>
                </a:solidFill>
                <a:latin typeface="Consolas" panose="020B0609020204030204" pitchFamily="49" charset="0"/>
                <a:ea typeface="微软雅黑" panose="020B0503020204020204" pitchFamily="34" charset="-122"/>
              </a:rPr>
              <a:t>）传送到</a:t>
            </a:r>
            <a:r>
              <a:rPr lang="zh-CN" altLang="en-US" sz="2000" b="1" dirty="0">
                <a:solidFill>
                  <a:srgbClr val="000000"/>
                </a:solidFill>
                <a:latin typeface="Consolas" panose="020B0609020204030204" pitchFamily="49" charset="0"/>
                <a:ea typeface="微软雅黑" panose="020B0503020204020204" pitchFamily="34" charset="-122"/>
              </a:rPr>
              <a:t>有限状态控制器</a:t>
            </a:r>
            <a:r>
              <a:rPr lang="zh-CN" altLang="en-US" sz="2000" dirty="0">
                <a:solidFill>
                  <a:srgbClr val="000000"/>
                </a:solidFill>
                <a:latin typeface="Consolas" panose="020B0609020204030204" pitchFamily="49" charset="0"/>
                <a:ea typeface="微软雅黑" panose="020B0503020204020204" pitchFamily="34" charset="-122"/>
              </a:rPr>
              <a:t>，有限状态控制器根据当前状态</a:t>
            </a:r>
            <a:r>
              <a:rPr lang="en-US" altLang="zh-CN" sz="2000" i="1" dirty="0">
                <a:solidFill>
                  <a:srgbClr val="000000"/>
                </a:solidFill>
                <a:latin typeface="Consolas" panose="020B0609020204030204" pitchFamily="49" charset="0"/>
                <a:ea typeface="微软雅黑" panose="020B0503020204020204" pitchFamily="34" charset="-122"/>
              </a:rPr>
              <a:t>q</a:t>
            </a:r>
            <a:r>
              <a:rPr lang="zh-CN" altLang="en-US" sz="2000" dirty="0">
                <a:solidFill>
                  <a:srgbClr val="000000"/>
                </a:solidFill>
                <a:latin typeface="Consolas" panose="020B0609020204030204" pitchFamily="49" charset="0"/>
                <a:ea typeface="微软雅黑" panose="020B0503020204020204" pitchFamily="34" charset="-122"/>
              </a:rPr>
              <a:t>和动作函数</a:t>
            </a:r>
            <a:r>
              <a:rPr lang="en-US" altLang="zh-CN" sz="2000" dirty="0">
                <a:solidFill>
                  <a:srgbClr val="000000"/>
                </a:solidFill>
                <a:latin typeface="Consolas" panose="020B0609020204030204" pitchFamily="49" charset="0"/>
                <a:ea typeface="微软雅黑" panose="020B0503020204020204" pitchFamily="34" charset="-122"/>
              </a:rPr>
              <a:t>δ(</a:t>
            </a:r>
            <a:r>
              <a:rPr lang="en-US" altLang="zh-CN" sz="2000" i="1" dirty="0">
                <a:solidFill>
                  <a:srgbClr val="000000"/>
                </a:solidFill>
                <a:latin typeface="Consolas" panose="020B0609020204030204" pitchFamily="49" charset="0"/>
                <a:ea typeface="微软雅黑" panose="020B0503020204020204" pitchFamily="34" charset="-122"/>
              </a:rPr>
              <a:t>q</a:t>
            </a:r>
            <a:r>
              <a:rPr lang="zh-CN" altLang="en-US" sz="2000" dirty="0">
                <a:solidFill>
                  <a:srgbClr val="000000"/>
                </a:solidFill>
                <a:latin typeface="Consolas" panose="020B0609020204030204" pitchFamily="49" charset="0"/>
                <a:ea typeface="微软雅黑" panose="020B0503020204020204" pitchFamily="34" charset="-122"/>
              </a:rPr>
              <a:t>，</a:t>
            </a:r>
            <a:r>
              <a:rPr lang="en-US" altLang="zh-CN" sz="2000" i="1" dirty="0">
                <a:solidFill>
                  <a:srgbClr val="000000"/>
                </a:solidFill>
                <a:latin typeface="Consolas" panose="020B0609020204030204" pitchFamily="49" charset="0"/>
                <a:ea typeface="微软雅黑" panose="020B0503020204020204" pitchFamily="34" charset="-122"/>
              </a:rPr>
              <a:t>x</a:t>
            </a:r>
            <a:r>
              <a:rPr lang="en-US" altLang="zh-CN" sz="2000" i="1" baseline="-25000" dirty="0">
                <a:solidFill>
                  <a:srgbClr val="000000"/>
                </a:solidFill>
                <a:latin typeface="Consolas" panose="020B0609020204030204" pitchFamily="49" charset="0"/>
                <a:ea typeface="微软雅黑" panose="020B0503020204020204" pitchFamily="34" charset="-122"/>
              </a:rPr>
              <a:t>i</a:t>
            </a:r>
            <a:r>
              <a:rPr lang="en-US" altLang="zh-CN" sz="2000" dirty="0">
                <a:solidFill>
                  <a:srgbClr val="000000"/>
                </a:solidFill>
                <a:latin typeface="Consolas" panose="020B0609020204030204" pitchFamily="49" charset="0"/>
                <a:ea typeface="微软雅黑" panose="020B0503020204020204" pitchFamily="34" charset="-122"/>
              </a:rPr>
              <a:t>)</a:t>
            </a:r>
            <a:r>
              <a:rPr lang="zh-CN" altLang="en-US" sz="2000" dirty="0">
                <a:solidFill>
                  <a:srgbClr val="000000"/>
                </a:solidFill>
                <a:latin typeface="Consolas" panose="020B0609020204030204" pitchFamily="49" charset="0"/>
                <a:ea typeface="微软雅黑" panose="020B0503020204020204" pitchFamily="34" charset="-122"/>
              </a:rPr>
              <a:t>确定状态的变化，在当前格写上新字符以及移动读写头。</a:t>
            </a:r>
            <a:endParaRPr lang="zh-CN" altLang="en-US" sz="2000" dirty="0">
              <a:solidFill>
                <a:srgbClr val="000000"/>
              </a:solidFill>
              <a:latin typeface="Consolas" panose="020B0609020204030204" pitchFamily="49" charset="0"/>
              <a:ea typeface="微软雅黑" panose="020B0503020204020204" pitchFamily="34" charset="-122"/>
            </a:endParaRPr>
          </a:p>
          <a:p>
            <a:pPr marL="457200" indent="-457200" eaLnBrk="0" hangingPunct="0">
              <a:lnSpc>
                <a:spcPct val="150000"/>
              </a:lnSpc>
              <a:buClrTx/>
              <a:buFont typeface="Arial" panose="020B0604020202020204" pitchFamily="34" charset="0"/>
              <a:buChar char="•"/>
            </a:pPr>
            <a:r>
              <a:rPr lang="zh-CN" altLang="en-US" sz="2000" dirty="0">
                <a:solidFill>
                  <a:srgbClr val="000000"/>
                </a:solidFill>
                <a:latin typeface="Consolas" panose="020B0609020204030204" pitchFamily="49" charset="0"/>
                <a:ea typeface="微软雅黑" panose="020B0503020204020204" pitchFamily="34" charset="-122"/>
              </a:rPr>
              <a:t>当进入某个终止状态或</a:t>
            </a:r>
            <a:r>
              <a:rPr lang="en-US" altLang="zh-CN" sz="2000" dirty="0">
                <a:solidFill>
                  <a:srgbClr val="000000"/>
                </a:solidFill>
                <a:latin typeface="Consolas" panose="020B0609020204030204" pitchFamily="49" charset="0"/>
                <a:ea typeface="微软雅黑" panose="020B0503020204020204" pitchFamily="34" charset="-122"/>
              </a:rPr>
              <a:t>δ(</a:t>
            </a:r>
            <a:r>
              <a:rPr lang="en-US" altLang="zh-CN" sz="2000" i="1" dirty="0">
                <a:solidFill>
                  <a:srgbClr val="000000"/>
                </a:solidFill>
                <a:latin typeface="Consolas" panose="020B0609020204030204" pitchFamily="49" charset="0"/>
                <a:ea typeface="微软雅黑" panose="020B0503020204020204" pitchFamily="34" charset="-122"/>
              </a:rPr>
              <a:t>q</a:t>
            </a:r>
            <a:r>
              <a:rPr lang="zh-CN" altLang="en-US" sz="2000" dirty="0">
                <a:solidFill>
                  <a:srgbClr val="000000"/>
                </a:solidFill>
                <a:latin typeface="Consolas" panose="020B0609020204030204" pitchFamily="49" charset="0"/>
                <a:ea typeface="微软雅黑" panose="020B0503020204020204" pitchFamily="34" charset="-122"/>
              </a:rPr>
              <a:t>，</a:t>
            </a:r>
            <a:r>
              <a:rPr lang="en-US" altLang="zh-CN" sz="2000" i="1" dirty="0">
                <a:solidFill>
                  <a:srgbClr val="000000"/>
                </a:solidFill>
                <a:latin typeface="Consolas" panose="020B0609020204030204" pitchFamily="49" charset="0"/>
                <a:ea typeface="微软雅黑" panose="020B0503020204020204" pitchFamily="34" charset="-122"/>
              </a:rPr>
              <a:t>x</a:t>
            </a:r>
            <a:r>
              <a:rPr lang="en-US" altLang="zh-CN" sz="2000" i="1" baseline="-25000" dirty="0">
                <a:solidFill>
                  <a:srgbClr val="000000"/>
                </a:solidFill>
                <a:latin typeface="Consolas" panose="020B0609020204030204" pitchFamily="49" charset="0"/>
                <a:ea typeface="微软雅黑" panose="020B0503020204020204" pitchFamily="34" charset="-122"/>
              </a:rPr>
              <a:t>i</a:t>
            </a:r>
            <a:r>
              <a:rPr lang="en-US" altLang="zh-CN" sz="2000" dirty="0">
                <a:solidFill>
                  <a:srgbClr val="000000"/>
                </a:solidFill>
                <a:latin typeface="Consolas" panose="020B0609020204030204" pitchFamily="49" charset="0"/>
                <a:ea typeface="微软雅黑" panose="020B0503020204020204" pitchFamily="34" charset="-122"/>
              </a:rPr>
              <a:t>)</a:t>
            </a:r>
            <a:r>
              <a:rPr lang="zh-CN" altLang="en-US" sz="2000" dirty="0">
                <a:solidFill>
                  <a:srgbClr val="000000"/>
                </a:solidFill>
                <a:latin typeface="Consolas" panose="020B0609020204030204" pitchFamily="49" charset="0"/>
                <a:ea typeface="微软雅黑" panose="020B0503020204020204" pitchFamily="34" charset="-122"/>
              </a:rPr>
              <a:t>无定义时，</a:t>
            </a:r>
            <a:r>
              <a:rPr lang="zh-CN" altLang="en-US" sz="2000" b="1" dirty="0">
                <a:solidFill>
                  <a:srgbClr val="FF33CC"/>
                </a:solidFill>
                <a:latin typeface="Consolas" panose="020B0609020204030204" pitchFamily="49" charset="0"/>
                <a:ea typeface="微软雅黑" panose="020B0503020204020204" pitchFamily="34" charset="-122"/>
              </a:rPr>
              <a:t>图灵机</a:t>
            </a:r>
            <a:r>
              <a:rPr lang="en-US" altLang="zh-CN" sz="2000" b="1" dirty="0">
                <a:solidFill>
                  <a:srgbClr val="FF33CC"/>
                </a:solidFill>
                <a:latin typeface="Consolas" panose="020B0609020204030204" pitchFamily="49" charset="0"/>
                <a:ea typeface="微软雅黑" panose="020B0503020204020204" pitchFamily="34" charset="-122"/>
              </a:rPr>
              <a:t>M</a:t>
            </a:r>
            <a:r>
              <a:rPr lang="zh-CN" altLang="en-US" sz="2000" b="1" dirty="0">
                <a:solidFill>
                  <a:srgbClr val="FF33CC"/>
                </a:solidFill>
                <a:latin typeface="Consolas" panose="020B0609020204030204" pitchFamily="49" charset="0"/>
                <a:ea typeface="微软雅黑" panose="020B0503020204020204" pitchFamily="34" charset="-122"/>
              </a:rPr>
              <a:t>停机</a:t>
            </a:r>
            <a:r>
              <a:rPr lang="zh-CN" altLang="en-US" sz="2000" dirty="0">
                <a:solidFill>
                  <a:srgbClr val="FF33CC"/>
                </a:solidFill>
                <a:latin typeface="Consolas" panose="020B0609020204030204" pitchFamily="49" charset="0"/>
                <a:ea typeface="微软雅黑" panose="020B0503020204020204" pitchFamily="34" charset="-122"/>
              </a:rPr>
              <a:t>。</a:t>
            </a:r>
            <a:endParaRPr lang="zh-CN" altLang="en-US" sz="2000" dirty="0">
              <a:solidFill>
                <a:srgbClr val="FF33CC"/>
              </a:solidFill>
              <a:latin typeface="Consolas" panose="020B0609020204030204" pitchFamily="49" charset="0"/>
              <a:ea typeface="微软雅黑" panose="020B0503020204020204" pitchFamily="34" charset="-122"/>
            </a:endParaRPr>
          </a:p>
        </p:txBody>
      </p:sp>
      <p:sp>
        <p:nvSpPr>
          <p:cNvPr id="32770" name="TextBox 2"/>
          <p:cNvSpPr txBox="1"/>
          <p:nvPr/>
        </p:nvSpPr>
        <p:spPr>
          <a:xfrm>
            <a:off x="509588" y="1500188"/>
            <a:ext cx="3357562" cy="430212"/>
          </a:xfrm>
          <a:prstGeom prst="rect">
            <a:avLst/>
          </a:prstGeom>
          <a:noFill/>
          <a:ln w="9525">
            <a:noFill/>
          </a:ln>
        </p:spPr>
        <p:txBody>
          <a:bodyPr anchor="t" anchorCtr="0">
            <a:spAutoFit/>
          </a:bodyPr>
          <a:p>
            <a:pPr eaLnBrk="0" hangingPunct="0">
              <a:buClrTx/>
              <a:buFontTx/>
            </a:pPr>
            <a:r>
              <a:rPr lang="zh-CN" altLang="en-US" sz="2200" dirty="0">
                <a:solidFill>
                  <a:srgbClr val="C00000"/>
                </a:solidFill>
                <a:latin typeface="Consolas" panose="020B0609020204030204" pitchFamily="49" charset="0"/>
                <a:ea typeface="微软雅黑" panose="020B0503020204020204" pitchFamily="34" charset="-122"/>
              </a:rPr>
              <a:t>图灵机</a:t>
            </a:r>
            <a:r>
              <a:rPr lang="en-US" altLang="zh-CN" sz="2200" dirty="0">
                <a:solidFill>
                  <a:srgbClr val="C00000"/>
                </a:solidFill>
                <a:latin typeface="Consolas" panose="020B0609020204030204" pitchFamily="49" charset="0"/>
                <a:ea typeface="微软雅黑" panose="020B0503020204020204" pitchFamily="34" charset="-122"/>
              </a:rPr>
              <a:t>M</a:t>
            </a:r>
            <a:r>
              <a:rPr lang="zh-CN" altLang="en-US" sz="2200" dirty="0">
                <a:solidFill>
                  <a:srgbClr val="C00000"/>
                </a:solidFill>
                <a:latin typeface="Consolas" panose="020B0609020204030204" pitchFamily="49" charset="0"/>
                <a:ea typeface="微软雅黑" panose="020B0503020204020204" pitchFamily="34" charset="-122"/>
              </a:rPr>
              <a:t>的工作过程：</a:t>
            </a:r>
            <a:endParaRPr lang="zh-CN" altLang="en-US" sz="2200" dirty="0">
              <a:latin typeface="Consolas" panose="020B0609020204030204" pitchFamily="49"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8962">
                                            <p:txEl>
                                              <p:charRg st="0" end="7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8962">
                                            <p:txEl>
                                              <p:charRg st="71" end="15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8962">
                                            <p:txEl>
                                              <p:charRg st="155" end="18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Text Box 2"/>
          <p:cNvSpPr txBox="1"/>
          <p:nvPr/>
        </p:nvSpPr>
        <p:spPr>
          <a:xfrm>
            <a:off x="642938" y="1223963"/>
            <a:ext cx="8064500" cy="400050"/>
          </a:xfrm>
          <a:prstGeom prst="rect">
            <a:avLst/>
          </a:prstGeom>
          <a:noFill/>
          <a:ln w="9525">
            <a:noFill/>
          </a:ln>
        </p:spPr>
        <p:txBody>
          <a:bodyPr anchor="t" anchorCtr="0">
            <a:spAutoFit/>
          </a:bodyPr>
          <a:p>
            <a:pPr eaLnBrk="0" hangingPunct="0">
              <a:spcBef>
                <a:spcPct val="50000"/>
              </a:spcBef>
              <a:buClrTx/>
              <a:buFontTx/>
            </a:pPr>
            <a:r>
              <a:rPr lang="zh-CN" altLang="en-US" sz="2000" dirty="0">
                <a:solidFill>
                  <a:srgbClr val="000000"/>
                </a:solidFill>
                <a:latin typeface="Consolas" panose="020B0609020204030204" pitchFamily="49" charset="0"/>
                <a:ea typeface="微软雅黑" panose="020B0503020204020204" pitchFamily="34" charset="-122"/>
              </a:rPr>
              <a:t>用符号 </a:t>
            </a:r>
            <a:r>
              <a:rPr lang="zh-CN" altLang="en-US" sz="2000" dirty="0">
                <a:solidFill>
                  <a:srgbClr val="0000FF"/>
                </a:solidFill>
                <a:latin typeface="Consolas" panose="020B0609020204030204" pitchFamily="49" charset="0"/>
                <a:ea typeface="微软雅黑" panose="020B0503020204020204" pitchFamily="34" charset="-122"/>
              </a:rPr>
              <a:t>→ </a:t>
            </a:r>
            <a:r>
              <a:rPr lang="zh-CN" altLang="en-US" sz="2000" dirty="0">
                <a:solidFill>
                  <a:srgbClr val="000000"/>
                </a:solidFill>
                <a:latin typeface="Consolas" panose="020B0609020204030204" pitchFamily="49" charset="0"/>
                <a:ea typeface="微软雅黑" panose="020B0503020204020204" pitchFamily="34" charset="-122"/>
              </a:rPr>
              <a:t>表示推导关系，其中</a:t>
            </a:r>
            <a:r>
              <a:rPr lang="zh-CN" altLang="en-US" sz="2000" dirty="0">
                <a:solidFill>
                  <a:srgbClr val="0000FF"/>
                </a:solidFill>
                <a:latin typeface="Consolas" panose="020B0609020204030204" pitchFamily="49" charset="0"/>
                <a:ea typeface="微软雅黑" panose="020B0503020204020204" pitchFamily="34" charset="-122"/>
              </a:rPr>
              <a:t>*</a:t>
            </a:r>
            <a:r>
              <a:rPr lang="zh-CN" altLang="en-US" sz="2000" dirty="0">
                <a:solidFill>
                  <a:srgbClr val="000000"/>
                </a:solidFill>
                <a:latin typeface="Consolas" panose="020B0609020204030204" pitchFamily="49" charset="0"/>
                <a:ea typeface="微软雅黑" panose="020B0503020204020204" pitchFamily="34" charset="-122"/>
              </a:rPr>
              <a:t>表示多步推导。</a:t>
            </a:r>
            <a:endParaRPr lang="zh-CN" altLang="en-US" sz="2000" dirty="0">
              <a:solidFill>
                <a:srgbClr val="000000"/>
              </a:solidFill>
              <a:latin typeface="Consolas" panose="020B0609020204030204" pitchFamily="49" charset="0"/>
              <a:ea typeface="微软雅黑" panose="020B0503020204020204" pitchFamily="34" charset="-122"/>
            </a:endParaRPr>
          </a:p>
        </p:txBody>
      </p:sp>
      <p:sp>
        <p:nvSpPr>
          <p:cNvPr id="34818" name="Rectangle 4"/>
          <p:cNvSpPr/>
          <p:nvPr/>
        </p:nvSpPr>
        <p:spPr>
          <a:xfrm>
            <a:off x="0" y="4046538"/>
            <a:ext cx="184150" cy="400050"/>
          </a:xfrm>
          <a:prstGeom prst="rect">
            <a:avLst/>
          </a:prstGeom>
          <a:noFill/>
          <a:ln w="9525">
            <a:noFill/>
          </a:ln>
        </p:spPr>
        <p:txBody>
          <a:bodyPr wrap="none" anchor="ctr" anchorCtr="0">
            <a:spAutoFit/>
          </a:bodyPr>
          <a:p>
            <a:pPr eaLnBrk="0" hangingPunct="0">
              <a:buClrTx/>
              <a:buFontTx/>
            </a:pPr>
            <a:endParaRPr lang="zh-CN" altLang="en-US" sz="2000" dirty="0">
              <a:solidFill>
                <a:srgbClr val="0000FF"/>
              </a:solidFill>
              <a:latin typeface="Consolas" panose="020B0609020204030204" pitchFamily="49" charset="0"/>
              <a:ea typeface="微软雅黑" panose="020B0503020204020204" pitchFamily="34" charset="-122"/>
            </a:endParaRPr>
          </a:p>
        </p:txBody>
      </p:sp>
      <p:sp>
        <p:nvSpPr>
          <p:cNvPr id="167941" name="Text Box 5"/>
          <p:cNvSpPr txBox="1">
            <a:spLocks noChangeArrowheads="1"/>
          </p:cNvSpPr>
          <p:nvPr/>
        </p:nvSpPr>
        <p:spPr bwMode="auto">
          <a:xfrm>
            <a:off x="250825" y="1924050"/>
            <a:ext cx="8497888" cy="4400550"/>
          </a:xfrm>
          <a:prstGeom prst="rect">
            <a:avLst/>
          </a:prstGeom>
        </p:spPr>
        <p:style>
          <a:lnRef idx="2">
            <a:schemeClr val="accent2"/>
          </a:lnRef>
          <a:fillRef idx="1">
            <a:schemeClr val="lt1"/>
          </a:fillRef>
          <a:effectRef idx="0">
            <a:schemeClr val="accent2"/>
          </a:effectRef>
          <a:fontRef idx="minor">
            <a:schemeClr val="dk1"/>
          </a:fontRef>
        </p:style>
        <p:txBody>
          <a:bodyPr lIns="180000" tIns="180000" bIns="216000">
            <a:spAutoFit/>
          </a:bodyPr>
          <a:lstStyle/>
          <a:p>
            <a:pPr marL="0" marR="0" lvl="0" indent="0" algn="l" defTabSz="914400" rtl="0" eaLnBrk="0" fontAlgn="base" latinLnBrk="0" hangingPunct="0">
              <a:lnSpc>
                <a:spcPts val="3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　　</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设当前瞬像为</a:t>
            </a:r>
            <a:r>
              <a:rPr kumimoji="0" lang="en-US" altLang="zh-CN" sz="2000" b="0" i="1" u="none" strike="noStrike" kern="1200" cap="none" spc="0" normalizeH="0" baseline="0" noProof="0" dirty="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x</a:t>
            </a:r>
            <a:r>
              <a:rPr kumimoji="0" lang="en-US" altLang="zh-CN" sz="2000" b="0" i="0" u="none" strike="noStrike" kern="1200" cap="none" spc="0" normalizeH="0" baseline="-25000" noProof="0" dirty="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1</a:t>
            </a:r>
            <a:r>
              <a:rPr kumimoji="0" lang="en-US" altLang="zh-CN" sz="2000" b="0" i="0" u="none" strike="noStrike" kern="1200" cap="none" spc="0" normalizeH="0" baseline="0" noProof="0" dirty="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a:t>
            </a:r>
            <a:r>
              <a:rPr kumimoji="0" lang="en-US" altLang="zh-CN" sz="2000" b="0" i="1" u="none" strike="noStrike" kern="1200" cap="none" spc="0" normalizeH="0" baseline="0" noProof="0" dirty="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x</a:t>
            </a:r>
            <a:r>
              <a:rPr kumimoji="0" lang="en-US" altLang="zh-CN" sz="2000" b="0" i="1" u="none" strike="noStrike" kern="1200" cap="none" spc="0" normalizeH="0" baseline="-25000" noProof="0" dirty="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i</a:t>
            </a:r>
            <a:r>
              <a:rPr kumimoji="0" lang="en-US" altLang="zh-CN" sz="2000" b="0" i="0" u="none" strike="noStrike" kern="1200" cap="none" spc="0" normalizeH="0" baseline="-25000" noProof="0" dirty="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-1</a:t>
            </a:r>
            <a:r>
              <a:rPr kumimoji="0" lang="en-US" altLang="zh-CN" sz="2000" b="0" i="1" u="none" strike="noStrike" kern="1200" cap="none" spc="0" normalizeH="0" baseline="0" noProof="0" dirty="0">
                <a:ln>
                  <a:noFill/>
                </a:ln>
                <a:solidFill>
                  <a:srgbClr val="FF0000"/>
                </a:solidFill>
                <a:effectLst/>
                <a:uLnTx/>
                <a:uFillTx/>
                <a:latin typeface="Consolas" panose="020B0609020204030204" pitchFamily="49" charset="0"/>
                <a:ea typeface="微软雅黑" panose="020B0503020204020204" pitchFamily="34" charset="-122"/>
                <a:cs typeface="Consolas" panose="020B0609020204030204" pitchFamily="49" charset="0"/>
              </a:rPr>
              <a:t>q</a:t>
            </a:r>
            <a:r>
              <a:rPr kumimoji="0" lang="en-US" altLang="zh-CN" sz="2000" b="0" i="1" u="none" strike="noStrike" kern="1200" cap="none" spc="0" normalizeH="0" baseline="0" noProof="0" dirty="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x</a:t>
            </a:r>
            <a:r>
              <a:rPr kumimoji="0" lang="en-US" altLang="zh-CN" sz="2000" b="0" i="1" u="none" strike="noStrike" kern="1200" cap="none" spc="0" normalizeH="0" baseline="-25000" noProof="0" dirty="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i</a:t>
            </a:r>
            <a:r>
              <a:rPr kumimoji="0" lang="en-US" altLang="zh-CN" sz="2000" b="0" i="0" u="none" strike="noStrike" kern="1200" cap="none" spc="0" normalizeH="0" baseline="0" noProof="0" dirty="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a:t>
            </a:r>
            <a:r>
              <a:rPr kumimoji="0" lang="en-US" altLang="zh-CN" sz="2000" b="0" i="1" u="none" strike="noStrike" kern="1200" cap="none" spc="0" normalizeH="0" baseline="0" noProof="0" dirty="0" err="1">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x</a:t>
            </a:r>
            <a:r>
              <a:rPr kumimoji="0" lang="en-US" altLang="zh-CN" sz="2000" b="0" i="1" u="none" strike="noStrike" kern="1200" cap="none" spc="0" normalizeH="0" baseline="-25000" noProof="0" dirty="0" err="1">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n</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，表示当前状态为</a:t>
            </a: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q</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，读写头正注视着</a:t>
            </a: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x</a:t>
            </a:r>
            <a:r>
              <a:rPr kumimoji="0" lang="en-US" altLang="zh-CN" sz="2000" b="0" i="1" u="none" strike="noStrike" kern="1200" cap="none" spc="0" normalizeH="0" baseline="-2500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i</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字符。</a:t>
            </a:r>
            <a:endPar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endParaRPr>
          </a:p>
          <a:p>
            <a:pPr marL="0" marR="0" lvl="0" indent="0" algn="l" defTabSz="914400" rtl="0" eaLnBrk="0" fontAlgn="base" latinLnBrk="0" hangingPunct="0">
              <a:lnSpc>
                <a:spcPts val="3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    </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若</a:t>
            </a:r>
            <a:r>
              <a:rPr kumimoji="0" lang="en-US" altLang="zh-CN" sz="2000" b="0" i="0" u="none" strike="noStrike" kern="1200" cap="none" spc="0" normalizeH="0" baseline="0" noProof="0" dirty="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δ(</a:t>
            </a:r>
            <a:r>
              <a:rPr kumimoji="0" lang="en-US" altLang="zh-CN" sz="2000" b="0" i="1" u="none" strike="noStrike" kern="1200" cap="none" spc="0" normalizeH="0" baseline="0" noProof="0" dirty="0">
                <a:ln>
                  <a:noFill/>
                </a:ln>
                <a:solidFill>
                  <a:srgbClr val="FF0000"/>
                </a:solidFill>
                <a:effectLst/>
                <a:uLnTx/>
                <a:uFillTx/>
                <a:latin typeface="Consolas" panose="020B0609020204030204" pitchFamily="49" charset="0"/>
                <a:ea typeface="微软雅黑" panose="020B0503020204020204" pitchFamily="34" charset="-122"/>
                <a:cs typeface="Consolas" panose="020B0609020204030204" pitchFamily="49" charset="0"/>
              </a:rPr>
              <a:t>q</a:t>
            </a:r>
            <a:r>
              <a:rPr kumimoji="0" lang="zh-CN" altLang="en-US" sz="2000" b="0" i="0" u="none" strike="noStrike" kern="1200" cap="none" spc="0" normalizeH="0" baseline="0" noProof="0" dirty="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a:t>
            </a:r>
            <a:r>
              <a:rPr kumimoji="0" lang="en-US" altLang="zh-CN" sz="2000" b="0" i="1" u="none" strike="noStrike" kern="1200" cap="none" spc="0" normalizeH="0" baseline="0" noProof="0" dirty="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x</a:t>
            </a:r>
            <a:r>
              <a:rPr kumimoji="0" lang="en-US" altLang="zh-CN" sz="2000" b="0" i="1" u="none" strike="noStrike" kern="1200" cap="none" spc="0" normalizeH="0" baseline="-25000" noProof="0" dirty="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i</a:t>
            </a:r>
            <a:r>
              <a:rPr kumimoji="0" lang="en-US" altLang="zh-CN" sz="2000" b="0" i="0" u="none" strike="noStrike" kern="1200" cap="none" spc="0" normalizeH="0" baseline="0" noProof="0" dirty="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a:t>
            </a:r>
            <a:r>
              <a:rPr kumimoji="0" lang="en-US" altLang="zh-CN" sz="2000" b="0" i="1" u="none" strike="noStrike" kern="1200" cap="none" spc="0" normalizeH="0" baseline="0" noProof="0" dirty="0">
                <a:ln>
                  <a:noFill/>
                </a:ln>
                <a:solidFill>
                  <a:srgbClr val="FF0000"/>
                </a:solidFill>
                <a:effectLst/>
                <a:uLnTx/>
                <a:uFillTx/>
                <a:latin typeface="Consolas" panose="020B0609020204030204" pitchFamily="49" charset="0"/>
                <a:ea typeface="微软雅黑" panose="020B0503020204020204" pitchFamily="34" charset="-122"/>
                <a:cs typeface="Consolas" panose="020B0609020204030204" pitchFamily="49" charset="0"/>
              </a:rPr>
              <a:t>p</a:t>
            </a:r>
            <a:r>
              <a:rPr kumimoji="0" lang="zh-CN" altLang="en-US" sz="2000" b="0" i="0" u="none" strike="noStrike" kern="1200" cap="none" spc="0" normalizeH="0" baseline="0" noProof="0" dirty="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a:t>
            </a:r>
            <a:r>
              <a:rPr kumimoji="0" lang="en-US" altLang="zh-CN" sz="2000" b="0" i="1" u="none" strike="noStrike" kern="1200" cap="none" spc="0" normalizeH="0" baseline="0" noProof="0" dirty="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y</a:t>
            </a:r>
            <a:r>
              <a:rPr kumimoji="0" lang="zh-CN" altLang="en-US" sz="2000" b="0" i="0" u="none" strike="noStrike" kern="1200" cap="none" spc="0" normalizeH="0" baseline="0" noProof="0" dirty="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a:t>
            </a:r>
            <a:r>
              <a:rPr kumimoji="0" lang="en-US" altLang="zh-CN" sz="2000" b="0" i="0" u="none" strike="noStrike" kern="1200" cap="none" spc="0" normalizeH="0" baseline="0" noProof="0" dirty="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L)</a:t>
            </a:r>
            <a:r>
              <a:rPr kumimoji="0" lang="zh-CN" altLang="en-US" sz="2000" b="0" i="0" u="none" strike="noStrike" kern="1200" cap="none" spc="0" normalizeH="0" baseline="0" noProof="0" dirty="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则</a:t>
            </a:r>
            <a:r>
              <a:rPr kumimoji="0" lang="en-US" altLang="zh-CN" sz="2000" b="0" i="1" u="none" strike="noStrike" kern="1200" cap="none" spc="0" normalizeH="0" baseline="0" noProof="0" dirty="0" err="1">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i</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=1</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时不能进行下一步推导（读写头无法向左移），当</a:t>
            </a:r>
            <a:r>
              <a:rPr kumimoji="0" lang="en-US" altLang="zh-CN" sz="2000" b="0" i="1" u="none" strike="noStrike" kern="1200" cap="none" spc="0" normalizeH="0" baseline="0" noProof="0" dirty="0" err="1">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i</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&gt;1</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时有：</a:t>
            </a:r>
            <a:endParaRPr kumimoji="0" lang="zh-CN" altLang="en-US" sz="2000" b="0" i="1"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en-US" sz="2000" b="0" i="1" u="none" strike="noStrike" kern="1200" cap="none" spc="0" normalizeH="0" baseline="0" noProof="0" dirty="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　　</a:t>
            </a:r>
            <a:r>
              <a:rPr kumimoji="0" lang="zh-CN" altLang="en-US" sz="2000" b="0" i="1" u="none" strike="noStrike" kern="1200" cap="none" spc="0" normalizeH="0" baseline="0" noProof="0" dirty="0">
                <a:ln>
                  <a:noFill/>
                </a:ln>
                <a:solidFill>
                  <a:srgbClr val="006666"/>
                </a:solidFill>
                <a:effectLst/>
                <a:uLnTx/>
                <a:uFillTx/>
                <a:latin typeface="Consolas" panose="020B0609020204030204" pitchFamily="49" charset="0"/>
                <a:ea typeface="微软雅黑" panose="020B0503020204020204" pitchFamily="34" charset="-122"/>
                <a:cs typeface="Consolas" panose="020B0609020204030204" pitchFamily="49" charset="0"/>
              </a:rPr>
              <a:t>   </a:t>
            </a:r>
            <a:r>
              <a:rPr kumimoji="0" lang="en-US" altLang="zh-CN" sz="2000" b="0" i="1" u="none" strike="noStrike" kern="1200" cap="none" spc="0" normalizeH="0" baseline="0" noProof="0" dirty="0">
                <a:ln>
                  <a:noFill/>
                </a:ln>
                <a:solidFill>
                  <a:srgbClr val="006666"/>
                </a:solidFill>
                <a:effectLst/>
                <a:uLnTx/>
                <a:uFillTx/>
                <a:latin typeface="Consolas" panose="020B0609020204030204" pitchFamily="49" charset="0"/>
                <a:ea typeface="微软雅黑" panose="020B0503020204020204" pitchFamily="34" charset="-122"/>
                <a:cs typeface="Consolas" panose="020B0609020204030204" pitchFamily="49" charset="0"/>
              </a:rPr>
              <a:t>x</a:t>
            </a:r>
            <a:r>
              <a:rPr kumimoji="0" lang="en-US" altLang="zh-CN" sz="2000" b="0" i="0" u="none" strike="noStrike" kern="1200" cap="none" spc="0" normalizeH="0" baseline="-25000" noProof="0" dirty="0">
                <a:ln>
                  <a:noFill/>
                </a:ln>
                <a:solidFill>
                  <a:srgbClr val="006666"/>
                </a:solidFill>
                <a:effectLst/>
                <a:uLnTx/>
                <a:uFillTx/>
                <a:latin typeface="Consolas" panose="020B0609020204030204" pitchFamily="49" charset="0"/>
                <a:ea typeface="微软雅黑" panose="020B0503020204020204" pitchFamily="34" charset="-122"/>
                <a:cs typeface="Consolas" panose="020B0609020204030204" pitchFamily="49" charset="0"/>
              </a:rPr>
              <a:t>1</a:t>
            </a:r>
            <a:r>
              <a:rPr kumimoji="0" lang="en-US" altLang="zh-CN" sz="2000" b="0" i="0" u="none" strike="noStrike" kern="1200" cap="none" spc="0" normalizeH="0" baseline="0" noProof="0" dirty="0">
                <a:ln>
                  <a:noFill/>
                </a:ln>
                <a:solidFill>
                  <a:srgbClr val="006666"/>
                </a:solidFill>
                <a:effectLst/>
                <a:uLnTx/>
                <a:uFillTx/>
                <a:latin typeface="Consolas" panose="020B0609020204030204" pitchFamily="49" charset="0"/>
                <a:ea typeface="微软雅黑" panose="020B0503020204020204" pitchFamily="34" charset="-122"/>
                <a:cs typeface="Consolas" panose="020B0609020204030204" pitchFamily="49" charset="0"/>
              </a:rPr>
              <a:t>…</a:t>
            </a:r>
            <a:r>
              <a:rPr kumimoji="0" lang="en-US" altLang="zh-CN" sz="2000" b="0" i="1" u="none" strike="noStrike" kern="1200" cap="none" spc="0" normalizeH="0" baseline="0" noProof="0" dirty="0">
                <a:ln>
                  <a:noFill/>
                </a:ln>
                <a:solidFill>
                  <a:srgbClr val="006666"/>
                </a:solidFill>
                <a:effectLst/>
                <a:uLnTx/>
                <a:uFillTx/>
                <a:latin typeface="Consolas" panose="020B0609020204030204" pitchFamily="49" charset="0"/>
                <a:ea typeface="微软雅黑" panose="020B0503020204020204" pitchFamily="34" charset="-122"/>
                <a:cs typeface="Consolas" panose="020B0609020204030204" pitchFamily="49" charset="0"/>
              </a:rPr>
              <a:t>x</a:t>
            </a:r>
            <a:r>
              <a:rPr kumimoji="0" lang="en-US" altLang="zh-CN" sz="2000" b="0" i="1" u="none" strike="noStrike" kern="1200" cap="none" spc="0" normalizeH="0" baseline="-25000" noProof="0" dirty="0">
                <a:ln>
                  <a:noFill/>
                </a:ln>
                <a:solidFill>
                  <a:srgbClr val="006666"/>
                </a:solidFill>
                <a:effectLst/>
                <a:uLnTx/>
                <a:uFillTx/>
                <a:latin typeface="Consolas" panose="020B0609020204030204" pitchFamily="49" charset="0"/>
                <a:ea typeface="微软雅黑" panose="020B0503020204020204" pitchFamily="34" charset="-122"/>
                <a:cs typeface="Consolas" panose="020B0609020204030204" pitchFamily="49" charset="0"/>
              </a:rPr>
              <a:t>i</a:t>
            </a:r>
            <a:r>
              <a:rPr kumimoji="0" lang="en-US" altLang="zh-CN" sz="2000" b="0" i="0" u="none" strike="noStrike" kern="1200" cap="none" spc="0" normalizeH="0" baseline="-25000" noProof="0" dirty="0">
                <a:ln>
                  <a:noFill/>
                </a:ln>
                <a:solidFill>
                  <a:srgbClr val="006666"/>
                </a:solidFill>
                <a:effectLst/>
                <a:uLnTx/>
                <a:uFillTx/>
                <a:latin typeface="Consolas" panose="020B0609020204030204" pitchFamily="49" charset="0"/>
                <a:ea typeface="微软雅黑" panose="020B0503020204020204" pitchFamily="34" charset="-122"/>
                <a:cs typeface="Consolas" panose="020B0609020204030204" pitchFamily="49" charset="0"/>
              </a:rPr>
              <a:t>-1</a:t>
            </a:r>
            <a:r>
              <a:rPr kumimoji="0" lang="en-US" altLang="zh-CN" sz="2000" b="0" i="1" u="none" strike="noStrike" kern="1200" cap="none" spc="0" normalizeH="0" baseline="0" noProof="0" dirty="0">
                <a:ln>
                  <a:noFill/>
                </a:ln>
                <a:solidFill>
                  <a:srgbClr val="FF0000"/>
                </a:solidFill>
                <a:effectLst/>
                <a:uLnTx/>
                <a:uFillTx/>
                <a:latin typeface="Consolas" panose="020B0609020204030204" pitchFamily="49" charset="0"/>
                <a:ea typeface="微软雅黑" panose="020B0503020204020204" pitchFamily="34" charset="-122"/>
                <a:cs typeface="Consolas" panose="020B0609020204030204" pitchFamily="49" charset="0"/>
              </a:rPr>
              <a:t>q</a:t>
            </a:r>
            <a:r>
              <a:rPr kumimoji="0" lang="en-US" altLang="zh-CN" sz="2000" b="0" i="1" u="none" strike="noStrike" kern="1200" cap="none" spc="0" normalizeH="0" baseline="0" noProof="0" dirty="0">
                <a:ln>
                  <a:noFill/>
                </a:ln>
                <a:solidFill>
                  <a:srgbClr val="006666"/>
                </a:solidFill>
                <a:effectLst/>
                <a:uLnTx/>
                <a:uFillTx/>
                <a:latin typeface="Consolas" panose="020B0609020204030204" pitchFamily="49" charset="0"/>
                <a:ea typeface="微软雅黑" panose="020B0503020204020204" pitchFamily="34" charset="-122"/>
                <a:cs typeface="Consolas" panose="020B0609020204030204" pitchFamily="49" charset="0"/>
              </a:rPr>
              <a:t>x</a:t>
            </a:r>
            <a:r>
              <a:rPr kumimoji="0" lang="en-US" altLang="zh-CN" sz="2000" b="0" i="1" u="none" strike="noStrike" kern="1200" cap="none" spc="0" normalizeH="0" baseline="-25000" noProof="0" dirty="0">
                <a:ln>
                  <a:noFill/>
                </a:ln>
                <a:solidFill>
                  <a:srgbClr val="006666"/>
                </a:solidFill>
                <a:effectLst/>
                <a:uLnTx/>
                <a:uFillTx/>
                <a:latin typeface="Consolas" panose="020B0609020204030204" pitchFamily="49" charset="0"/>
                <a:ea typeface="微软雅黑" panose="020B0503020204020204" pitchFamily="34" charset="-122"/>
                <a:cs typeface="Consolas" panose="020B0609020204030204" pitchFamily="49" charset="0"/>
              </a:rPr>
              <a:t>i</a:t>
            </a:r>
            <a:r>
              <a:rPr kumimoji="0" lang="en-US" altLang="zh-CN" sz="2000" b="0" i="0" u="none" strike="noStrike" kern="1200" cap="none" spc="0" normalizeH="0" baseline="0" noProof="0" dirty="0">
                <a:ln>
                  <a:noFill/>
                </a:ln>
                <a:solidFill>
                  <a:srgbClr val="006666"/>
                </a:solidFill>
                <a:effectLst/>
                <a:uLnTx/>
                <a:uFillTx/>
                <a:latin typeface="Consolas" panose="020B0609020204030204" pitchFamily="49" charset="0"/>
                <a:ea typeface="微软雅黑" panose="020B0503020204020204" pitchFamily="34" charset="-122"/>
                <a:cs typeface="Consolas" panose="020B0609020204030204" pitchFamily="49" charset="0"/>
              </a:rPr>
              <a:t>…</a:t>
            </a:r>
            <a:r>
              <a:rPr kumimoji="0" lang="en-US" altLang="zh-CN" sz="2000" b="0" i="1" u="none" strike="noStrike" kern="1200" cap="none" spc="0" normalizeH="0" baseline="0" noProof="0" dirty="0" err="1">
                <a:ln>
                  <a:noFill/>
                </a:ln>
                <a:solidFill>
                  <a:srgbClr val="006666"/>
                </a:solidFill>
                <a:effectLst/>
                <a:uLnTx/>
                <a:uFillTx/>
                <a:latin typeface="Consolas" panose="020B0609020204030204" pitchFamily="49" charset="0"/>
                <a:ea typeface="微软雅黑" panose="020B0503020204020204" pitchFamily="34" charset="-122"/>
                <a:cs typeface="Consolas" panose="020B0609020204030204" pitchFamily="49" charset="0"/>
              </a:rPr>
              <a:t>x</a:t>
            </a:r>
            <a:r>
              <a:rPr kumimoji="0" lang="en-US" altLang="zh-CN" sz="2000" b="0" i="1" u="none" strike="noStrike" kern="1200" cap="none" spc="0" normalizeH="0" baseline="-25000" noProof="0" dirty="0" err="1">
                <a:ln>
                  <a:noFill/>
                </a:ln>
                <a:solidFill>
                  <a:srgbClr val="006666"/>
                </a:solidFill>
                <a:effectLst/>
                <a:uLnTx/>
                <a:uFillTx/>
                <a:latin typeface="Consolas" panose="020B0609020204030204" pitchFamily="49" charset="0"/>
                <a:ea typeface="微软雅黑" panose="020B0503020204020204" pitchFamily="34" charset="-122"/>
                <a:cs typeface="Consolas" panose="020B0609020204030204" pitchFamily="49" charset="0"/>
              </a:rPr>
              <a:t>n</a:t>
            </a:r>
            <a:r>
              <a:rPr kumimoji="0" lang="zh-CN" altLang="en-US" sz="2000" b="0" i="0" u="none" strike="noStrike" kern="1200" cap="none" spc="0" normalizeH="0" baseline="0" noProof="0" dirty="0">
                <a:ln>
                  <a:noFill/>
                </a:ln>
                <a:solidFill>
                  <a:srgbClr val="006666"/>
                </a:solidFill>
                <a:effectLst/>
                <a:uLnTx/>
                <a:uFillTx/>
                <a:latin typeface="Consolas" panose="020B0609020204030204" pitchFamily="49" charset="0"/>
                <a:ea typeface="微软雅黑" panose="020B0503020204020204" pitchFamily="34" charset="-122"/>
                <a:cs typeface="Consolas" panose="020B0609020204030204" pitchFamily="49" charset="0"/>
              </a:rPr>
              <a:t> →</a:t>
            </a:r>
            <a:r>
              <a:rPr kumimoji="0" lang="zh-CN" altLang="en-US" sz="2000" b="0" i="1" u="none" strike="noStrike" kern="1200" cap="none" spc="0" normalizeH="0" baseline="-25000" noProof="0" dirty="0">
                <a:ln>
                  <a:noFill/>
                </a:ln>
                <a:solidFill>
                  <a:srgbClr val="006666"/>
                </a:solidFill>
                <a:effectLst/>
                <a:uLnTx/>
                <a:uFillTx/>
                <a:latin typeface="Consolas" panose="020B0609020204030204" pitchFamily="49" charset="0"/>
                <a:ea typeface="微软雅黑" panose="020B0503020204020204" pitchFamily="34" charset="-122"/>
                <a:cs typeface="Consolas" panose="020B0609020204030204" pitchFamily="49" charset="0"/>
              </a:rPr>
              <a:t>　</a:t>
            </a:r>
            <a:r>
              <a:rPr kumimoji="0" lang="en-US" altLang="zh-CN" sz="2000" b="0" i="1" u="none" strike="noStrike" kern="1200" cap="none" spc="0" normalizeH="0" baseline="0" noProof="0" dirty="0" err="1">
                <a:ln>
                  <a:noFill/>
                </a:ln>
                <a:solidFill>
                  <a:srgbClr val="006666"/>
                </a:solidFill>
                <a:effectLst/>
                <a:uLnTx/>
                <a:uFillTx/>
                <a:latin typeface="Consolas" panose="020B0609020204030204" pitchFamily="49" charset="0"/>
                <a:ea typeface="微软雅黑" panose="020B0503020204020204" pitchFamily="34" charset="-122"/>
                <a:cs typeface="Consolas" panose="020B0609020204030204" pitchFamily="49" charset="0"/>
              </a:rPr>
              <a:t>x</a:t>
            </a:r>
            <a:r>
              <a:rPr kumimoji="0" lang="en-US" altLang="zh-CN" sz="2000" b="0" i="0" u="none" strike="noStrike" kern="1200" cap="none" spc="0" normalizeH="0" baseline="-25000" noProof="0" dirty="0" err="1">
                <a:ln>
                  <a:noFill/>
                </a:ln>
                <a:solidFill>
                  <a:srgbClr val="006666"/>
                </a:solidFill>
                <a:effectLst/>
                <a:uLnTx/>
                <a:uFillTx/>
                <a:latin typeface="Consolas" panose="020B0609020204030204" pitchFamily="49" charset="0"/>
                <a:ea typeface="微软雅黑" panose="020B0503020204020204" pitchFamily="34" charset="-122"/>
                <a:cs typeface="Consolas" panose="020B0609020204030204" pitchFamily="49" charset="0"/>
              </a:rPr>
              <a:t>1</a:t>
            </a:r>
            <a:r>
              <a:rPr kumimoji="0" lang="en-US" altLang="zh-CN" sz="2000" b="0" i="0" u="none" strike="noStrike" kern="1200" cap="none" spc="0" normalizeH="0" baseline="0" noProof="0" dirty="0">
                <a:ln>
                  <a:noFill/>
                </a:ln>
                <a:solidFill>
                  <a:srgbClr val="006666"/>
                </a:solidFill>
                <a:effectLst/>
                <a:uLnTx/>
                <a:uFillTx/>
                <a:latin typeface="Consolas" panose="020B0609020204030204" pitchFamily="49" charset="0"/>
                <a:ea typeface="微软雅黑" panose="020B0503020204020204" pitchFamily="34" charset="-122"/>
                <a:cs typeface="Consolas" panose="020B0609020204030204" pitchFamily="49" charset="0"/>
              </a:rPr>
              <a:t>…</a:t>
            </a:r>
            <a:r>
              <a:rPr kumimoji="0" lang="en-US" altLang="zh-CN" sz="2000" b="0" i="1" u="none" strike="noStrike" kern="1200" cap="none" spc="0" normalizeH="0" baseline="0" noProof="0" dirty="0">
                <a:ln>
                  <a:noFill/>
                </a:ln>
                <a:solidFill>
                  <a:srgbClr val="006666"/>
                </a:solidFill>
                <a:effectLst/>
                <a:uLnTx/>
                <a:uFillTx/>
                <a:latin typeface="Consolas" panose="020B0609020204030204" pitchFamily="49" charset="0"/>
                <a:ea typeface="微软雅黑" panose="020B0503020204020204" pitchFamily="34" charset="-122"/>
                <a:cs typeface="Consolas" panose="020B0609020204030204" pitchFamily="49" charset="0"/>
              </a:rPr>
              <a:t>x</a:t>
            </a:r>
            <a:r>
              <a:rPr kumimoji="0" lang="en-US" altLang="zh-CN" sz="2000" b="0" i="1" u="none" strike="noStrike" kern="1200" cap="none" spc="0" normalizeH="0" baseline="-25000" noProof="0" dirty="0">
                <a:ln>
                  <a:noFill/>
                </a:ln>
                <a:solidFill>
                  <a:srgbClr val="006666"/>
                </a:solidFill>
                <a:effectLst/>
                <a:uLnTx/>
                <a:uFillTx/>
                <a:latin typeface="Consolas" panose="020B0609020204030204" pitchFamily="49" charset="0"/>
                <a:ea typeface="微软雅黑" panose="020B0503020204020204" pitchFamily="34" charset="-122"/>
                <a:cs typeface="Consolas" panose="020B0609020204030204" pitchFamily="49" charset="0"/>
              </a:rPr>
              <a:t>i</a:t>
            </a:r>
            <a:r>
              <a:rPr kumimoji="0" lang="en-US" altLang="zh-CN" sz="2000" b="0" i="0" u="none" strike="noStrike" kern="1200" cap="none" spc="0" normalizeH="0" baseline="-25000" noProof="0" dirty="0">
                <a:ln>
                  <a:noFill/>
                </a:ln>
                <a:solidFill>
                  <a:srgbClr val="006666"/>
                </a:solidFill>
                <a:effectLst/>
                <a:uLnTx/>
                <a:uFillTx/>
                <a:latin typeface="Consolas" panose="020B0609020204030204" pitchFamily="49" charset="0"/>
                <a:ea typeface="微软雅黑" panose="020B0503020204020204" pitchFamily="34" charset="-122"/>
                <a:cs typeface="Consolas" panose="020B0609020204030204" pitchFamily="49" charset="0"/>
              </a:rPr>
              <a:t>-</a:t>
            </a:r>
            <a:r>
              <a:rPr kumimoji="0" lang="en-US" altLang="zh-CN" sz="2000" b="0" i="0" u="none" strike="noStrike" kern="1200" cap="none" spc="0" normalizeH="0" baseline="-25000" noProof="0" dirty="0" err="1">
                <a:ln>
                  <a:noFill/>
                </a:ln>
                <a:solidFill>
                  <a:srgbClr val="006666"/>
                </a:solidFill>
                <a:effectLst/>
                <a:uLnTx/>
                <a:uFillTx/>
                <a:latin typeface="Consolas" panose="020B0609020204030204" pitchFamily="49" charset="0"/>
                <a:ea typeface="微软雅黑" panose="020B0503020204020204" pitchFamily="34" charset="-122"/>
                <a:cs typeface="Consolas" panose="020B0609020204030204" pitchFamily="49" charset="0"/>
              </a:rPr>
              <a:t>2</a:t>
            </a:r>
            <a:r>
              <a:rPr kumimoji="0" lang="en-US" altLang="zh-CN" sz="2000" b="0" i="1" u="none" strike="noStrike" kern="1200" cap="none" spc="0" normalizeH="0" baseline="0" noProof="0" dirty="0" err="1">
                <a:ln>
                  <a:noFill/>
                </a:ln>
                <a:solidFill>
                  <a:srgbClr val="FF0000"/>
                </a:solidFill>
                <a:effectLst/>
                <a:uLnTx/>
                <a:uFillTx/>
                <a:latin typeface="Consolas" panose="020B0609020204030204" pitchFamily="49" charset="0"/>
                <a:ea typeface="微软雅黑" panose="020B0503020204020204" pitchFamily="34" charset="-122"/>
                <a:cs typeface="Consolas" panose="020B0609020204030204" pitchFamily="49" charset="0"/>
              </a:rPr>
              <a:t>p</a:t>
            </a:r>
            <a:r>
              <a:rPr kumimoji="0" lang="en-US" altLang="zh-CN" sz="2000" b="0" i="1" u="none" strike="noStrike" kern="1200" cap="none" spc="0" normalizeH="0" baseline="0" noProof="0" dirty="0" err="1">
                <a:ln>
                  <a:noFill/>
                </a:ln>
                <a:solidFill>
                  <a:srgbClr val="006666"/>
                </a:solidFill>
                <a:effectLst/>
                <a:uLnTx/>
                <a:uFillTx/>
                <a:latin typeface="Consolas" panose="020B0609020204030204" pitchFamily="49" charset="0"/>
                <a:ea typeface="微软雅黑" panose="020B0503020204020204" pitchFamily="34" charset="-122"/>
                <a:cs typeface="Consolas" panose="020B0609020204030204" pitchFamily="49" charset="0"/>
              </a:rPr>
              <a:t>x</a:t>
            </a:r>
            <a:r>
              <a:rPr kumimoji="0" lang="en-US" altLang="zh-CN" sz="2000" b="0" i="1" u="none" strike="noStrike" kern="1200" cap="none" spc="0" normalizeH="0" baseline="-25000" noProof="0" dirty="0" err="1">
                <a:ln>
                  <a:noFill/>
                </a:ln>
                <a:solidFill>
                  <a:srgbClr val="006666"/>
                </a:solidFill>
                <a:effectLst/>
                <a:uLnTx/>
                <a:uFillTx/>
                <a:latin typeface="Consolas" panose="020B0609020204030204" pitchFamily="49" charset="0"/>
                <a:ea typeface="微软雅黑" panose="020B0503020204020204" pitchFamily="34" charset="-122"/>
                <a:cs typeface="Consolas" panose="020B0609020204030204" pitchFamily="49" charset="0"/>
              </a:rPr>
              <a:t>i</a:t>
            </a:r>
            <a:r>
              <a:rPr kumimoji="0" lang="en-US" altLang="zh-CN" sz="2000" b="0" i="0" u="none" strike="noStrike" kern="1200" cap="none" spc="0" normalizeH="0" baseline="-25000" noProof="0" dirty="0">
                <a:ln>
                  <a:noFill/>
                </a:ln>
                <a:solidFill>
                  <a:srgbClr val="006666"/>
                </a:solidFill>
                <a:effectLst/>
                <a:uLnTx/>
                <a:uFillTx/>
                <a:latin typeface="Consolas" panose="020B0609020204030204" pitchFamily="49" charset="0"/>
                <a:ea typeface="微软雅黑" panose="020B0503020204020204" pitchFamily="34" charset="-122"/>
                <a:cs typeface="Consolas" panose="020B0609020204030204" pitchFamily="49" charset="0"/>
              </a:rPr>
              <a:t>-</a:t>
            </a:r>
            <a:r>
              <a:rPr kumimoji="0" lang="en-US" altLang="zh-CN" sz="2000" b="0" i="0" u="none" strike="noStrike" kern="1200" cap="none" spc="0" normalizeH="0" baseline="-25000" noProof="0" dirty="0" err="1">
                <a:ln>
                  <a:noFill/>
                </a:ln>
                <a:solidFill>
                  <a:srgbClr val="006666"/>
                </a:solidFill>
                <a:effectLst/>
                <a:uLnTx/>
                <a:uFillTx/>
                <a:latin typeface="Consolas" panose="020B0609020204030204" pitchFamily="49" charset="0"/>
                <a:ea typeface="微软雅黑" panose="020B0503020204020204" pitchFamily="34" charset="-122"/>
                <a:cs typeface="Consolas" panose="020B0609020204030204" pitchFamily="49" charset="0"/>
              </a:rPr>
              <a:t>1</a:t>
            </a:r>
            <a:r>
              <a:rPr kumimoji="0" lang="en-US" altLang="zh-CN" sz="2000" b="0" i="1" u="none" strike="noStrike" kern="1200" cap="none" spc="0" normalizeH="0" baseline="0" noProof="0" dirty="0" err="1">
                <a:ln>
                  <a:noFill/>
                </a:ln>
                <a:solidFill>
                  <a:srgbClr val="006666"/>
                </a:solidFill>
                <a:effectLst/>
                <a:uLnTx/>
                <a:uFillTx/>
                <a:latin typeface="Consolas" panose="020B0609020204030204" pitchFamily="49" charset="0"/>
                <a:ea typeface="微软雅黑" panose="020B0503020204020204" pitchFamily="34" charset="-122"/>
                <a:cs typeface="Consolas" panose="020B0609020204030204" pitchFamily="49" charset="0"/>
              </a:rPr>
              <a:t>yx</a:t>
            </a:r>
            <a:r>
              <a:rPr kumimoji="0" lang="en-US" altLang="zh-CN" sz="2000" b="0" i="1" u="none" strike="noStrike" kern="1200" cap="none" spc="0" normalizeH="0" baseline="-25000" noProof="0" dirty="0" err="1">
                <a:ln>
                  <a:noFill/>
                </a:ln>
                <a:solidFill>
                  <a:srgbClr val="006666"/>
                </a:solidFill>
                <a:effectLst/>
                <a:uLnTx/>
                <a:uFillTx/>
                <a:latin typeface="Consolas" panose="020B0609020204030204" pitchFamily="49" charset="0"/>
                <a:ea typeface="微软雅黑" panose="020B0503020204020204" pitchFamily="34" charset="-122"/>
                <a:cs typeface="Consolas" panose="020B0609020204030204" pitchFamily="49" charset="0"/>
              </a:rPr>
              <a:t>i</a:t>
            </a:r>
            <a:r>
              <a:rPr kumimoji="0" lang="en-US" altLang="zh-CN" sz="2000" b="0" i="0" u="none" strike="noStrike" kern="1200" cap="none" spc="0" normalizeH="0" baseline="-25000" noProof="0" dirty="0" err="1">
                <a:ln>
                  <a:noFill/>
                </a:ln>
                <a:solidFill>
                  <a:srgbClr val="006666"/>
                </a:solidFill>
                <a:effectLst/>
                <a:uLnTx/>
                <a:uFillTx/>
                <a:latin typeface="Consolas" panose="020B0609020204030204" pitchFamily="49" charset="0"/>
                <a:ea typeface="微软雅黑" panose="020B0503020204020204" pitchFamily="34" charset="-122"/>
                <a:cs typeface="Consolas" panose="020B0609020204030204" pitchFamily="49" charset="0"/>
              </a:rPr>
              <a:t>+1</a:t>
            </a:r>
            <a:r>
              <a:rPr kumimoji="0" lang="en-US" altLang="zh-CN" sz="2000" b="0" i="0" u="none" strike="noStrike" kern="1200" cap="none" spc="0" normalizeH="0" baseline="0" noProof="0" dirty="0">
                <a:ln>
                  <a:noFill/>
                </a:ln>
                <a:solidFill>
                  <a:srgbClr val="006666"/>
                </a:solidFill>
                <a:effectLst/>
                <a:uLnTx/>
                <a:uFillTx/>
                <a:latin typeface="Consolas" panose="020B0609020204030204" pitchFamily="49" charset="0"/>
                <a:ea typeface="微软雅黑" panose="020B0503020204020204" pitchFamily="34" charset="-122"/>
                <a:cs typeface="Consolas" panose="020B0609020204030204" pitchFamily="49" charset="0"/>
              </a:rPr>
              <a:t>…</a:t>
            </a:r>
            <a:r>
              <a:rPr kumimoji="0" lang="en-US" altLang="zh-CN" sz="2000" b="0" i="1" u="none" strike="noStrike" kern="1200" cap="none" spc="0" normalizeH="0" baseline="0" noProof="0" dirty="0" err="1">
                <a:ln>
                  <a:noFill/>
                </a:ln>
                <a:solidFill>
                  <a:srgbClr val="006666"/>
                </a:solidFill>
                <a:effectLst/>
                <a:uLnTx/>
                <a:uFillTx/>
                <a:latin typeface="Consolas" panose="020B0609020204030204" pitchFamily="49" charset="0"/>
                <a:ea typeface="微软雅黑" panose="020B0503020204020204" pitchFamily="34" charset="-122"/>
                <a:cs typeface="Consolas" panose="020B0609020204030204" pitchFamily="49" charset="0"/>
              </a:rPr>
              <a:t>x</a:t>
            </a:r>
            <a:r>
              <a:rPr kumimoji="0" lang="en-US" altLang="zh-CN" sz="2000" b="0" i="1" u="none" strike="noStrike" kern="1200" cap="none" spc="0" normalizeH="0" baseline="-25000" noProof="0" dirty="0" err="1">
                <a:ln>
                  <a:noFill/>
                </a:ln>
                <a:solidFill>
                  <a:srgbClr val="006666"/>
                </a:solidFill>
                <a:effectLst/>
                <a:uLnTx/>
                <a:uFillTx/>
                <a:latin typeface="Consolas" panose="020B0609020204030204" pitchFamily="49" charset="0"/>
                <a:ea typeface="微软雅黑" panose="020B0503020204020204" pitchFamily="34" charset="-122"/>
                <a:cs typeface="Consolas" panose="020B0609020204030204" pitchFamily="49" charset="0"/>
              </a:rPr>
              <a:t>n</a:t>
            </a:r>
            <a:endParaRPr kumimoji="0" lang="en-US" altLang="zh-CN" sz="2000" b="0" i="0" u="none" strike="noStrike" kern="1200" cap="none" spc="0" normalizeH="0" baseline="-25000" noProof="0" dirty="0">
              <a:ln>
                <a:noFill/>
              </a:ln>
              <a:solidFill>
                <a:srgbClr val="006666"/>
              </a:solidFill>
              <a:effectLst/>
              <a:uLnTx/>
              <a:uFillTx/>
              <a:latin typeface="Consolas" panose="020B0609020204030204" pitchFamily="49" charset="0"/>
              <a:ea typeface="微软雅黑" panose="020B0503020204020204" pitchFamily="34"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即将</a:t>
            </a: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x</a:t>
            </a:r>
            <a:r>
              <a:rPr kumimoji="0" lang="en-US" altLang="zh-CN" sz="2000" b="0" i="1" u="none" strike="noStrike" kern="1200" cap="none" spc="0" normalizeH="0" baseline="-2500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i</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改为</a:t>
            </a: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y</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，读写头左移一格并注视</a:t>
            </a: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x</a:t>
            </a:r>
            <a:r>
              <a:rPr kumimoji="0" lang="en-US" altLang="zh-CN" sz="2000" b="0" i="1" u="none" strike="noStrike" kern="1200" cap="none" spc="0" normalizeH="0" baseline="-2500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i</a:t>
            </a:r>
            <a:r>
              <a:rPr kumimoji="0" lang="en-US" altLang="zh-CN" sz="2000" b="0" i="0" u="none" strike="noStrike" kern="1200" cap="none" spc="0" normalizeH="0" baseline="-2500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-1</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字符，状态变为</a:t>
            </a: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p</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a:t>
            </a:r>
            <a:endPar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endParaRPr>
          </a:p>
          <a:p>
            <a:pPr marL="0" marR="0" lvl="0" indent="0" algn="l" defTabSz="914400" rtl="0" eaLnBrk="0" fontAlgn="base" latinLnBrk="0" hangingPunct="0">
              <a:lnSpc>
                <a:spcPct val="2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    </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若</a:t>
            </a:r>
            <a:r>
              <a:rPr kumimoji="0" lang="en-US" altLang="zh-CN" sz="2000" b="0" i="0" u="none" strike="noStrike" kern="1200" cap="none" spc="0" normalizeH="0" baseline="0" noProof="0" dirty="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δ(</a:t>
            </a:r>
            <a:r>
              <a:rPr kumimoji="0" lang="en-US" altLang="zh-CN" sz="2000" b="0" i="1" u="none" strike="noStrike" kern="1200" cap="none" spc="0" normalizeH="0" baseline="0" noProof="0" dirty="0">
                <a:ln>
                  <a:noFill/>
                </a:ln>
                <a:solidFill>
                  <a:srgbClr val="FF0000"/>
                </a:solidFill>
                <a:effectLst/>
                <a:uLnTx/>
                <a:uFillTx/>
                <a:latin typeface="Consolas" panose="020B0609020204030204" pitchFamily="49" charset="0"/>
                <a:ea typeface="微软雅黑" panose="020B0503020204020204" pitchFamily="34" charset="-122"/>
                <a:cs typeface="Consolas" panose="020B0609020204030204" pitchFamily="49" charset="0"/>
              </a:rPr>
              <a:t>q</a:t>
            </a:r>
            <a:r>
              <a:rPr kumimoji="0" lang="zh-CN" altLang="en-US" sz="2000" b="0" i="0" u="none" strike="noStrike" kern="1200" cap="none" spc="0" normalizeH="0" baseline="0" noProof="0" dirty="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a:t>
            </a:r>
            <a:r>
              <a:rPr kumimoji="0" lang="en-US" altLang="zh-CN" sz="2000" b="0" i="1" u="none" strike="noStrike" kern="1200" cap="none" spc="0" normalizeH="0" baseline="0" noProof="0" dirty="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x</a:t>
            </a:r>
            <a:r>
              <a:rPr kumimoji="0" lang="en-US" altLang="zh-CN" sz="2000" b="0" i="1" u="none" strike="noStrike" kern="1200" cap="none" spc="0" normalizeH="0" baseline="-25000" noProof="0" dirty="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i</a:t>
            </a:r>
            <a:r>
              <a:rPr kumimoji="0" lang="en-US" altLang="zh-CN" sz="2000" b="0" i="0" u="none" strike="noStrike" kern="1200" cap="none" spc="0" normalizeH="0" baseline="0" noProof="0" dirty="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a:t>
            </a:r>
            <a:r>
              <a:rPr kumimoji="0" lang="en-US" altLang="zh-CN" sz="2000" b="0" i="1" u="none" strike="noStrike" kern="1200" cap="none" spc="0" normalizeH="0" baseline="0" noProof="0" dirty="0">
                <a:ln>
                  <a:noFill/>
                </a:ln>
                <a:solidFill>
                  <a:srgbClr val="FF0000"/>
                </a:solidFill>
                <a:effectLst/>
                <a:uLnTx/>
                <a:uFillTx/>
                <a:latin typeface="Consolas" panose="020B0609020204030204" pitchFamily="49" charset="0"/>
                <a:ea typeface="微软雅黑" panose="020B0503020204020204" pitchFamily="34" charset="-122"/>
                <a:cs typeface="Consolas" panose="020B0609020204030204" pitchFamily="49" charset="0"/>
              </a:rPr>
              <a:t>p</a:t>
            </a:r>
            <a:r>
              <a:rPr kumimoji="0" lang="zh-CN" altLang="en-US" sz="2000" b="0" i="0" u="none" strike="noStrike" kern="1200" cap="none" spc="0" normalizeH="0" baseline="0" noProof="0" dirty="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a:t>
            </a:r>
            <a:r>
              <a:rPr kumimoji="0" lang="en-US" altLang="zh-CN" sz="2000" b="0" i="1" u="none" strike="noStrike" kern="1200" cap="none" spc="0" normalizeH="0" baseline="0" noProof="0" dirty="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y</a:t>
            </a:r>
            <a:r>
              <a:rPr kumimoji="0" lang="zh-CN" altLang="en-US" sz="2000" b="0" i="0" u="none" strike="noStrike" kern="1200" cap="none" spc="0" normalizeH="0" baseline="0" noProof="0" dirty="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a:t>
            </a:r>
            <a:r>
              <a:rPr kumimoji="0" lang="en-US" altLang="zh-CN" sz="2000" b="0" i="0" u="none" strike="noStrike" kern="1200" cap="none" spc="0" normalizeH="0" baseline="0" noProof="0" dirty="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R)</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，则有：</a:t>
            </a:r>
            <a:endParaRPr kumimoji="0" lang="zh-CN" altLang="en-US" sz="2000" b="0" i="1"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en-US" sz="2000" b="0" i="1" u="none" strike="noStrike" kern="1200" cap="none" spc="0" normalizeH="0" baseline="0" noProof="0" dirty="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　　</a:t>
            </a:r>
            <a:r>
              <a:rPr kumimoji="0" lang="zh-CN" altLang="en-US" sz="2000" b="0" i="1" u="none" strike="noStrike" kern="1200" cap="none" spc="0" normalizeH="0" baseline="0" noProof="0" dirty="0">
                <a:ln>
                  <a:noFill/>
                </a:ln>
                <a:solidFill>
                  <a:srgbClr val="006666"/>
                </a:solidFill>
                <a:effectLst/>
                <a:uLnTx/>
                <a:uFillTx/>
                <a:latin typeface="Consolas" panose="020B0609020204030204" pitchFamily="49" charset="0"/>
                <a:ea typeface="微软雅黑" panose="020B0503020204020204" pitchFamily="34" charset="-122"/>
                <a:cs typeface="Consolas" panose="020B0609020204030204" pitchFamily="49" charset="0"/>
              </a:rPr>
              <a:t>   </a:t>
            </a:r>
            <a:r>
              <a:rPr kumimoji="0" lang="en-US" altLang="zh-CN" sz="2000" b="0" i="1" u="none" strike="noStrike" kern="1200" cap="none" spc="0" normalizeH="0" baseline="0" noProof="0" dirty="0">
                <a:ln>
                  <a:noFill/>
                </a:ln>
                <a:solidFill>
                  <a:srgbClr val="006666"/>
                </a:solidFill>
                <a:effectLst/>
                <a:uLnTx/>
                <a:uFillTx/>
                <a:latin typeface="Consolas" panose="020B0609020204030204" pitchFamily="49" charset="0"/>
                <a:ea typeface="微软雅黑" panose="020B0503020204020204" pitchFamily="34" charset="-122"/>
                <a:cs typeface="Consolas" panose="020B0609020204030204" pitchFamily="49" charset="0"/>
              </a:rPr>
              <a:t>x</a:t>
            </a:r>
            <a:r>
              <a:rPr kumimoji="0" lang="en-US" altLang="zh-CN" sz="2000" b="0" i="0" u="none" strike="noStrike" kern="1200" cap="none" spc="0" normalizeH="0" baseline="-25000" noProof="0" dirty="0">
                <a:ln>
                  <a:noFill/>
                </a:ln>
                <a:solidFill>
                  <a:srgbClr val="006666"/>
                </a:solidFill>
                <a:effectLst/>
                <a:uLnTx/>
                <a:uFillTx/>
                <a:latin typeface="Consolas" panose="020B0609020204030204" pitchFamily="49" charset="0"/>
                <a:ea typeface="微软雅黑" panose="020B0503020204020204" pitchFamily="34" charset="-122"/>
                <a:cs typeface="Consolas" panose="020B0609020204030204" pitchFamily="49" charset="0"/>
              </a:rPr>
              <a:t>1</a:t>
            </a:r>
            <a:r>
              <a:rPr kumimoji="0" lang="en-US" altLang="zh-CN" sz="2000" b="0" i="0" u="none" strike="noStrike" kern="1200" cap="none" spc="0" normalizeH="0" baseline="0" noProof="0" dirty="0">
                <a:ln>
                  <a:noFill/>
                </a:ln>
                <a:solidFill>
                  <a:srgbClr val="006666"/>
                </a:solidFill>
                <a:effectLst/>
                <a:uLnTx/>
                <a:uFillTx/>
                <a:latin typeface="Consolas" panose="020B0609020204030204" pitchFamily="49" charset="0"/>
                <a:ea typeface="微软雅黑" panose="020B0503020204020204" pitchFamily="34" charset="-122"/>
                <a:cs typeface="Consolas" panose="020B0609020204030204" pitchFamily="49" charset="0"/>
              </a:rPr>
              <a:t>…</a:t>
            </a:r>
            <a:r>
              <a:rPr kumimoji="0" lang="en-US" altLang="zh-CN" sz="2000" b="0" i="1" u="none" strike="noStrike" kern="1200" cap="none" spc="0" normalizeH="0" baseline="0" noProof="0" dirty="0">
                <a:ln>
                  <a:noFill/>
                </a:ln>
                <a:solidFill>
                  <a:srgbClr val="006666"/>
                </a:solidFill>
                <a:effectLst/>
                <a:uLnTx/>
                <a:uFillTx/>
                <a:latin typeface="Consolas" panose="020B0609020204030204" pitchFamily="49" charset="0"/>
                <a:ea typeface="微软雅黑" panose="020B0503020204020204" pitchFamily="34" charset="-122"/>
                <a:cs typeface="Consolas" panose="020B0609020204030204" pitchFamily="49" charset="0"/>
              </a:rPr>
              <a:t>x</a:t>
            </a:r>
            <a:r>
              <a:rPr kumimoji="0" lang="en-US" altLang="zh-CN" sz="2000" b="0" i="1" u="none" strike="noStrike" kern="1200" cap="none" spc="0" normalizeH="0" baseline="-25000" noProof="0" dirty="0">
                <a:ln>
                  <a:noFill/>
                </a:ln>
                <a:solidFill>
                  <a:srgbClr val="006666"/>
                </a:solidFill>
                <a:effectLst/>
                <a:uLnTx/>
                <a:uFillTx/>
                <a:latin typeface="Consolas" panose="020B0609020204030204" pitchFamily="49" charset="0"/>
                <a:ea typeface="微软雅黑" panose="020B0503020204020204" pitchFamily="34" charset="-122"/>
                <a:cs typeface="Consolas" panose="020B0609020204030204" pitchFamily="49" charset="0"/>
              </a:rPr>
              <a:t>i</a:t>
            </a:r>
            <a:r>
              <a:rPr kumimoji="0" lang="en-US" altLang="zh-CN" sz="2000" b="0" i="0" u="none" strike="noStrike" kern="1200" cap="none" spc="0" normalizeH="0" baseline="-25000" noProof="0" dirty="0">
                <a:ln>
                  <a:noFill/>
                </a:ln>
                <a:solidFill>
                  <a:srgbClr val="006666"/>
                </a:solidFill>
                <a:effectLst/>
                <a:uLnTx/>
                <a:uFillTx/>
                <a:latin typeface="Consolas" panose="020B0609020204030204" pitchFamily="49" charset="0"/>
                <a:ea typeface="微软雅黑" panose="020B0503020204020204" pitchFamily="34" charset="-122"/>
                <a:cs typeface="Consolas" panose="020B0609020204030204" pitchFamily="49" charset="0"/>
              </a:rPr>
              <a:t>-1</a:t>
            </a:r>
            <a:r>
              <a:rPr kumimoji="0" lang="en-US" altLang="zh-CN" sz="2000" b="0" i="1" u="none" strike="noStrike" kern="1200" cap="none" spc="0" normalizeH="0" baseline="0" noProof="0" dirty="0">
                <a:ln>
                  <a:noFill/>
                </a:ln>
                <a:solidFill>
                  <a:srgbClr val="FF0000"/>
                </a:solidFill>
                <a:effectLst/>
                <a:uLnTx/>
                <a:uFillTx/>
                <a:latin typeface="Consolas" panose="020B0609020204030204" pitchFamily="49" charset="0"/>
                <a:ea typeface="微软雅黑" panose="020B0503020204020204" pitchFamily="34" charset="-122"/>
                <a:cs typeface="Consolas" panose="020B0609020204030204" pitchFamily="49" charset="0"/>
              </a:rPr>
              <a:t>q</a:t>
            </a:r>
            <a:r>
              <a:rPr kumimoji="0" lang="en-US" altLang="zh-CN" sz="2000" b="0" i="1" u="none" strike="noStrike" kern="1200" cap="none" spc="0" normalizeH="0" baseline="0" noProof="0" dirty="0">
                <a:ln>
                  <a:noFill/>
                </a:ln>
                <a:solidFill>
                  <a:srgbClr val="006666"/>
                </a:solidFill>
                <a:effectLst/>
                <a:uLnTx/>
                <a:uFillTx/>
                <a:latin typeface="Consolas" panose="020B0609020204030204" pitchFamily="49" charset="0"/>
                <a:ea typeface="微软雅黑" panose="020B0503020204020204" pitchFamily="34" charset="-122"/>
                <a:cs typeface="Consolas" panose="020B0609020204030204" pitchFamily="49" charset="0"/>
              </a:rPr>
              <a:t>x</a:t>
            </a:r>
            <a:r>
              <a:rPr kumimoji="0" lang="en-US" altLang="zh-CN" sz="2000" b="0" i="1" u="none" strike="noStrike" kern="1200" cap="none" spc="0" normalizeH="0" baseline="-25000" noProof="0" dirty="0">
                <a:ln>
                  <a:noFill/>
                </a:ln>
                <a:solidFill>
                  <a:srgbClr val="006666"/>
                </a:solidFill>
                <a:effectLst/>
                <a:uLnTx/>
                <a:uFillTx/>
                <a:latin typeface="Consolas" panose="020B0609020204030204" pitchFamily="49" charset="0"/>
                <a:ea typeface="微软雅黑" panose="020B0503020204020204" pitchFamily="34" charset="-122"/>
                <a:cs typeface="Consolas" panose="020B0609020204030204" pitchFamily="49" charset="0"/>
              </a:rPr>
              <a:t>i</a:t>
            </a:r>
            <a:r>
              <a:rPr kumimoji="0" lang="en-US" altLang="zh-CN" sz="2000" b="0" i="0" u="none" strike="noStrike" kern="1200" cap="none" spc="0" normalizeH="0" baseline="0" noProof="0" dirty="0">
                <a:ln>
                  <a:noFill/>
                </a:ln>
                <a:solidFill>
                  <a:srgbClr val="006666"/>
                </a:solidFill>
                <a:effectLst/>
                <a:uLnTx/>
                <a:uFillTx/>
                <a:latin typeface="Consolas" panose="020B0609020204030204" pitchFamily="49" charset="0"/>
                <a:ea typeface="微软雅黑" panose="020B0503020204020204" pitchFamily="34" charset="-122"/>
                <a:cs typeface="Consolas" panose="020B0609020204030204" pitchFamily="49" charset="0"/>
              </a:rPr>
              <a:t>…</a:t>
            </a:r>
            <a:r>
              <a:rPr kumimoji="0" lang="en-US" altLang="zh-CN" sz="2000" b="0" i="1" u="none" strike="noStrike" kern="1200" cap="none" spc="0" normalizeH="0" baseline="0" noProof="0" dirty="0" err="1">
                <a:ln>
                  <a:noFill/>
                </a:ln>
                <a:solidFill>
                  <a:srgbClr val="006666"/>
                </a:solidFill>
                <a:effectLst/>
                <a:uLnTx/>
                <a:uFillTx/>
                <a:latin typeface="Consolas" panose="020B0609020204030204" pitchFamily="49" charset="0"/>
                <a:ea typeface="微软雅黑" panose="020B0503020204020204" pitchFamily="34" charset="-122"/>
                <a:cs typeface="Consolas" panose="020B0609020204030204" pitchFamily="49" charset="0"/>
              </a:rPr>
              <a:t>x</a:t>
            </a:r>
            <a:r>
              <a:rPr kumimoji="0" lang="en-US" altLang="zh-CN" sz="2000" b="0" i="1" u="none" strike="noStrike" kern="1200" cap="none" spc="0" normalizeH="0" baseline="-25000" noProof="0" dirty="0" err="1">
                <a:ln>
                  <a:noFill/>
                </a:ln>
                <a:solidFill>
                  <a:srgbClr val="006666"/>
                </a:solidFill>
                <a:effectLst/>
                <a:uLnTx/>
                <a:uFillTx/>
                <a:latin typeface="Consolas" panose="020B0609020204030204" pitchFamily="49" charset="0"/>
                <a:ea typeface="微软雅黑" panose="020B0503020204020204" pitchFamily="34" charset="-122"/>
                <a:cs typeface="Consolas" panose="020B0609020204030204" pitchFamily="49" charset="0"/>
              </a:rPr>
              <a:t>n</a:t>
            </a:r>
            <a:r>
              <a:rPr kumimoji="0" lang="zh-CN" altLang="en-US" sz="2000" b="0" i="0" u="none" strike="noStrike" kern="1200" cap="none" spc="0" normalizeH="0" baseline="0" noProof="0" dirty="0">
                <a:ln>
                  <a:noFill/>
                </a:ln>
                <a:solidFill>
                  <a:srgbClr val="006666"/>
                </a:solidFill>
                <a:effectLst/>
                <a:uLnTx/>
                <a:uFillTx/>
                <a:latin typeface="Consolas" panose="020B0609020204030204" pitchFamily="49" charset="0"/>
                <a:ea typeface="微软雅黑" panose="020B0503020204020204" pitchFamily="34" charset="-122"/>
                <a:cs typeface="Consolas" panose="020B0609020204030204" pitchFamily="49" charset="0"/>
              </a:rPr>
              <a:t> → </a:t>
            </a:r>
            <a:r>
              <a:rPr kumimoji="0" lang="en-US" altLang="zh-CN" sz="2000" b="0" i="1" u="none" strike="noStrike" kern="1200" cap="none" spc="0" normalizeH="0" baseline="0" noProof="0" dirty="0">
                <a:ln>
                  <a:noFill/>
                </a:ln>
                <a:solidFill>
                  <a:srgbClr val="006666"/>
                </a:solidFill>
                <a:effectLst/>
                <a:uLnTx/>
                <a:uFillTx/>
                <a:latin typeface="Consolas" panose="020B0609020204030204" pitchFamily="49" charset="0"/>
                <a:ea typeface="微软雅黑" panose="020B0503020204020204" pitchFamily="34" charset="-122"/>
                <a:cs typeface="Consolas" panose="020B0609020204030204" pitchFamily="49" charset="0"/>
              </a:rPr>
              <a:t>x</a:t>
            </a:r>
            <a:r>
              <a:rPr kumimoji="0" lang="en-US" altLang="zh-CN" sz="2000" b="0" i="0" u="none" strike="noStrike" kern="1200" cap="none" spc="0" normalizeH="0" baseline="-25000" noProof="0" dirty="0">
                <a:ln>
                  <a:noFill/>
                </a:ln>
                <a:solidFill>
                  <a:srgbClr val="006666"/>
                </a:solidFill>
                <a:effectLst/>
                <a:uLnTx/>
                <a:uFillTx/>
                <a:latin typeface="Consolas" panose="020B0609020204030204" pitchFamily="49" charset="0"/>
                <a:ea typeface="微软雅黑" panose="020B0503020204020204" pitchFamily="34" charset="-122"/>
                <a:cs typeface="Consolas" panose="020B0609020204030204" pitchFamily="49" charset="0"/>
              </a:rPr>
              <a:t>1</a:t>
            </a:r>
            <a:r>
              <a:rPr kumimoji="0" lang="en-US" altLang="zh-CN" sz="2000" b="0" i="0" u="none" strike="noStrike" kern="1200" cap="none" spc="0" normalizeH="0" baseline="0" noProof="0" dirty="0">
                <a:ln>
                  <a:noFill/>
                </a:ln>
                <a:solidFill>
                  <a:srgbClr val="006666"/>
                </a:solidFill>
                <a:effectLst/>
                <a:uLnTx/>
                <a:uFillTx/>
                <a:latin typeface="Consolas" panose="020B0609020204030204" pitchFamily="49" charset="0"/>
                <a:ea typeface="微软雅黑" panose="020B0503020204020204" pitchFamily="34" charset="-122"/>
                <a:cs typeface="Consolas" panose="020B0609020204030204" pitchFamily="49" charset="0"/>
              </a:rPr>
              <a:t>…</a:t>
            </a:r>
            <a:r>
              <a:rPr kumimoji="0" lang="en-US" altLang="zh-CN" sz="2000" b="0" i="1" u="none" strike="noStrike" kern="1200" cap="none" spc="0" normalizeH="0" baseline="0" noProof="0" dirty="0">
                <a:ln>
                  <a:noFill/>
                </a:ln>
                <a:solidFill>
                  <a:srgbClr val="006666"/>
                </a:solidFill>
                <a:effectLst/>
                <a:uLnTx/>
                <a:uFillTx/>
                <a:latin typeface="Consolas" panose="020B0609020204030204" pitchFamily="49" charset="0"/>
                <a:ea typeface="微软雅黑" panose="020B0503020204020204" pitchFamily="34" charset="-122"/>
                <a:cs typeface="Consolas" panose="020B0609020204030204" pitchFamily="49" charset="0"/>
              </a:rPr>
              <a:t>x</a:t>
            </a:r>
            <a:r>
              <a:rPr kumimoji="0" lang="en-US" altLang="zh-CN" sz="2000" b="0" i="1" u="none" strike="noStrike" kern="1200" cap="none" spc="0" normalizeH="0" baseline="-25000" noProof="0" dirty="0">
                <a:ln>
                  <a:noFill/>
                </a:ln>
                <a:solidFill>
                  <a:srgbClr val="006666"/>
                </a:solidFill>
                <a:effectLst/>
                <a:uLnTx/>
                <a:uFillTx/>
                <a:latin typeface="Consolas" panose="020B0609020204030204" pitchFamily="49" charset="0"/>
                <a:ea typeface="微软雅黑" panose="020B0503020204020204" pitchFamily="34" charset="-122"/>
                <a:cs typeface="Consolas" panose="020B0609020204030204" pitchFamily="49" charset="0"/>
              </a:rPr>
              <a:t>i</a:t>
            </a:r>
            <a:r>
              <a:rPr kumimoji="0" lang="en-US" altLang="zh-CN" sz="2000" b="0" i="0" u="none" strike="noStrike" kern="1200" cap="none" spc="0" normalizeH="0" baseline="-25000" noProof="0" dirty="0">
                <a:ln>
                  <a:noFill/>
                </a:ln>
                <a:solidFill>
                  <a:srgbClr val="006666"/>
                </a:solidFill>
                <a:effectLst/>
                <a:uLnTx/>
                <a:uFillTx/>
                <a:latin typeface="Consolas" panose="020B0609020204030204" pitchFamily="49" charset="0"/>
                <a:ea typeface="微软雅黑" panose="020B0503020204020204" pitchFamily="34" charset="-122"/>
                <a:cs typeface="Consolas" panose="020B0609020204030204" pitchFamily="49" charset="0"/>
              </a:rPr>
              <a:t>-1</a:t>
            </a:r>
            <a:r>
              <a:rPr kumimoji="0" lang="en-US" altLang="zh-CN" sz="2000" b="0" i="1" u="none" strike="noStrike" kern="1200" cap="none" spc="0" normalizeH="0" baseline="0" noProof="0" dirty="0">
                <a:ln>
                  <a:noFill/>
                </a:ln>
                <a:solidFill>
                  <a:srgbClr val="006666"/>
                </a:solidFill>
                <a:effectLst/>
                <a:uLnTx/>
                <a:uFillTx/>
                <a:latin typeface="Consolas" panose="020B0609020204030204" pitchFamily="49" charset="0"/>
                <a:ea typeface="微软雅黑" panose="020B0503020204020204" pitchFamily="34" charset="-122"/>
                <a:cs typeface="Consolas" panose="020B0609020204030204" pitchFamily="49" charset="0"/>
              </a:rPr>
              <a:t>y</a:t>
            </a:r>
            <a:r>
              <a:rPr kumimoji="0" lang="en-US" altLang="zh-CN" sz="2000" b="0" i="1" u="none" strike="noStrike" kern="1200" cap="none" spc="0" normalizeH="0" baseline="0" noProof="0" dirty="0">
                <a:ln>
                  <a:noFill/>
                </a:ln>
                <a:solidFill>
                  <a:srgbClr val="FF0000"/>
                </a:solidFill>
                <a:effectLst/>
                <a:uLnTx/>
                <a:uFillTx/>
                <a:latin typeface="Consolas" panose="020B0609020204030204" pitchFamily="49" charset="0"/>
                <a:ea typeface="微软雅黑" panose="020B0503020204020204" pitchFamily="34" charset="-122"/>
                <a:cs typeface="Consolas" panose="020B0609020204030204" pitchFamily="49" charset="0"/>
              </a:rPr>
              <a:t>p</a:t>
            </a:r>
            <a:r>
              <a:rPr kumimoji="0" lang="en-US" altLang="zh-CN" sz="2000" b="0" i="1" u="none" strike="noStrike" kern="1200" cap="none" spc="0" normalizeH="0" baseline="0" noProof="0" dirty="0">
                <a:ln>
                  <a:noFill/>
                </a:ln>
                <a:solidFill>
                  <a:srgbClr val="006666"/>
                </a:solidFill>
                <a:effectLst/>
                <a:uLnTx/>
                <a:uFillTx/>
                <a:latin typeface="Consolas" panose="020B0609020204030204" pitchFamily="49" charset="0"/>
                <a:ea typeface="微软雅黑" panose="020B0503020204020204" pitchFamily="34" charset="-122"/>
                <a:cs typeface="Consolas" panose="020B0609020204030204" pitchFamily="49" charset="0"/>
              </a:rPr>
              <a:t>x</a:t>
            </a:r>
            <a:r>
              <a:rPr kumimoji="0" lang="en-US" altLang="zh-CN" sz="2000" b="0" i="1" u="none" strike="noStrike" kern="1200" cap="none" spc="0" normalizeH="0" baseline="-25000" noProof="0" dirty="0">
                <a:ln>
                  <a:noFill/>
                </a:ln>
                <a:solidFill>
                  <a:srgbClr val="006666"/>
                </a:solidFill>
                <a:effectLst/>
                <a:uLnTx/>
                <a:uFillTx/>
                <a:latin typeface="Consolas" panose="020B0609020204030204" pitchFamily="49" charset="0"/>
                <a:ea typeface="微软雅黑" panose="020B0503020204020204" pitchFamily="34" charset="-122"/>
                <a:cs typeface="Consolas" panose="020B0609020204030204" pitchFamily="49" charset="0"/>
              </a:rPr>
              <a:t>i</a:t>
            </a:r>
            <a:r>
              <a:rPr kumimoji="0" lang="en-US" altLang="zh-CN" sz="2000" b="0" i="0" u="none" strike="noStrike" kern="1200" cap="none" spc="0" normalizeH="0" baseline="-25000" noProof="0" dirty="0">
                <a:ln>
                  <a:noFill/>
                </a:ln>
                <a:solidFill>
                  <a:srgbClr val="006666"/>
                </a:solidFill>
                <a:effectLst/>
                <a:uLnTx/>
                <a:uFillTx/>
                <a:latin typeface="Consolas" panose="020B0609020204030204" pitchFamily="49" charset="0"/>
                <a:ea typeface="微软雅黑" panose="020B0503020204020204" pitchFamily="34" charset="-122"/>
                <a:cs typeface="Consolas" panose="020B0609020204030204" pitchFamily="49" charset="0"/>
              </a:rPr>
              <a:t>+1</a:t>
            </a:r>
            <a:r>
              <a:rPr kumimoji="0" lang="en-US" altLang="zh-CN" sz="2000" b="0" i="0" u="none" strike="noStrike" kern="1200" cap="none" spc="0" normalizeH="0" baseline="0" noProof="0" dirty="0">
                <a:ln>
                  <a:noFill/>
                </a:ln>
                <a:solidFill>
                  <a:srgbClr val="006666"/>
                </a:solidFill>
                <a:effectLst/>
                <a:uLnTx/>
                <a:uFillTx/>
                <a:latin typeface="Consolas" panose="020B0609020204030204" pitchFamily="49" charset="0"/>
                <a:ea typeface="微软雅黑" panose="020B0503020204020204" pitchFamily="34" charset="-122"/>
                <a:cs typeface="Consolas" panose="020B0609020204030204" pitchFamily="49" charset="0"/>
              </a:rPr>
              <a:t>…</a:t>
            </a:r>
            <a:r>
              <a:rPr kumimoji="0" lang="en-US" altLang="zh-CN" sz="2000" b="0" i="1" u="none" strike="noStrike" kern="1200" cap="none" spc="0" normalizeH="0" baseline="0" noProof="0" dirty="0" err="1">
                <a:ln>
                  <a:noFill/>
                </a:ln>
                <a:solidFill>
                  <a:srgbClr val="006666"/>
                </a:solidFill>
                <a:effectLst/>
                <a:uLnTx/>
                <a:uFillTx/>
                <a:latin typeface="Consolas" panose="020B0609020204030204" pitchFamily="49" charset="0"/>
                <a:ea typeface="微软雅黑" panose="020B0503020204020204" pitchFamily="34" charset="-122"/>
                <a:cs typeface="Consolas" panose="020B0609020204030204" pitchFamily="49" charset="0"/>
              </a:rPr>
              <a:t>x</a:t>
            </a:r>
            <a:r>
              <a:rPr kumimoji="0" lang="en-US" altLang="zh-CN" sz="2000" b="0" i="1" u="none" strike="noStrike" kern="1200" cap="none" spc="0" normalizeH="0" baseline="-25000" noProof="0" dirty="0" err="1">
                <a:ln>
                  <a:noFill/>
                </a:ln>
                <a:solidFill>
                  <a:srgbClr val="006666"/>
                </a:solidFill>
                <a:effectLst/>
                <a:uLnTx/>
                <a:uFillTx/>
                <a:latin typeface="Consolas" panose="020B0609020204030204" pitchFamily="49" charset="0"/>
                <a:ea typeface="微软雅黑" panose="020B0503020204020204" pitchFamily="34" charset="-122"/>
                <a:cs typeface="Consolas" panose="020B0609020204030204" pitchFamily="49" charset="0"/>
              </a:rPr>
              <a:t>n</a:t>
            </a:r>
            <a:endParaRPr kumimoji="0" lang="en-US" altLang="zh-CN" sz="2000" b="0" i="0" u="none" strike="noStrike" kern="1200" cap="none" spc="0" normalizeH="0" baseline="-25000" noProof="0" dirty="0">
              <a:ln>
                <a:noFill/>
              </a:ln>
              <a:solidFill>
                <a:srgbClr val="006666"/>
              </a:solidFill>
              <a:effectLst/>
              <a:uLnTx/>
              <a:uFillTx/>
              <a:latin typeface="Consolas" panose="020B0609020204030204" pitchFamily="49" charset="0"/>
              <a:ea typeface="微软雅黑" panose="020B0503020204020204" pitchFamily="34"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即将</a:t>
            </a: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x</a:t>
            </a:r>
            <a:r>
              <a:rPr kumimoji="0" lang="en-US" altLang="zh-CN" sz="2000" b="0" i="1" u="none" strike="noStrike" kern="1200" cap="none" spc="0" normalizeH="0" baseline="-2500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i</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改为</a:t>
            </a: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y</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，读写头右移一格并注视</a:t>
            </a:r>
            <a:r>
              <a:rPr kumimoji="0" lang="en-US" altLang="zh-CN" sz="2000" b="0" i="1" u="none" strike="noStrike" kern="1200" cap="none" spc="0" normalizeH="0" baseline="0" noProof="0" dirty="0" err="1">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x</a:t>
            </a:r>
            <a:r>
              <a:rPr kumimoji="0" lang="en-US" altLang="zh-CN" sz="2000" b="0" i="1" u="none" strike="noStrike" kern="1200" cap="none" spc="0" normalizeH="0" baseline="-25000" noProof="0" dirty="0" err="1">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i</a:t>
            </a:r>
            <a:r>
              <a:rPr kumimoji="0" lang="en-US" altLang="zh-CN" sz="2000" b="0" i="0" u="none" strike="noStrike" kern="1200" cap="none" spc="0" normalizeH="0" baseline="-25000" noProof="0" dirty="0" err="1">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+1</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字符，状态变为</a:t>
            </a: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p</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a:t>
            </a:r>
            <a:endPar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34820" name="Rectangle 7"/>
          <p:cNvSpPr/>
          <p:nvPr/>
        </p:nvSpPr>
        <p:spPr>
          <a:xfrm>
            <a:off x="0" y="4094163"/>
            <a:ext cx="184150" cy="400050"/>
          </a:xfrm>
          <a:prstGeom prst="rect">
            <a:avLst/>
          </a:prstGeom>
          <a:noFill/>
          <a:ln w="9525">
            <a:noFill/>
          </a:ln>
        </p:spPr>
        <p:txBody>
          <a:bodyPr wrap="none" anchor="ctr" anchorCtr="0">
            <a:spAutoFit/>
          </a:bodyPr>
          <a:p>
            <a:pPr eaLnBrk="0" hangingPunct="0">
              <a:buClrTx/>
              <a:buFontTx/>
            </a:pPr>
            <a:endParaRPr lang="zh-CN" altLang="en-US" sz="2000" dirty="0">
              <a:solidFill>
                <a:srgbClr val="0000FF"/>
              </a:solidFill>
              <a:latin typeface="Consolas" panose="020B0609020204030204" pitchFamily="49"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7941">
                                            <p:txEl>
                                              <p:charRg st="44" end="9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7941">
                                            <p:txEl>
                                              <p:charRg st="98" end="14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7941">
                                            <p:txEl>
                                              <p:charRg st="140" end="17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7941">
                                            <p:txEl>
                                              <p:charRg st="172" end="19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7941">
                                            <p:txEl>
                                              <p:charRg st="197" end="23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7941">
                                            <p:txEl>
                                              <p:charRg st="235" end="26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Text Box 9"/>
          <p:cNvSpPr txBox="1"/>
          <p:nvPr/>
        </p:nvSpPr>
        <p:spPr>
          <a:xfrm>
            <a:off x="285750" y="1785938"/>
            <a:ext cx="8137525" cy="1573212"/>
          </a:xfrm>
          <a:prstGeom prst="rect">
            <a:avLst/>
          </a:prstGeom>
          <a:noFill/>
          <a:ln w="9525">
            <a:noFill/>
          </a:ln>
        </p:spPr>
        <p:txBody>
          <a:bodyPr anchor="t" anchorCtr="0">
            <a:spAutoFit/>
          </a:bodyPr>
          <a:p>
            <a:pPr eaLnBrk="0" hangingPunct="0">
              <a:lnSpc>
                <a:spcPct val="150000"/>
              </a:lnSpc>
              <a:spcBef>
                <a:spcPct val="50000"/>
              </a:spcBef>
              <a:buClrTx/>
              <a:buFontTx/>
            </a:pPr>
            <a:r>
              <a:rPr lang="zh-CN" altLang="en-US" sz="2000" dirty="0">
                <a:solidFill>
                  <a:srgbClr val="0000FF"/>
                </a:solidFill>
                <a:latin typeface="Consolas" panose="020B0609020204030204" pitchFamily="49" charset="0"/>
                <a:ea typeface="楷体" panose="02010609060101010101" pitchFamily="49" charset="-122"/>
              </a:rPr>
              <a:t>　　</a:t>
            </a:r>
            <a:r>
              <a:rPr lang="zh-CN" altLang="en-US" sz="2000" dirty="0">
                <a:solidFill>
                  <a:srgbClr val="000000"/>
                </a:solidFill>
                <a:latin typeface="Consolas" panose="020B0609020204030204" pitchFamily="49" charset="0"/>
                <a:ea typeface="微软雅黑" panose="020B0503020204020204" pitchFamily="34" charset="-122"/>
              </a:rPr>
              <a:t>对于图灵机</a:t>
            </a:r>
            <a:r>
              <a:rPr lang="en-US" altLang="zh-CN" sz="2000" dirty="0">
                <a:solidFill>
                  <a:srgbClr val="000000"/>
                </a:solidFill>
                <a:latin typeface="Consolas" panose="020B0609020204030204" pitchFamily="49" charset="0"/>
                <a:ea typeface="微软雅黑" panose="020B0503020204020204" pitchFamily="34" charset="-122"/>
              </a:rPr>
              <a:t>M</a:t>
            </a:r>
            <a:r>
              <a:rPr lang="zh-CN" altLang="en-US" sz="2000" dirty="0">
                <a:solidFill>
                  <a:srgbClr val="000000"/>
                </a:solidFill>
                <a:latin typeface="Consolas" panose="020B0609020204030204" pitchFamily="49" charset="0"/>
                <a:ea typeface="微软雅黑" panose="020B0503020204020204" pitchFamily="34" charset="-122"/>
              </a:rPr>
              <a:t>，能够从初始状态出发，最终到达某个终止状态的输入串为该图灵机所接受的符号串。</a:t>
            </a:r>
            <a:endParaRPr lang="en-US" altLang="zh-CN" sz="2000" dirty="0">
              <a:solidFill>
                <a:srgbClr val="000000"/>
              </a:solidFill>
              <a:latin typeface="Consolas" panose="020B0609020204030204" pitchFamily="49" charset="0"/>
              <a:ea typeface="微软雅黑" panose="020B0503020204020204" pitchFamily="34" charset="-122"/>
            </a:endParaRPr>
          </a:p>
          <a:p>
            <a:pPr eaLnBrk="0" hangingPunct="0">
              <a:lnSpc>
                <a:spcPct val="150000"/>
              </a:lnSpc>
              <a:spcBef>
                <a:spcPct val="50000"/>
              </a:spcBef>
              <a:buClrTx/>
              <a:buFontTx/>
            </a:pPr>
            <a:r>
              <a:rPr lang="en-US" altLang="zh-CN" sz="2000" dirty="0">
                <a:solidFill>
                  <a:srgbClr val="000000"/>
                </a:solidFill>
                <a:latin typeface="Consolas" panose="020B0609020204030204" pitchFamily="49" charset="0"/>
                <a:ea typeface="微软雅黑" panose="020B0503020204020204" pitchFamily="34" charset="-122"/>
              </a:rPr>
              <a:t>    </a:t>
            </a:r>
            <a:r>
              <a:rPr lang="zh-CN" altLang="en-US" sz="2000" dirty="0">
                <a:solidFill>
                  <a:srgbClr val="000000"/>
                </a:solidFill>
                <a:latin typeface="Consolas" panose="020B0609020204030204" pitchFamily="49" charset="0"/>
                <a:ea typeface="微软雅黑" panose="020B0503020204020204" pitchFamily="34" charset="-122"/>
              </a:rPr>
              <a:t>所有这样的符号串构成的集合称为</a:t>
            </a:r>
            <a:r>
              <a:rPr lang="zh-CN" altLang="en-US" sz="2000" dirty="0">
                <a:solidFill>
                  <a:srgbClr val="FF0000"/>
                </a:solidFill>
                <a:latin typeface="Consolas" panose="020B0609020204030204" pitchFamily="49" charset="0"/>
                <a:ea typeface="微软雅黑" panose="020B0503020204020204" pitchFamily="34" charset="-122"/>
              </a:rPr>
              <a:t>该图灵机所接受的语言</a:t>
            </a:r>
            <a:r>
              <a:rPr lang="zh-CN" altLang="en-US" sz="2000" dirty="0">
                <a:solidFill>
                  <a:srgbClr val="000000"/>
                </a:solidFill>
                <a:latin typeface="Consolas" panose="020B0609020204030204" pitchFamily="49" charset="0"/>
                <a:ea typeface="微软雅黑" panose="020B0503020204020204" pitchFamily="34" charset="-122"/>
              </a:rPr>
              <a:t>。</a:t>
            </a:r>
            <a:endParaRPr lang="zh-CN" altLang="en-US" sz="2000" dirty="0">
              <a:solidFill>
                <a:srgbClr val="000000"/>
              </a:solidFill>
              <a:latin typeface="Consolas" panose="020B0609020204030204" pitchFamily="49" charset="0"/>
              <a:ea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Text Box 2"/>
          <p:cNvSpPr txBox="1"/>
          <p:nvPr/>
        </p:nvSpPr>
        <p:spPr>
          <a:xfrm>
            <a:off x="363538" y="1143000"/>
            <a:ext cx="8280400" cy="1008063"/>
          </a:xfrm>
          <a:prstGeom prst="rect">
            <a:avLst/>
          </a:prstGeom>
          <a:noFill/>
          <a:ln w="9525">
            <a:noFill/>
          </a:ln>
        </p:spPr>
        <p:txBody>
          <a:bodyPr anchor="t" anchorCtr="0">
            <a:spAutoFit/>
          </a:bodyPr>
          <a:p>
            <a:pPr eaLnBrk="0" hangingPunct="0">
              <a:lnSpc>
                <a:spcPct val="150000"/>
              </a:lnSpc>
              <a:spcBef>
                <a:spcPct val="50000"/>
              </a:spcBef>
              <a:buClrTx/>
              <a:buFontTx/>
            </a:pPr>
            <a:r>
              <a:rPr lang="zh-CN" altLang="en-US" sz="2000" dirty="0">
                <a:latin typeface="Consolas" panose="020B0609020204030204" pitchFamily="49" charset="0"/>
                <a:ea typeface="微软雅黑" panose="020B0503020204020204" pitchFamily="34" charset="-122"/>
              </a:rPr>
              <a:t>　　</a:t>
            </a:r>
            <a:r>
              <a:rPr lang="en-US" altLang="zh-CN" sz="2200" dirty="0">
                <a:solidFill>
                  <a:srgbClr val="FF0000"/>
                </a:solidFill>
                <a:latin typeface="Consolas" panose="020B0609020204030204" pitchFamily="49" charset="0"/>
                <a:ea typeface="微软雅黑" panose="020B0503020204020204" pitchFamily="34" charset="-122"/>
              </a:rPr>
              <a:t>【</a:t>
            </a:r>
            <a:r>
              <a:rPr lang="zh-CN" altLang="en-US" sz="2200" dirty="0">
                <a:solidFill>
                  <a:srgbClr val="FF0000"/>
                </a:solidFill>
                <a:latin typeface="Consolas" panose="020B0609020204030204" pitchFamily="49" charset="0"/>
                <a:ea typeface="微软雅黑" panose="020B0503020204020204" pitchFamily="34" charset="-122"/>
              </a:rPr>
              <a:t>例</a:t>
            </a:r>
            <a:r>
              <a:rPr lang="en-US" altLang="zh-CN" sz="2200" dirty="0">
                <a:solidFill>
                  <a:srgbClr val="FF0000"/>
                </a:solidFill>
                <a:latin typeface="Consolas" panose="020B0609020204030204" pitchFamily="49" charset="0"/>
                <a:ea typeface="微软雅黑" panose="020B0503020204020204" pitchFamily="34" charset="-122"/>
              </a:rPr>
              <a:t>1.11】</a:t>
            </a:r>
            <a:r>
              <a:rPr lang="zh-CN" altLang="en-US" sz="2000" dirty="0">
                <a:solidFill>
                  <a:srgbClr val="000000"/>
                </a:solidFill>
                <a:latin typeface="Consolas" panose="020B0609020204030204" pitchFamily="49" charset="0"/>
                <a:ea typeface="微软雅黑" panose="020B0503020204020204" pitchFamily="34" charset="-122"/>
              </a:rPr>
              <a:t>设计一个图灵机</a:t>
            </a:r>
            <a:r>
              <a:rPr lang="en-US" altLang="zh-CN" sz="2000" dirty="0">
                <a:solidFill>
                  <a:srgbClr val="000000"/>
                </a:solidFill>
                <a:latin typeface="Consolas" panose="020B0609020204030204" pitchFamily="49" charset="0"/>
                <a:ea typeface="微软雅黑" panose="020B0503020204020204" pitchFamily="34" charset="-122"/>
              </a:rPr>
              <a:t>M</a:t>
            </a:r>
            <a:r>
              <a:rPr lang="zh-CN" altLang="en-US" sz="2000" dirty="0">
                <a:solidFill>
                  <a:srgbClr val="000000"/>
                </a:solidFill>
                <a:latin typeface="Consolas" panose="020B0609020204030204" pitchFamily="49" charset="0"/>
                <a:ea typeface="微软雅黑" panose="020B0503020204020204" pitchFamily="34" charset="-122"/>
              </a:rPr>
              <a:t>，它接受的语言</a:t>
            </a:r>
            <a:r>
              <a:rPr lang="en-US" altLang="zh-CN" sz="2000" dirty="0">
                <a:solidFill>
                  <a:srgbClr val="000000"/>
                </a:solidFill>
                <a:latin typeface="Consolas" panose="020B0609020204030204" pitchFamily="49" charset="0"/>
                <a:ea typeface="微软雅黑" panose="020B0503020204020204" pitchFamily="34" charset="-122"/>
              </a:rPr>
              <a:t>L={0</a:t>
            </a:r>
            <a:r>
              <a:rPr lang="en-US" altLang="zh-CN" sz="2000" i="1" baseline="30000" dirty="0">
                <a:solidFill>
                  <a:srgbClr val="000000"/>
                </a:solidFill>
                <a:latin typeface="Consolas" panose="020B0609020204030204" pitchFamily="49" charset="0"/>
                <a:ea typeface="微软雅黑" panose="020B0503020204020204" pitchFamily="34" charset="-122"/>
              </a:rPr>
              <a:t>n</a:t>
            </a:r>
            <a:r>
              <a:rPr lang="en-US" altLang="zh-CN" sz="2000" dirty="0">
                <a:solidFill>
                  <a:srgbClr val="000000"/>
                </a:solidFill>
                <a:latin typeface="Consolas" panose="020B0609020204030204" pitchFamily="49" charset="0"/>
                <a:ea typeface="微软雅黑" panose="020B0503020204020204" pitchFamily="34" charset="-122"/>
              </a:rPr>
              <a:t>1</a:t>
            </a:r>
            <a:r>
              <a:rPr lang="en-US" altLang="zh-CN" sz="2000" i="1" baseline="30000" dirty="0">
                <a:solidFill>
                  <a:srgbClr val="000000"/>
                </a:solidFill>
                <a:latin typeface="Consolas" panose="020B0609020204030204" pitchFamily="49" charset="0"/>
                <a:ea typeface="微软雅黑" panose="020B0503020204020204" pitchFamily="34" charset="-122"/>
              </a:rPr>
              <a:t>n</a:t>
            </a:r>
            <a:r>
              <a:rPr lang="en-US" altLang="zh-CN" sz="2000" dirty="0">
                <a:solidFill>
                  <a:srgbClr val="000000"/>
                </a:solidFill>
                <a:latin typeface="Consolas" panose="020B0609020204030204" pitchFamily="49" charset="0"/>
                <a:ea typeface="微软雅黑" panose="020B0503020204020204" pitchFamily="34" charset="-122"/>
              </a:rPr>
              <a:t> | </a:t>
            </a:r>
            <a:r>
              <a:rPr lang="en-US" altLang="zh-CN" sz="2000" i="1" dirty="0">
                <a:solidFill>
                  <a:srgbClr val="000000"/>
                </a:solidFill>
                <a:latin typeface="Consolas" panose="020B0609020204030204" pitchFamily="49" charset="0"/>
                <a:ea typeface="微软雅黑" panose="020B0503020204020204" pitchFamily="34" charset="-122"/>
              </a:rPr>
              <a:t>n</a:t>
            </a:r>
            <a:r>
              <a:rPr lang="en-US" altLang="zh-CN" sz="2000" dirty="0">
                <a:solidFill>
                  <a:srgbClr val="000000"/>
                </a:solidFill>
                <a:latin typeface="Consolas" panose="020B0609020204030204" pitchFamily="49" charset="0"/>
                <a:ea typeface="微软雅黑" panose="020B0503020204020204" pitchFamily="34" charset="-122"/>
              </a:rPr>
              <a:t>&gt;1}</a:t>
            </a:r>
            <a:r>
              <a:rPr lang="zh-CN" altLang="en-US" sz="2000" dirty="0">
                <a:solidFill>
                  <a:srgbClr val="000000"/>
                </a:solidFill>
                <a:latin typeface="Consolas" panose="020B0609020204030204" pitchFamily="49" charset="0"/>
                <a:ea typeface="微软雅黑" panose="020B0503020204020204" pitchFamily="34" charset="-122"/>
              </a:rPr>
              <a:t>，设计该图灵机。</a:t>
            </a:r>
            <a:endParaRPr lang="zh-CN" altLang="en-US" sz="2000" dirty="0">
              <a:solidFill>
                <a:srgbClr val="000000"/>
              </a:solidFill>
              <a:latin typeface="Consolas" panose="020B0609020204030204" pitchFamily="49" charset="0"/>
              <a:ea typeface="微软雅黑" panose="020B0503020204020204" pitchFamily="34" charset="-122"/>
            </a:endParaRPr>
          </a:p>
        </p:txBody>
      </p:sp>
      <p:sp>
        <p:nvSpPr>
          <p:cNvPr id="166915" name="Text Box 3"/>
          <p:cNvSpPr txBox="1"/>
          <p:nvPr/>
        </p:nvSpPr>
        <p:spPr>
          <a:xfrm>
            <a:off x="285750" y="2428875"/>
            <a:ext cx="8429625" cy="1984375"/>
          </a:xfrm>
          <a:prstGeom prst="rect">
            <a:avLst/>
          </a:prstGeom>
          <a:noFill/>
          <a:ln w="9525">
            <a:noFill/>
          </a:ln>
        </p:spPr>
        <p:txBody>
          <a:bodyPr anchor="t" anchorCtr="0">
            <a:spAutoFit/>
          </a:bodyPr>
          <a:p>
            <a:pPr eaLnBrk="0" hangingPunct="0">
              <a:lnSpc>
                <a:spcPct val="150000"/>
              </a:lnSpc>
              <a:buClrTx/>
              <a:buFontTx/>
            </a:pPr>
            <a:r>
              <a:rPr lang="zh-CN" altLang="en-US" sz="2000" dirty="0">
                <a:latin typeface="Consolas" panose="020B0609020204030204" pitchFamily="49" charset="0"/>
                <a:ea typeface="微软雅黑" panose="020B0503020204020204" pitchFamily="34" charset="-122"/>
              </a:rPr>
              <a:t>　　</a:t>
            </a:r>
            <a:r>
              <a:rPr lang="zh-CN" altLang="en-US" sz="2200" dirty="0">
                <a:solidFill>
                  <a:srgbClr val="FF0000"/>
                </a:solidFill>
                <a:latin typeface="Consolas" panose="020B0609020204030204" pitchFamily="49" charset="0"/>
                <a:ea typeface="微软雅黑" panose="020B0503020204020204" pitchFamily="34" charset="-122"/>
              </a:rPr>
              <a:t>解：</a:t>
            </a:r>
            <a:r>
              <a:rPr lang="zh-CN" altLang="en-US" sz="2000" dirty="0">
                <a:solidFill>
                  <a:srgbClr val="000000"/>
                </a:solidFill>
                <a:latin typeface="Consolas" panose="020B0609020204030204" pitchFamily="49" charset="0"/>
                <a:ea typeface="微软雅黑" panose="020B0503020204020204" pitchFamily="34" charset="-122"/>
              </a:rPr>
              <a:t>假设输入串</a:t>
            </a:r>
            <a:r>
              <a:rPr lang="en-US" altLang="zh-CN" sz="2000" i="1" dirty="0">
                <a:solidFill>
                  <a:srgbClr val="000000"/>
                </a:solidFill>
                <a:latin typeface="Consolas" panose="020B0609020204030204" pitchFamily="49" charset="0"/>
                <a:ea typeface="微软雅黑" panose="020B0503020204020204" pitchFamily="34" charset="-122"/>
              </a:rPr>
              <a:t>w</a:t>
            </a:r>
            <a:r>
              <a:rPr lang="zh-CN" altLang="en-US" sz="2000" dirty="0">
                <a:solidFill>
                  <a:srgbClr val="000000"/>
                </a:solidFill>
                <a:latin typeface="Consolas" panose="020B0609020204030204" pitchFamily="49" charset="0"/>
                <a:ea typeface="微软雅黑" panose="020B0503020204020204" pitchFamily="34" charset="-122"/>
              </a:rPr>
              <a:t>为</a:t>
            </a:r>
            <a:r>
              <a:rPr lang="en-US" altLang="zh-CN" sz="2000" dirty="0">
                <a:solidFill>
                  <a:srgbClr val="000000"/>
                </a:solidFill>
                <a:latin typeface="Consolas" panose="020B0609020204030204" pitchFamily="49" charset="0"/>
                <a:ea typeface="微软雅黑" panose="020B0503020204020204" pitchFamily="34" charset="-122"/>
              </a:rPr>
              <a:t>00…011…1</a:t>
            </a:r>
            <a:r>
              <a:rPr lang="en-US" altLang="zh-CN" sz="2000" i="1" dirty="0">
                <a:solidFill>
                  <a:srgbClr val="000000"/>
                </a:solidFill>
                <a:latin typeface="Consolas" panose="020B0609020204030204" pitchFamily="49" charset="0"/>
                <a:ea typeface="微软雅黑" panose="020B0503020204020204" pitchFamily="34" charset="-122"/>
              </a:rPr>
              <a:t>BB</a:t>
            </a:r>
            <a:r>
              <a:rPr lang="en-US" altLang="zh-CN" sz="2000" dirty="0">
                <a:solidFill>
                  <a:srgbClr val="000000"/>
                </a:solidFill>
                <a:latin typeface="Consolas" panose="020B0609020204030204" pitchFamily="49" charset="0"/>
                <a:ea typeface="微软雅黑" panose="020B0503020204020204" pitchFamily="34" charset="-122"/>
              </a:rPr>
              <a:t>…</a:t>
            </a:r>
            <a:r>
              <a:rPr lang="zh-CN" altLang="en-US" sz="2000" dirty="0">
                <a:solidFill>
                  <a:srgbClr val="000000"/>
                </a:solidFill>
                <a:latin typeface="Consolas" panose="020B0609020204030204" pitchFamily="49" charset="0"/>
                <a:ea typeface="微软雅黑" panose="020B0503020204020204" pitchFamily="34" charset="-122"/>
              </a:rPr>
              <a:t>，设计出来的图灵机的主要功能是检查</a:t>
            </a:r>
            <a:r>
              <a:rPr lang="en-US" altLang="zh-CN" sz="2000" dirty="0">
                <a:solidFill>
                  <a:srgbClr val="000000"/>
                </a:solidFill>
                <a:latin typeface="Consolas" panose="020B0609020204030204" pitchFamily="49" charset="0"/>
                <a:ea typeface="微软雅黑" panose="020B0503020204020204" pitchFamily="34" charset="-122"/>
              </a:rPr>
              <a:t>0</a:t>
            </a:r>
            <a:r>
              <a:rPr lang="zh-CN" altLang="en-US" sz="2000" dirty="0">
                <a:solidFill>
                  <a:srgbClr val="000000"/>
                </a:solidFill>
                <a:latin typeface="Consolas" panose="020B0609020204030204" pitchFamily="49" charset="0"/>
                <a:ea typeface="微软雅黑" panose="020B0503020204020204" pitchFamily="34" charset="-122"/>
              </a:rPr>
              <a:t>的个数和</a:t>
            </a:r>
            <a:r>
              <a:rPr lang="en-US" altLang="zh-CN" sz="2000" dirty="0">
                <a:solidFill>
                  <a:srgbClr val="000000"/>
                </a:solidFill>
                <a:latin typeface="Consolas" panose="020B0609020204030204" pitchFamily="49" charset="0"/>
                <a:ea typeface="微软雅黑" panose="020B0503020204020204" pitchFamily="34" charset="-122"/>
              </a:rPr>
              <a:t>1</a:t>
            </a:r>
            <a:r>
              <a:rPr lang="zh-CN" altLang="en-US" sz="2000" dirty="0">
                <a:solidFill>
                  <a:srgbClr val="000000"/>
                </a:solidFill>
                <a:latin typeface="Consolas" panose="020B0609020204030204" pitchFamily="49" charset="0"/>
                <a:ea typeface="微软雅黑" panose="020B0503020204020204" pitchFamily="34" charset="-122"/>
              </a:rPr>
              <a:t>的个数是否相等。</a:t>
            </a:r>
            <a:endParaRPr lang="en-US" altLang="zh-CN" sz="2000" dirty="0">
              <a:solidFill>
                <a:srgbClr val="000000"/>
              </a:solidFill>
              <a:latin typeface="Consolas" panose="020B0609020204030204" pitchFamily="49" charset="0"/>
              <a:ea typeface="微软雅黑" panose="020B0503020204020204" pitchFamily="34" charset="-122"/>
            </a:endParaRPr>
          </a:p>
          <a:p>
            <a:pPr eaLnBrk="0" hangingPunct="0">
              <a:lnSpc>
                <a:spcPct val="150000"/>
              </a:lnSpc>
              <a:buClrTx/>
              <a:buFontTx/>
            </a:pPr>
            <a:r>
              <a:rPr lang="en-US" altLang="zh-CN" sz="2000" dirty="0">
                <a:solidFill>
                  <a:srgbClr val="000000"/>
                </a:solidFill>
                <a:latin typeface="Consolas" panose="020B0609020204030204" pitchFamily="49" charset="0"/>
                <a:ea typeface="微软雅黑" panose="020B0503020204020204" pitchFamily="34" charset="-122"/>
              </a:rPr>
              <a:t>    </a:t>
            </a:r>
            <a:r>
              <a:rPr lang="zh-CN" altLang="en-US" sz="2000" dirty="0">
                <a:solidFill>
                  <a:srgbClr val="000000"/>
                </a:solidFill>
                <a:latin typeface="Consolas" panose="020B0609020204030204" pitchFamily="49" charset="0"/>
                <a:ea typeface="微软雅黑" panose="020B0503020204020204" pitchFamily="34" charset="-122"/>
              </a:rPr>
              <a:t>使读写头往返移动，每往返移动一次，就成对地对输入符号串</a:t>
            </a:r>
            <a:r>
              <a:rPr lang="en-US" altLang="zh-CN" sz="2000" i="1" dirty="0">
                <a:solidFill>
                  <a:srgbClr val="000000"/>
                </a:solidFill>
                <a:latin typeface="Consolas" panose="020B0609020204030204" pitchFamily="49" charset="0"/>
                <a:ea typeface="微软雅黑" panose="020B0503020204020204" pitchFamily="34" charset="-122"/>
              </a:rPr>
              <a:t>w</a:t>
            </a:r>
            <a:r>
              <a:rPr lang="zh-CN" altLang="en-US" sz="2000" dirty="0">
                <a:solidFill>
                  <a:srgbClr val="000000"/>
                </a:solidFill>
                <a:latin typeface="Consolas" panose="020B0609020204030204" pitchFamily="49" charset="0"/>
                <a:ea typeface="微软雅黑" panose="020B0503020204020204" pitchFamily="34" charset="-122"/>
              </a:rPr>
              <a:t>左端的一个</a:t>
            </a:r>
            <a:r>
              <a:rPr lang="en-US" altLang="zh-CN" sz="2000" dirty="0">
                <a:solidFill>
                  <a:srgbClr val="000000"/>
                </a:solidFill>
                <a:latin typeface="Consolas" panose="020B0609020204030204" pitchFamily="49" charset="0"/>
                <a:ea typeface="微软雅黑" panose="020B0503020204020204" pitchFamily="34" charset="-122"/>
              </a:rPr>
              <a:t>0</a:t>
            </a:r>
            <a:r>
              <a:rPr lang="zh-CN" altLang="en-US" sz="2000" dirty="0">
                <a:solidFill>
                  <a:srgbClr val="000000"/>
                </a:solidFill>
                <a:latin typeface="Consolas" panose="020B0609020204030204" pitchFamily="49" charset="0"/>
                <a:ea typeface="微软雅黑" panose="020B0503020204020204" pitchFamily="34" charset="-122"/>
              </a:rPr>
              <a:t>和右端的一个</a:t>
            </a:r>
            <a:r>
              <a:rPr lang="en-US" altLang="zh-CN" sz="2000" dirty="0">
                <a:solidFill>
                  <a:srgbClr val="000000"/>
                </a:solidFill>
                <a:latin typeface="Consolas" panose="020B0609020204030204" pitchFamily="49" charset="0"/>
                <a:ea typeface="微软雅黑" panose="020B0503020204020204" pitchFamily="34" charset="-122"/>
              </a:rPr>
              <a:t>1</a:t>
            </a:r>
            <a:r>
              <a:rPr lang="zh-CN" altLang="en-US" sz="2000" dirty="0">
                <a:solidFill>
                  <a:srgbClr val="000000"/>
                </a:solidFill>
                <a:latin typeface="Consolas" panose="020B0609020204030204" pitchFamily="49" charset="0"/>
                <a:ea typeface="微软雅黑" panose="020B0503020204020204" pitchFamily="34" charset="-122"/>
              </a:rPr>
              <a:t>做标记。</a:t>
            </a:r>
            <a:endParaRPr lang="zh-CN" altLang="en-US" sz="2000" dirty="0">
              <a:solidFill>
                <a:srgbClr val="000000"/>
              </a:solidFill>
              <a:latin typeface="Consolas" panose="020B0609020204030204" pitchFamily="49" charset="0"/>
              <a:ea typeface="微软雅黑" panose="020B0503020204020204" pitchFamily="34" charset="-122"/>
            </a:endParaRPr>
          </a:p>
        </p:txBody>
      </p:sp>
      <p:grpSp>
        <p:nvGrpSpPr>
          <p:cNvPr id="4" name="组合 3"/>
          <p:cNvGrpSpPr/>
          <p:nvPr/>
        </p:nvGrpSpPr>
        <p:grpSpPr>
          <a:xfrm>
            <a:off x="2357422" y="4854950"/>
            <a:ext cx="2857520" cy="365579"/>
            <a:chOff x="2000232" y="1500174"/>
            <a:chExt cx="2857520" cy="365579"/>
          </a:xfrm>
          <a:solidFill>
            <a:schemeClr val="accent5">
              <a:lumMod val="20000"/>
              <a:lumOff val="80000"/>
            </a:schemeClr>
          </a:solidFill>
        </p:grpSpPr>
        <p:sp>
          <p:nvSpPr>
            <p:cNvPr id="5" name="矩形 4"/>
            <p:cNvSpPr/>
            <p:nvPr/>
          </p:nvSpPr>
          <p:spPr>
            <a:xfrm>
              <a:off x="2000232" y="1505753"/>
              <a:ext cx="432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0</a:t>
              </a:r>
              <a:endParaRPr kumimoji="0" lang="zh-CN" altLang="en-US" sz="2000" b="0" i="0" u="none" strike="noStrike" kern="1200" cap="none" spc="0" normalizeH="0" baseline="0" noProof="0" dirty="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6" name="矩形 5"/>
            <p:cNvSpPr/>
            <p:nvPr/>
          </p:nvSpPr>
          <p:spPr>
            <a:xfrm>
              <a:off x="2428860" y="1500174"/>
              <a:ext cx="432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0</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7" name="矩形 6"/>
            <p:cNvSpPr/>
            <p:nvPr/>
          </p:nvSpPr>
          <p:spPr>
            <a:xfrm>
              <a:off x="2857488" y="1500174"/>
              <a:ext cx="432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1</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8" name="矩形 7"/>
            <p:cNvSpPr/>
            <p:nvPr/>
          </p:nvSpPr>
          <p:spPr>
            <a:xfrm>
              <a:off x="3286116" y="1500174"/>
              <a:ext cx="432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1</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9" name="矩形 8"/>
            <p:cNvSpPr/>
            <p:nvPr/>
          </p:nvSpPr>
          <p:spPr>
            <a:xfrm>
              <a:off x="3714744" y="1500174"/>
              <a:ext cx="432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B</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10" name="矩形 9"/>
            <p:cNvSpPr/>
            <p:nvPr/>
          </p:nvSpPr>
          <p:spPr>
            <a:xfrm>
              <a:off x="4143372" y="1500174"/>
              <a:ext cx="71438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6915">
                                            <p:txEl>
                                              <p:charRg st="0" end="5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6915">
                                            <p:txEl>
                                              <p:charRg st="54" end="10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6915" name="Text Box 3"/>
          <p:cNvSpPr txBox="1"/>
          <p:nvPr/>
        </p:nvSpPr>
        <p:spPr>
          <a:xfrm>
            <a:off x="428625" y="1571625"/>
            <a:ext cx="8429625" cy="2400300"/>
          </a:xfrm>
          <a:prstGeom prst="rect">
            <a:avLst/>
          </a:prstGeom>
          <a:noFill/>
          <a:ln w="9525">
            <a:noFill/>
          </a:ln>
        </p:spPr>
        <p:txBody>
          <a:bodyPr anchor="t" anchorCtr="0">
            <a:spAutoFit/>
          </a:bodyPr>
          <a:p>
            <a:pPr marL="457200" indent="-457200" eaLnBrk="0" hangingPunct="0">
              <a:lnSpc>
                <a:spcPct val="150000"/>
              </a:lnSpc>
              <a:buClrTx/>
              <a:buFontTx/>
              <a:buBlip>
                <a:blip r:embed="rId1"/>
              </a:buBlip>
            </a:pPr>
            <a:r>
              <a:rPr lang="zh-CN" altLang="en-US" sz="2000" dirty="0">
                <a:solidFill>
                  <a:srgbClr val="000000"/>
                </a:solidFill>
                <a:latin typeface="Consolas" panose="020B0609020204030204" pitchFamily="49" charset="0"/>
                <a:ea typeface="微软雅黑" panose="020B0503020204020204" pitchFamily="34" charset="-122"/>
              </a:rPr>
              <a:t>如果恰好把输入串的全部符号都做了标记，说明左边的符号</a:t>
            </a:r>
            <a:r>
              <a:rPr lang="en-US" altLang="zh-CN" sz="2000" dirty="0">
                <a:solidFill>
                  <a:srgbClr val="000000"/>
                </a:solidFill>
                <a:latin typeface="Consolas" panose="020B0609020204030204" pitchFamily="49" charset="0"/>
                <a:ea typeface="微软雅黑" panose="020B0503020204020204" pitchFamily="34" charset="-122"/>
              </a:rPr>
              <a:t>0</a:t>
            </a:r>
            <a:r>
              <a:rPr lang="zh-CN" altLang="en-US" sz="2000" dirty="0">
                <a:solidFill>
                  <a:srgbClr val="000000"/>
                </a:solidFill>
                <a:latin typeface="Consolas" panose="020B0609020204030204" pitchFamily="49" charset="0"/>
                <a:ea typeface="微软雅黑" panose="020B0503020204020204" pitchFamily="34" charset="-122"/>
              </a:rPr>
              <a:t>与右边的符号</a:t>
            </a:r>
            <a:r>
              <a:rPr lang="en-US" altLang="zh-CN" sz="2000" dirty="0">
                <a:solidFill>
                  <a:srgbClr val="000000"/>
                </a:solidFill>
                <a:latin typeface="Consolas" panose="020B0609020204030204" pitchFamily="49" charset="0"/>
                <a:ea typeface="微软雅黑" panose="020B0503020204020204" pitchFamily="34" charset="-122"/>
              </a:rPr>
              <a:t>1</a:t>
            </a:r>
            <a:r>
              <a:rPr lang="zh-CN" altLang="en-US" sz="2000" dirty="0">
                <a:solidFill>
                  <a:srgbClr val="000000"/>
                </a:solidFill>
                <a:latin typeface="Consolas" panose="020B0609020204030204" pitchFamily="49" charset="0"/>
                <a:ea typeface="微软雅黑" panose="020B0503020204020204" pitchFamily="34" charset="-122"/>
              </a:rPr>
              <a:t>的个数相等，则</a:t>
            </a:r>
            <a:r>
              <a:rPr lang="en-US" altLang="zh-CN" sz="2000" i="1" dirty="0">
                <a:solidFill>
                  <a:srgbClr val="000000"/>
                </a:solidFill>
                <a:latin typeface="Consolas" panose="020B0609020204030204" pitchFamily="49" charset="0"/>
                <a:ea typeface="微软雅黑" panose="020B0503020204020204" pitchFamily="34" charset="-122"/>
              </a:rPr>
              <a:t>w</a:t>
            </a:r>
            <a:r>
              <a:rPr lang="zh-CN" altLang="en-US" sz="2000" dirty="0">
                <a:solidFill>
                  <a:srgbClr val="000000"/>
                </a:solidFill>
                <a:latin typeface="Consolas" panose="020B0609020204030204" pitchFamily="49" charset="0"/>
                <a:ea typeface="微软雅黑" panose="020B0503020204020204" pitchFamily="34" charset="-122"/>
              </a:rPr>
              <a:t>属于</a:t>
            </a:r>
            <a:r>
              <a:rPr lang="en-US" altLang="zh-CN" sz="2000" dirty="0">
                <a:solidFill>
                  <a:srgbClr val="000000"/>
                </a:solidFill>
                <a:latin typeface="Consolas" panose="020B0609020204030204" pitchFamily="49" charset="0"/>
                <a:ea typeface="微软雅黑" panose="020B0503020204020204" pitchFamily="34" charset="-122"/>
              </a:rPr>
              <a:t>L</a:t>
            </a:r>
            <a:r>
              <a:rPr lang="zh-CN" altLang="en-US" sz="2000" dirty="0">
                <a:solidFill>
                  <a:srgbClr val="000000"/>
                </a:solidFill>
                <a:latin typeface="Consolas" panose="020B0609020204030204" pitchFamily="49" charset="0"/>
                <a:ea typeface="微软雅黑" panose="020B0503020204020204" pitchFamily="34" charset="-122"/>
              </a:rPr>
              <a:t>；</a:t>
            </a:r>
            <a:endParaRPr lang="en-US" altLang="zh-CN" sz="2000" dirty="0">
              <a:solidFill>
                <a:srgbClr val="000000"/>
              </a:solidFill>
              <a:latin typeface="Consolas" panose="020B0609020204030204" pitchFamily="49" charset="0"/>
              <a:ea typeface="微软雅黑" panose="020B0503020204020204" pitchFamily="34" charset="-122"/>
            </a:endParaRPr>
          </a:p>
          <a:p>
            <a:pPr marL="457200" indent="-457200" eaLnBrk="0" hangingPunct="0">
              <a:lnSpc>
                <a:spcPct val="150000"/>
              </a:lnSpc>
              <a:buClrTx/>
              <a:buFontTx/>
              <a:buBlip>
                <a:blip r:embed="rId1"/>
              </a:buBlip>
            </a:pPr>
            <a:r>
              <a:rPr lang="zh-CN" altLang="en-US" sz="2000" dirty="0">
                <a:solidFill>
                  <a:srgbClr val="000000"/>
                </a:solidFill>
                <a:latin typeface="Consolas" panose="020B0609020204030204" pitchFamily="49" charset="0"/>
                <a:ea typeface="微软雅黑" panose="020B0503020204020204" pitchFamily="34" charset="-122"/>
              </a:rPr>
              <a:t>否则，或者左边的</a:t>
            </a:r>
            <a:r>
              <a:rPr lang="en-US" altLang="zh-CN" sz="2000" dirty="0">
                <a:solidFill>
                  <a:srgbClr val="000000"/>
                </a:solidFill>
                <a:latin typeface="Consolas" panose="020B0609020204030204" pitchFamily="49" charset="0"/>
                <a:ea typeface="微软雅黑" panose="020B0503020204020204" pitchFamily="34" charset="-122"/>
              </a:rPr>
              <a:t>0</a:t>
            </a:r>
            <a:r>
              <a:rPr lang="zh-CN" altLang="en-US" sz="2000" dirty="0">
                <a:solidFill>
                  <a:srgbClr val="000000"/>
                </a:solidFill>
                <a:latin typeface="Consolas" panose="020B0609020204030204" pitchFamily="49" charset="0"/>
                <a:ea typeface="微软雅黑" panose="020B0503020204020204" pitchFamily="34" charset="-122"/>
              </a:rPr>
              <a:t>已全部标记，右边还有若干个</a:t>
            </a:r>
            <a:r>
              <a:rPr lang="en-US" altLang="zh-CN" sz="2000" dirty="0">
                <a:solidFill>
                  <a:srgbClr val="000000"/>
                </a:solidFill>
                <a:latin typeface="Consolas" panose="020B0609020204030204" pitchFamily="49" charset="0"/>
                <a:ea typeface="微软雅黑" panose="020B0503020204020204" pitchFamily="34" charset="-122"/>
              </a:rPr>
              <a:t>1</a:t>
            </a:r>
            <a:r>
              <a:rPr lang="zh-CN" altLang="en-US" sz="2000" dirty="0">
                <a:solidFill>
                  <a:srgbClr val="000000"/>
                </a:solidFill>
                <a:latin typeface="Consolas" panose="020B0609020204030204" pitchFamily="49" charset="0"/>
                <a:ea typeface="微软雅黑" panose="020B0503020204020204" pitchFamily="34" charset="-122"/>
              </a:rPr>
              <a:t>没有标记，或者右边的</a:t>
            </a:r>
            <a:r>
              <a:rPr lang="en-US" altLang="zh-CN" sz="2000" dirty="0">
                <a:solidFill>
                  <a:srgbClr val="000000"/>
                </a:solidFill>
                <a:latin typeface="Consolas" panose="020B0609020204030204" pitchFamily="49" charset="0"/>
                <a:ea typeface="微软雅黑" panose="020B0503020204020204" pitchFamily="34" charset="-122"/>
              </a:rPr>
              <a:t>1</a:t>
            </a:r>
            <a:r>
              <a:rPr lang="zh-CN" altLang="en-US" sz="2000" dirty="0">
                <a:solidFill>
                  <a:srgbClr val="000000"/>
                </a:solidFill>
                <a:latin typeface="Consolas" panose="020B0609020204030204" pitchFamily="49" charset="0"/>
                <a:ea typeface="微软雅黑" panose="020B0503020204020204" pitchFamily="34" charset="-122"/>
              </a:rPr>
              <a:t>已全部标记，左边还有若干个</a:t>
            </a:r>
            <a:r>
              <a:rPr lang="en-US" altLang="zh-CN" sz="2000" dirty="0">
                <a:solidFill>
                  <a:srgbClr val="000000"/>
                </a:solidFill>
                <a:latin typeface="Consolas" panose="020B0609020204030204" pitchFamily="49" charset="0"/>
                <a:ea typeface="微软雅黑" panose="020B0503020204020204" pitchFamily="34" charset="-122"/>
              </a:rPr>
              <a:t>0</a:t>
            </a:r>
            <a:r>
              <a:rPr lang="zh-CN" altLang="en-US" sz="2000" dirty="0">
                <a:solidFill>
                  <a:srgbClr val="000000"/>
                </a:solidFill>
                <a:latin typeface="Consolas" panose="020B0609020204030204" pitchFamily="49" charset="0"/>
                <a:ea typeface="微软雅黑" panose="020B0503020204020204" pitchFamily="34" charset="-122"/>
              </a:rPr>
              <a:t>没有标记，这说明左边符号</a:t>
            </a:r>
            <a:r>
              <a:rPr lang="en-US" altLang="zh-CN" sz="2000" dirty="0">
                <a:solidFill>
                  <a:srgbClr val="000000"/>
                </a:solidFill>
                <a:latin typeface="Consolas" panose="020B0609020204030204" pitchFamily="49" charset="0"/>
                <a:ea typeface="微软雅黑" panose="020B0503020204020204" pitchFamily="34" charset="-122"/>
              </a:rPr>
              <a:t>0</a:t>
            </a:r>
            <a:r>
              <a:rPr lang="zh-CN" altLang="en-US" sz="2000" dirty="0">
                <a:solidFill>
                  <a:srgbClr val="000000"/>
                </a:solidFill>
                <a:latin typeface="Consolas" panose="020B0609020204030204" pitchFamily="49" charset="0"/>
                <a:ea typeface="微软雅黑" panose="020B0503020204020204" pitchFamily="34" charset="-122"/>
              </a:rPr>
              <a:t>与右边符号</a:t>
            </a:r>
            <a:r>
              <a:rPr lang="en-US" altLang="zh-CN" sz="2000" dirty="0">
                <a:solidFill>
                  <a:srgbClr val="000000"/>
                </a:solidFill>
                <a:latin typeface="Consolas" panose="020B0609020204030204" pitchFamily="49" charset="0"/>
                <a:ea typeface="微软雅黑" panose="020B0503020204020204" pitchFamily="34" charset="-122"/>
              </a:rPr>
              <a:t>1</a:t>
            </a:r>
            <a:r>
              <a:rPr lang="zh-CN" altLang="en-US" sz="2000" dirty="0">
                <a:solidFill>
                  <a:srgbClr val="000000"/>
                </a:solidFill>
                <a:latin typeface="Consolas" panose="020B0609020204030204" pitchFamily="49" charset="0"/>
                <a:ea typeface="微软雅黑" panose="020B0503020204020204" pitchFamily="34" charset="-122"/>
              </a:rPr>
              <a:t>个数不等，或者</a:t>
            </a:r>
            <a:r>
              <a:rPr lang="en-US" altLang="zh-CN" sz="2000" dirty="0">
                <a:solidFill>
                  <a:srgbClr val="000000"/>
                </a:solidFill>
                <a:latin typeface="Consolas" panose="020B0609020204030204" pitchFamily="49" charset="0"/>
                <a:ea typeface="微软雅黑" panose="020B0503020204020204" pitchFamily="34" charset="-122"/>
              </a:rPr>
              <a:t>0</a:t>
            </a:r>
            <a:r>
              <a:rPr lang="zh-CN" altLang="en-US" sz="2000" dirty="0">
                <a:solidFill>
                  <a:srgbClr val="000000"/>
                </a:solidFill>
                <a:latin typeface="Consolas" panose="020B0609020204030204" pitchFamily="49" charset="0"/>
                <a:ea typeface="微软雅黑" panose="020B0503020204020204" pitchFamily="34" charset="-122"/>
              </a:rPr>
              <a:t>与</a:t>
            </a:r>
            <a:r>
              <a:rPr lang="en-US" altLang="zh-CN" sz="2000" dirty="0">
                <a:solidFill>
                  <a:srgbClr val="000000"/>
                </a:solidFill>
                <a:latin typeface="Consolas" panose="020B0609020204030204" pitchFamily="49" charset="0"/>
                <a:ea typeface="微软雅黑" panose="020B0503020204020204" pitchFamily="34" charset="-122"/>
              </a:rPr>
              <a:t>1</a:t>
            </a:r>
            <a:r>
              <a:rPr lang="zh-CN" altLang="en-US" sz="2000" dirty="0">
                <a:solidFill>
                  <a:srgbClr val="000000"/>
                </a:solidFill>
                <a:latin typeface="Consolas" panose="020B0609020204030204" pitchFamily="49" charset="0"/>
                <a:ea typeface="微软雅黑" panose="020B0503020204020204" pitchFamily="34" charset="-122"/>
              </a:rPr>
              <a:t>交替出现，则</a:t>
            </a:r>
            <a:r>
              <a:rPr lang="en-US" altLang="zh-CN" sz="2000" i="1" dirty="0">
                <a:solidFill>
                  <a:srgbClr val="000000"/>
                </a:solidFill>
                <a:latin typeface="Consolas" panose="020B0609020204030204" pitchFamily="49" charset="0"/>
                <a:ea typeface="微软雅黑" panose="020B0503020204020204" pitchFamily="34" charset="-122"/>
              </a:rPr>
              <a:t>w</a:t>
            </a:r>
            <a:r>
              <a:rPr lang="zh-CN" altLang="en-US" sz="2000" dirty="0">
                <a:solidFill>
                  <a:srgbClr val="000000"/>
                </a:solidFill>
                <a:latin typeface="Consolas" panose="020B0609020204030204" pitchFamily="49" charset="0"/>
                <a:ea typeface="微软雅黑" panose="020B0503020204020204" pitchFamily="34" charset="-122"/>
              </a:rPr>
              <a:t>不属于</a:t>
            </a:r>
            <a:r>
              <a:rPr lang="en-US" altLang="zh-CN" sz="2000" dirty="0">
                <a:solidFill>
                  <a:srgbClr val="000000"/>
                </a:solidFill>
                <a:latin typeface="Consolas" panose="020B0609020204030204" pitchFamily="49" charset="0"/>
                <a:ea typeface="微软雅黑" panose="020B0503020204020204" pitchFamily="34" charset="-122"/>
              </a:rPr>
              <a:t>L</a:t>
            </a:r>
            <a:r>
              <a:rPr lang="zh-CN" altLang="en-US" sz="2000" dirty="0">
                <a:solidFill>
                  <a:srgbClr val="000000"/>
                </a:solidFill>
                <a:latin typeface="Consolas" panose="020B0609020204030204" pitchFamily="49" charset="0"/>
                <a:ea typeface="微软雅黑" panose="020B0503020204020204" pitchFamily="34" charset="-122"/>
              </a:rPr>
              <a:t>。</a:t>
            </a:r>
            <a:endParaRPr lang="zh-CN" altLang="en-US" sz="2000" dirty="0">
              <a:solidFill>
                <a:srgbClr val="000000"/>
              </a:solidFill>
              <a:latin typeface="Consolas" panose="020B0609020204030204" pitchFamily="49"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66915">
                                            <p:txEl>
                                              <p:charRg st="0" end="4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6915">
                                            <p:txEl>
                                              <p:charRg st="47" end="13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TextBox 1"/>
          <p:cNvSpPr txBox="1"/>
          <p:nvPr/>
        </p:nvSpPr>
        <p:spPr>
          <a:xfrm>
            <a:off x="500063" y="2039938"/>
            <a:ext cx="1357312" cy="400050"/>
          </a:xfrm>
          <a:prstGeom prst="rect">
            <a:avLst/>
          </a:prstGeom>
          <a:noFill/>
          <a:ln w="9525">
            <a:noFill/>
          </a:ln>
        </p:spPr>
        <p:txBody>
          <a:bodyPr anchor="t" anchorCtr="0">
            <a:spAutoFit/>
          </a:bodyPr>
          <a:p>
            <a:pPr eaLnBrk="0" hangingPunct="0">
              <a:buClrTx/>
              <a:buFontTx/>
            </a:pPr>
            <a:r>
              <a:rPr lang="zh-CN" altLang="en-US" sz="2000" dirty="0">
                <a:solidFill>
                  <a:srgbClr val="FF00FF"/>
                </a:solidFill>
                <a:latin typeface="Consolas" panose="020B0609020204030204" pitchFamily="49" charset="0"/>
                <a:ea typeface="微软雅黑" panose="020B0503020204020204" pitchFamily="34" charset="-122"/>
              </a:rPr>
              <a:t>初始状态</a:t>
            </a:r>
            <a:endParaRPr lang="zh-CN" altLang="en-US" sz="2000" dirty="0">
              <a:solidFill>
                <a:srgbClr val="FF00FF"/>
              </a:solidFill>
              <a:latin typeface="Consolas" panose="020B0609020204030204" pitchFamily="49" charset="0"/>
              <a:ea typeface="微软雅黑" panose="020B0503020204020204" pitchFamily="34" charset="-122"/>
            </a:endParaRPr>
          </a:p>
        </p:txBody>
      </p:sp>
      <p:grpSp>
        <p:nvGrpSpPr>
          <p:cNvPr id="14" name="组合 13"/>
          <p:cNvGrpSpPr/>
          <p:nvPr/>
        </p:nvGrpSpPr>
        <p:grpSpPr>
          <a:xfrm>
            <a:off x="2000232" y="2111924"/>
            <a:ext cx="2857520" cy="365579"/>
            <a:chOff x="2000232" y="1500174"/>
            <a:chExt cx="2857520" cy="365579"/>
          </a:xfrm>
          <a:solidFill>
            <a:schemeClr val="accent5">
              <a:lumMod val="20000"/>
              <a:lumOff val="80000"/>
            </a:schemeClr>
          </a:solidFill>
        </p:grpSpPr>
        <p:sp>
          <p:nvSpPr>
            <p:cNvPr id="3" name="矩形 2"/>
            <p:cNvSpPr/>
            <p:nvPr/>
          </p:nvSpPr>
          <p:spPr>
            <a:xfrm>
              <a:off x="2000232" y="1505753"/>
              <a:ext cx="432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0</a:t>
              </a:r>
              <a:endParaRPr kumimoji="0" lang="zh-CN" altLang="en-US" sz="2000" b="0" i="0" u="none" strike="noStrike" kern="1200" cap="none" spc="0" normalizeH="0" baseline="0" noProof="0" dirty="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4" name="矩形 3"/>
            <p:cNvSpPr/>
            <p:nvPr/>
          </p:nvSpPr>
          <p:spPr>
            <a:xfrm>
              <a:off x="2428860" y="1500174"/>
              <a:ext cx="432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0</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5" name="矩形 4"/>
            <p:cNvSpPr/>
            <p:nvPr/>
          </p:nvSpPr>
          <p:spPr>
            <a:xfrm>
              <a:off x="2857488" y="1500174"/>
              <a:ext cx="432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1</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6" name="矩形 5"/>
            <p:cNvSpPr/>
            <p:nvPr/>
          </p:nvSpPr>
          <p:spPr>
            <a:xfrm>
              <a:off x="3286116" y="1500174"/>
              <a:ext cx="432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1</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7" name="矩形 6"/>
            <p:cNvSpPr/>
            <p:nvPr/>
          </p:nvSpPr>
          <p:spPr>
            <a:xfrm>
              <a:off x="3714744" y="1500174"/>
              <a:ext cx="432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B</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8" name="矩形 7"/>
            <p:cNvSpPr/>
            <p:nvPr/>
          </p:nvSpPr>
          <p:spPr>
            <a:xfrm>
              <a:off x="4143372" y="1500174"/>
              <a:ext cx="71438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grpSp>
      <p:sp>
        <p:nvSpPr>
          <p:cNvPr id="39939" name="TextBox 8"/>
          <p:cNvSpPr txBox="1"/>
          <p:nvPr/>
        </p:nvSpPr>
        <p:spPr>
          <a:xfrm>
            <a:off x="357188" y="1123950"/>
            <a:ext cx="6500812" cy="400050"/>
          </a:xfrm>
          <a:prstGeom prst="rect">
            <a:avLst/>
          </a:prstGeom>
          <a:noFill/>
          <a:ln w="9525">
            <a:noFill/>
          </a:ln>
        </p:spPr>
        <p:txBody>
          <a:bodyPr anchor="t" anchorCtr="0">
            <a:spAutoFit/>
          </a:bodyPr>
          <a:p>
            <a:pPr eaLnBrk="0" hangingPunct="0">
              <a:buClrTx/>
              <a:buFontTx/>
            </a:pPr>
            <a:r>
              <a:rPr lang="zh-CN" altLang="en-US" sz="2000" dirty="0">
                <a:solidFill>
                  <a:srgbClr val="000000"/>
                </a:solidFill>
                <a:latin typeface="Consolas" panose="020B0609020204030204" pitchFamily="49" charset="0"/>
                <a:ea typeface="微软雅黑" panose="020B0503020204020204" pitchFamily="34" charset="-122"/>
              </a:rPr>
              <a:t>图灵机</a:t>
            </a:r>
            <a:r>
              <a:rPr lang="en-US" altLang="zh-CN" sz="2000" dirty="0">
                <a:solidFill>
                  <a:srgbClr val="000000"/>
                </a:solidFill>
                <a:latin typeface="Consolas" panose="020B0609020204030204" pitchFamily="49" charset="0"/>
                <a:ea typeface="微软雅黑" panose="020B0503020204020204" pitchFamily="34" charset="-122"/>
              </a:rPr>
              <a:t>M</a:t>
            </a:r>
            <a:r>
              <a:rPr lang="zh-CN" altLang="en-US" sz="2000" dirty="0">
                <a:solidFill>
                  <a:srgbClr val="000000"/>
                </a:solidFill>
                <a:latin typeface="Consolas" panose="020B0609020204030204" pitchFamily="49" charset="0"/>
                <a:ea typeface="微软雅黑" panose="020B0503020204020204" pitchFamily="34" charset="-122"/>
              </a:rPr>
              <a:t>：接受的语言</a:t>
            </a:r>
            <a:r>
              <a:rPr lang="en-US" altLang="zh-CN" sz="2000" dirty="0">
                <a:solidFill>
                  <a:srgbClr val="000000"/>
                </a:solidFill>
                <a:latin typeface="Consolas" panose="020B0609020204030204" pitchFamily="49" charset="0"/>
                <a:ea typeface="微软雅黑" panose="020B0503020204020204" pitchFamily="34" charset="-122"/>
              </a:rPr>
              <a:t>L={0</a:t>
            </a:r>
            <a:r>
              <a:rPr lang="en-US" altLang="zh-CN" sz="2000" i="1" baseline="30000" dirty="0">
                <a:solidFill>
                  <a:srgbClr val="000000"/>
                </a:solidFill>
                <a:latin typeface="Consolas" panose="020B0609020204030204" pitchFamily="49" charset="0"/>
                <a:ea typeface="微软雅黑" panose="020B0503020204020204" pitchFamily="34" charset="-122"/>
              </a:rPr>
              <a:t>n</a:t>
            </a:r>
            <a:r>
              <a:rPr lang="en-US" altLang="zh-CN" sz="2000" dirty="0">
                <a:solidFill>
                  <a:srgbClr val="000000"/>
                </a:solidFill>
                <a:latin typeface="Consolas" panose="020B0609020204030204" pitchFamily="49" charset="0"/>
                <a:ea typeface="微软雅黑" panose="020B0503020204020204" pitchFamily="34" charset="-122"/>
              </a:rPr>
              <a:t>1</a:t>
            </a:r>
            <a:r>
              <a:rPr lang="en-US" altLang="zh-CN" sz="2000" i="1" baseline="30000" dirty="0">
                <a:solidFill>
                  <a:srgbClr val="000000"/>
                </a:solidFill>
                <a:latin typeface="Consolas" panose="020B0609020204030204" pitchFamily="49" charset="0"/>
                <a:ea typeface="微软雅黑" panose="020B0503020204020204" pitchFamily="34" charset="-122"/>
              </a:rPr>
              <a:t>n</a:t>
            </a:r>
            <a:r>
              <a:rPr lang="en-US" altLang="zh-CN" sz="2000" dirty="0">
                <a:solidFill>
                  <a:srgbClr val="000000"/>
                </a:solidFill>
                <a:latin typeface="Consolas" panose="020B0609020204030204" pitchFamily="49" charset="0"/>
                <a:ea typeface="微软雅黑" panose="020B0503020204020204" pitchFamily="34" charset="-122"/>
              </a:rPr>
              <a:t> | </a:t>
            </a:r>
            <a:r>
              <a:rPr lang="en-US" altLang="zh-CN" sz="2000" i="1" dirty="0">
                <a:solidFill>
                  <a:srgbClr val="000000"/>
                </a:solidFill>
                <a:latin typeface="Consolas" panose="020B0609020204030204" pitchFamily="49" charset="0"/>
                <a:ea typeface="微软雅黑" panose="020B0503020204020204" pitchFamily="34" charset="-122"/>
              </a:rPr>
              <a:t>n</a:t>
            </a:r>
            <a:r>
              <a:rPr lang="en-US" altLang="zh-CN" sz="2000" dirty="0">
                <a:solidFill>
                  <a:srgbClr val="000000"/>
                </a:solidFill>
                <a:latin typeface="Consolas" panose="020B0609020204030204" pitchFamily="49" charset="0"/>
                <a:ea typeface="微软雅黑" panose="020B0503020204020204" pitchFamily="34" charset="-122"/>
              </a:rPr>
              <a:t>&gt;1}</a:t>
            </a:r>
            <a:endParaRPr lang="zh-CN" altLang="en-US" sz="2000" dirty="0">
              <a:solidFill>
                <a:srgbClr val="000000"/>
              </a:solidFill>
              <a:latin typeface="Consolas" panose="020B0609020204030204" pitchFamily="49" charset="0"/>
              <a:ea typeface="微软雅黑" panose="020B0503020204020204" pitchFamily="34" charset="-122"/>
            </a:endParaRPr>
          </a:p>
        </p:txBody>
      </p:sp>
      <p:sp>
        <p:nvSpPr>
          <p:cNvPr id="39940" name="Text Box 2"/>
          <p:cNvSpPr txBox="1"/>
          <p:nvPr/>
        </p:nvSpPr>
        <p:spPr>
          <a:xfrm>
            <a:off x="457200" y="1581150"/>
            <a:ext cx="8501063" cy="400050"/>
          </a:xfrm>
          <a:prstGeom prst="rect">
            <a:avLst/>
          </a:prstGeom>
          <a:noFill/>
          <a:ln w="9525">
            <a:noFill/>
          </a:ln>
        </p:spPr>
        <p:txBody>
          <a:bodyPr anchor="t" anchorCtr="0">
            <a:spAutoFit/>
          </a:bodyPr>
          <a:p>
            <a:pPr eaLnBrk="0" hangingPunct="0">
              <a:spcBef>
                <a:spcPct val="50000"/>
              </a:spcBef>
              <a:buClrTx/>
              <a:buFontTx/>
            </a:pPr>
            <a:r>
              <a:rPr lang="zh-CN" altLang="en-US" sz="2000" dirty="0">
                <a:solidFill>
                  <a:srgbClr val="000000"/>
                </a:solidFill>
                <a:latin typeface="Consolas" panose="020B0609020204030204" pitchFamily="49" charset="0"/>
                <a:ea typeface="微软雅黑" panose="020B0503020204020204" pitchFamily="34" charset="-122"/>
              </a:rPr>
              <a:t>例如，识别输入串</a:t>
            </a:r>
            <a:r>
              <a:rPr lang="en-US" altLang="zh-CN" sz="2000" i="1" dirty="0">
                <a:solidFill>
                  <a:srgbClr val="000000"/>
                </a:solidFill>
                <a:latin typeface="Consolas" panose="020B0609020204030204" pitchFamily="49" charset="0"/>
                <a:ea typeface="微软雅黑" panose="020B0503020204020204" pitchFamily="34" charset="-122"/>
              </a:rPr>
              <a:t>w</a:t>
            </a:r>
            <a:r>
              <a:rPr lang="en-US" altLang="zh-CN" sz="2000" baseline="-25000" dirty="0">
                <a:solidFill>
                  <a:srgbClr val="000000"/>
                </a:solidFill>
                <a:latin typeface="Consolas" panose="020B0609020204030204" pitchFamily="49" charset="0"/>
                <a:ea typeface="微软雅黑" panose="020B0503020204020204" pitchFamily="34" charset="-122"/>
              </a:rPr>
              <a:t>1</a:t>
            </a:r>
            <a:r>
              <a:rPr lang="en-US" altLang="zh-CN" sz="2000" dirty="0">
                <a:solidFill>
                  <a:srgbClr val="000000"/>
                </a:solidFill>
                <a:latin typeface="Consolas" panose="020B0609020204030204" pitchFamily="49" charset="0"/>
                <a:ea typeface="微软雅黑" panose="020B0503020204020204" pitchFamily="34" charset="-122"/>
              </a:rPr>
              <a:t>=0011</a:t>
            </a:r>
            <a:r>
              <a:rPr lang="zh-CN" altLang="en-US" sz="2000" dirty="0">
                <a:solidFill>
                  <a:srgbClr val="000000"/>
                </a:solidFill>
                <a:latin typeface="Consolas" panose="020B0609020204030204" pitchFamily="49" charset="0"/>
                <a:ea typeface="微软雅黑" panose="020B0503020204020204" pitchFamily="34" charset="-122"/>
              </a:rPr>
              <a:t>的过程如下：</a:t>
            </a:r>
            <a:endParaRPr lang="zh-CN" altLang="en-US" sz="2000" dirty="0">
              <a:solidFill>
                <a:srgbClr val="000000"/>
              </a:solidFill>
              <a:latin typeface="Consolas" panose="020B0609020204030204" pitchFamily="49" charset="0"/>
              <a:ea typeface="微软雅黑" panose="020B0503020204020204" pitchFamily="34" charset="-122"/>
            </a:endParaRPr>
          </a:p>
        </p:txBody>
      </p:sp>
      <p:cxnSp>
        <p:nvCxnSpPr>
          <p:cNvPr id="12" name="直接箭头连接符 11"/>
          <p:cNvCxnSpPr/>
          <p:nvPr/>
        </p:nvCxnSpPr>
        <p:spPr>
          <a:xfrm rot="5400000" flipH="1" flipV="1">
            <a:off x="2052638" y="2630488"/>
            <a:ext cx="32385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41" name="组合 40"/>
          <p:cNvGrpSpPr/>
          <p:nvPr/>
        </p:nvGrpSpPr>
        <p:grpSpPr>
          <a:xfrm>
            <a:off x="642909" y="2897741"/>
            <a:ext cx="4214842" cy="1245614"/>
            <a:chOff x="642910" y="2285992"/>
            <a:chExt cx="4214842" cy="1245614"/>
          </a:xfrm>
          <a:solidFill>
            <a:schemeClr val="accent5">
              <a:lumMod val="20000"/>
              <a:lumOff val="80000"/>
            </a:schemeClr>
          </a:solidFill>
        </p:grpSpPr>
        <p:sp>
          <p:nvSpPr>
            <p:cNvPr id="13" name="TextBox 12"/>
            <p:cNvSpPr txBox="1"/>
            <p:nvPr/>
          </p:nvSpPr>
          <p:spPr>
            <a:xfrm>
              <a:off x="642910" y="2285992"/>
              <a:ext cx="4143404" cy="400110"/>
            </a:xfrm>
            <a:prstGeom prst="rect">
              <a:avLst/>
            </a:prstGeom>
            <a:no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FF00FF"/>
                  </a:solidFill>
                  <a:effectLst/>
                  <a:uLnTx/>
                  <a:uFillTx/>
                  <a:latin typeface="Consolas" panose="020B0609020204030204" pitchFamily="49" charset="0"/>
                  <a:ea typeface="微软雅黑" panose="020B0503020204020204" pitchFamily="34" charset="-122"/>
                  <a:cs typeface="Consolas" panose="020B0609020204030204" pitchFamily="49" charset="0"/>
                </a:rPr>
                <a:t>第</a:t>
              </a:r>
              <a:r>
                <a:rPr kumimoji="0" lang="en-US" altLang="zh-CN" sz="2000" b="0" i="0" u="none" strike="noStrike" kern="1200" cap="none" spc="0" normalizeH="0" baseline="0" noProof="0" dirty="0">
                  <a:ln>
                    <a:noFill/>
                  </a:ln>
                  <a:solidFill>
                    <a:srgbClr val="FF00FF"/>
                  </a:solidFill>
                  <a:effectLst/>
                  <a:uLnTx/>
                  <a:uFillTx/>
                  <a:latin typeface="Consolas" panose="020B0609020204030204" pitchFamily="49" charset="0"/>
                  <a:ea typeface="微软雅黑" panose="020B0503020204020204" pitchFamily="34" charset="-122"/>
                  <a:cs typeface="Consolas" panose="020B0609020204030204" pitchFamily="49" charset="0"/>
                </a:rPr>
                <a:t>1</a:t>
              </a:r>
              <a:r>
                <a:rPr kumimoji="0" lang="zh-CN" altLang="en-US" sz="2000" b="0" i="0" u="none" strike="noStrike" kern="1200" cap="none" spc="0" normalizeH="0" baseline="0" noProof="0" dirty="0">
                  <a:ln>
                    <a:noFill/>
                  </a:ln>
                  <a:solidFill>
                    <a:srgbClr val="FF00FF"/>
                  </a:solidFill>
                  <a:effectLst/>
                  <a:uLnTx/>
                  <a:uFillTx/>
                  <a:latin typeface="Consolas" panose="020B0609020204030204" pitchFamily="49" charset="0"/>
                  <a:ea typeface="微软雅黑" panose="020B0503020204020204" pitchFamily="34" charset="-122"/>
                  <a:cs typeface="Consolas" panose="020B0609020204030204" pitchFamily="49" charset="0"/>
                </a:rPr>
                <a:t>步</a:t>
              </a:r>
              <a:r>
                <a:rPr kumimoji="0" lang="zh-CN" altLang="en-US" sz="2000" b="0" i="0" u="none" strike="noStrike" kern="1200" cap="none" spc="0" normalizeH="0" baseline="0" noProof="0" dirty="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遇到</a:t>
              </a: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0</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，将</a:t>
              </a: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0</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改为</a:t>
              </a:r>
              <a:r>
                <a:rPr kumimoji="0" lang="en-US" sz="2000" b="0" i="1"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x</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并右移</a:t>
              </a:r>
              <a:endPar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16" name="矩形 15"/>
            <p:cNvSpPr/>
            <p:nvPr/>
          </p:nvSpPr>
          <p:spPr>
            <a:xfrm>
              <a:off x="2000232" y="2857496"/>
              <a:ext cx="432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x</a:t>
              </a:r>
              <a:endParaRPr kumimoji="0" lang="zh-CN" altLang="en-US"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17" name="矩形 16"/>
            <p:cNvSpPr/>
            <p:nvPr/>
          </p:nvSpPr>
          <p:spPr>
            <a:xfrm>
              <a:off x="2428860" y="2857496"/>
              <a:ext cx="432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0</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18" name="矩形 17"/>
            <p:cNvSpPr/>
            <p:nvPr/>
          </p:nvSpPr>
          <p:spPr>
            <a:xfrm>
              <a:off x="2857488" y="2857496"/>
              <a:ext cx="432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1</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19" name="矩形 18"/>
            <p:cNvSpPr/>
            <p:nvPr/>
          </p:nvSpPr>
          <p:spPr>
            <a:xfrm>
              <a:off x="3286116" y="2857496"/>
              <a:ext cx="432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1</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20" name="矩形 19"/>
            <p:cNvSpPr/>
            <p:nvPr/>
          </p:nvSpPr>
          <p:spPr>
            <a:xfrm>
              <a:off x="3714744" y="2857496"/>
              <a:ext cx="432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B</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21" name="矩形 20"/>
            <p:cNvSpPr/>
            <p:nvPr/>
          </p:nvSpPr>
          <p:spPr>
            <a:xfrm>
              <a:off x="4143372" y="2857496"/>
              <a:ext cx="71438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22" name="直接箭头连接符 21"/>
            <p:cNvSpPr/>
            <p:nvPr/>
          </p:nvSpPr>
          <p:spPr>
            <a:xfrm rot="5400000" flipH="1" flipV="1">
              <a:off x="2489112" y="3369606"/>
              <a:ext cx="324000" cy="0"/>
            </a:xfrm>
            <a:prstGeom prst="straightConnector1">
              <a:avLst/>
            </a:prstGeom>
            <a:grpFill/>
            <a:ln>
              <a:tailEnd type="arrow"/>
            </a:ln>
          </p:spPr>
          <p:style>
            <a:lnRef idx="2">
              <a:schemeClr val="dk1"/>
            </a:lnRef>
            <a:fillRef idx="0">
              <a:schemeClr val="dk1"/>
            </a:fillRef>
            <a:effectRef idx="1">
              <a:schemeClr val="dk1"/>
            </a:effectRef>
            <a:fontRef idx="minor">
              <a:schemeClr val="tx1"/>
            </a:fontRef>
          </p:style>
        </p:sp>
      </p:grpSp>
      <p:grpSp>
        <p:nvGrpSpPr>
          <p:cNvPr id="42" name="组合 41"/>
          <p:cNvGrpSpPr/>
          <p:nvPr/>
        </p:nvGrpSpPr>
        <p:grpSpPr>
          <a:xfrm>
            <a:off x="642909" y="4255064"/>
            <a:ext cx="4214842" cy="1245614"/>
            <a:chOff x="642910" y="3643314"/>
            <a:chExt cx="4214842" cy="1245614"/>
          </a:xfrm>
          <a:solidFill>
            <a:schemeClr val="accent5">
              <a:lumMod val="20000"/>
              <a:lumOff val="80000"/>
            </a:schemeClr>
          </a:solidFill>
        </p:grpSpPr>
        <p:sp>
          <p:nvSpPr>
            <p:cNvPr id="23" name="TextBox 22"/>
            <p:cNvSpPr txBox="1"/>
            <p:nvPr/>
          </p:nvSpPr>
          <p:spPr>
            <a:xfrm>
              <a:off x="642910" y="3643314"/>
              <a:ext cx="4143404" cy="400110"/>
            </a:xfrm>
            <a:prstGeom prst="rect">
              <a:avLst/>
            </a:prstGeom>
            <a:no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FF00FF"/>
                  </a:solidFill>
                  <a:effectLst/>
                  <a:uLnTx/>
                  <a:uFillTx/>
                  <a:latin typeface="Consolas" panose="020B0609020204030204" pitchFamily="49" charset="0"/>
                  <a:ea typeface="微软雅黑" panose="020B0503020204020204" pitchFamily="34" charset="-122"/>
                  <a:cs typeface="Consolas" panose="020B0609020204030204" pitchFamily="49" charset="0"/>
                </a:rPr>
                <a:t>第</a:t>
              </a:r>
              <a:r>
                <a:rPr kumimoji="0" lang="en-US" altLang="zh-CN" sz="2000" b="0" i="0" u="none" strike="noStrike" kern="1200" cap="none" spc="0" normalizeH="0" baseline="0" noProof="0" dirty="0">
                  <a:ln>
                    <a:noFill/>
                  </a:ln>
                  <a:solidFill>
                    <a:srgbClr val="FF00FF"/>
                  </a:solidFill>
                  <a:effectLst/>
                  <a:uLnTx/>
                  <a:uFillTx/>
                  <a:latin typeface="Consolas" panose="020B0609020204030204" pitchFamily="49" charset="0"/>
                  <a:ea typeface="微软雅黑" panose="020B0503020204020204" pitchFamily="34" charset="-122"/>
                  <a:cs typeface="Consolas" panose="020B0609020204030204" pitchFamily="49" charset="0"/>
                </a:rPr>
                <a:t>2</a:t>
              </a:r>
              <a:r>
                <a:rPr kumimoji="0" lang="zh-CN" altLang="en-US" sz="2000" b="0" i="0" u="none" strike="noStrike" kern="1200" cap="none" spc="0" normalizeH="0" baseline="0" noProof="0" dirty="0">
                  <a:ln>
                    <a:noFill/>
                  </a:ln>
                  <a:solidFill>
                    <a:srgbClr val="FF00FF"/>
                  </a:solidFill>
                  <a:effectLst/>
                  <a:uLnTx/>
                  <a:uFillTx/>
                  <a:latin typeface="Consolas" panose="020B0609020204030204" pitchFamily="49" charset="0"/>
                  <a:ea typeface="微软雅黑" panose="020B0503020204020204" pitchFamily="34" charset="-122"/>
                  <a:cs typeface="Consolas" panose="020B0609020204030204" pitchFamily="49" charset="0"/>
                </a:rPr>
                <a:t>步</a:t>
              </a:r>
              <a:r>
                <a:rPr kumimoji="0" lang="zh-CN" altLang="en-US" sz="2000" b="0" i="0" u="none" strike="noStrike" kern="1200" cap="none" spc="0" normalizeH="0" baseline="0" noProof="0" dirty="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遇到</a:t>
              </a: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0</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，右移</a:t>
              </a:r>
              <a:endPar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25" name="矩形 24"/>
            <p:cNvSpPr/>
            <p:nvPr/>
          </p:nvSpPr>
          <p:spPr>
            <a:xfrm>
              <a:off x="2000232" y="4223207"/>
              <a:ext cx="432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x</a:t>
              </a:r>
              <a:endParaRPr kumimoji="0" lang="zh-CN" altLang="en-US"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26" name="矩形 25"/>
            <p:cNvSpPr/>
            <p:nvPr/>
          </p:nvSpPr>
          <p:spPr>
            <a:xfrm>
              <a:off x="2428860" y="4217628"/>
              <a:ext cx="432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0</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27" name="矩形 26"/>
            <p:cNvSpPr/>
            <p:nvPr/>
          </p:nvSpPr>
          <p:spPr>
            <a:xfrm>
              <a:off x="2857488" y="4217628"/>
              <a:ext cx="432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1</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28" name="矩形 27"/>
            <p:cNvSpPr/>
            <p:nvPr/>
          </p:nvSpPr>
          <p:spPr>
            <a:xfrm>
              <a:off x="3286116" y="4217628"/>
              <a:ext cx="432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1</a:t>
              </a:r>
              <a:endParaRPr kumimoji="0" lang="zh-CN" altLang="en-US" sz="2000" b="0" i="0" u="none" strike="noStrike" kern="1200" cap="none" spc="0" normalizeH="0" baseline="0" noProof="0" dirty="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29" name="矩形 28"/>
            <p:cNvSpPr/>
            <p:nvPr/>
          </p:nvSpPr>
          <p:spPr>
            <a:xfrm>
              <a:off x="3714744" y="4217628"/>
              <a:ext cx="432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B</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30" name="矩形 29"/>
            <p:cNvSpPr/>
            <p:nvPr/>
          </p:nvSpPr>
          <p:spPr>
            <a:xfrm>
              <a:off x="4143372" y="4217628"/>
              <a:ext cx="71438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31" name="直接箭头连接符 30"/>
            <p:cNvSpPr/>
            <p:nvPr/>
          </p:nvSpPr>
          <p:spPr>
            <a:xfrm rot="5400000" flipH="1" flipV="1">
              <a:off x="2909802" y="4726928"/>
              <a:ext cx="324000" cy="0"/>
            </a:xfrm>
            <a:prstGeom prst="straightConnector1">
              <a:avLst/>
            </a:prstGeom>
            <a:grpFill/>
            <a:ln>
              <a:tailEnd type="arrow"/>
            </a:ln>
          </p:spPr>
          <p:style>
            <a:lnRef idx="2">
              <a:schemeClr val="dk1"/>
            </a:lnRef>
            <a:fillRef idx="0">
              <a:schemeClr val="dk1"/>
            </a:fillRef>
            <a:effectRef idx="1">
              <a:schemeClr val="dk1"/>
            </a:effectRef>
            <a:fontRef idx="minor">
              <a:schemeClr val="tx1"/>
            </a:fontRef>
          </p:style>
        </p:sp>
      </p:grpSp>
      <p:grpSp>
        <p:nvGrpSpPr>
          <p:cNvPr id="43" name="组合 42"/>
          <p:cNvGrpSpPr/>
          <p:nvPr/>
        </p:nvGrpSpPr>
        <p:grpSpPr>
          <a:xfrm>
            <a:off x="642909" y="5540948"/>
            <a:ext cx="4214842" cy="1317052"/>
            <a:chOff x="642910" y="4929198"/>
            <a:chExt cx="4214842" cy="1317052"/>
          </a:xfrm>
          <a:solidFill>
            <a:schemeClr val="accent5">
              <a:lumMod val="20000"/>
              <a:lumOff val="80000"/>
            </a:schemeClr>
          </a:solidFill>
        </p:grpSpPr>
        <p:sp>
          <p:nvSpPr>
            <p:cNvPr id="32" name="TextBox 31"/>
            <p:cNvSpPr txBox="1"/>
            <p:nvPr/>
          </p:nvSpPr>
          <p:spPr>
            <a:xfrm>
              <a:off x="642910" y="4929198"/>
              <a:ext cx="4143404" cy="400110"/>
            </a:xfrm>
            <a:prstGeom prst="rect">
              <a:avLst/>
            </a:prstGeom>
            <a:no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FF00FF"/>
                  </a:solidFill>
                  <a:effectLst/>
                  <a:uLnTx/>
                  <a:uFillTx/>
                  <a:latin typeface="Consolas" panose="020B0609020204030204" pitchFamily="49" charset="0"/>
                  <a:ea typeface="微软雅黑" panose="020B0503020204020204" pitchFamily="34" charset="-122"/>
                  <a:cs typeface="Consolas" panose="020B0609020204030204" pitchFamily="49" charset="0"/>
                </a:rPr>
                <a:t>第</a:t>
              </a:r>
              <a:r>
                <a:rPr kumimoji="0" lang="en-US" altLang="zh-CN" sz="2000" b="0" i="0" u="none" strike="noStrike" kern="1200" cap="none" spc="0" normalizeH="0" baseline="0" noProof="0" dirty="0">
                  <a:ln>
                    <a:noFill/>
                  </a:ln>
                  <a:solidFill>
                    <a:srgbClr val="FF00FF"/>
                  </a:solidFill>
                  <a:effectLst/>
                  <a:uLnTx/>
                  <a:uFillTx/>
                  <a:latin typeface="Consolas" panose="020B0609020204030204" pitchFamily="49" charset="0"/>
                  <a:ea typeface="微软雅黑" panose="020B0503020204020204" pitchFamily="34" charset="-122"/>
                  <a:cs typeface="Consolas" panose="020B0609020204030204" pitchFamily="49" charset="0"/>
                </a:rPr>
                <a:t>3</a:t>
              </a:r>
              <a:r>
                <a:rPr kumimoji="0" lang="zh-CN" altLang="en-US" sz="2000" b="0" i="0" u="none" strike="noStrike" kern="1200" cap="none" spc="0" normalizeH="0" baseline="0" noProof="0" dirty="0">
                  <a:ln>
                    <a:noFill/>
                  </a:ln>
                  <a:solidFill>
                    <a:srgbClr val="FF00FF"/>
                  </a:solidFill>
                  <a:effectLst/>
                  <a:uLnTx/>
                  <a:uFillTx/>
                  <a:latin typeface="Consolas" panose="020B0609020204030204" pitchFamily="49" charset="0"/>
                  <a:ea typeface="微软雅黑" panose="020B0503020204020204" pitchFamily="34" charset="-122"/>
                  <a:cs typeface="Consolas" panose="020B0609020204030204" pitchFamily="49" charset="0"/>
                </a:rPr>
                <a:t>步</a:t>
              </a:r>
              <a:r>
                <a:rPr kumimoji="0" lang="zh-CN" altLang="en-US" sz="2000" b="0" i="0" u="none" strike="noStrike" kern="1200" cap="none" spc="0" normalizeH="0" baseline="0" noProof="0" dirty="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遇到</a:t>
              </a: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1</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，将</a:t>
              </a: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1</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改为</a:t>
              </a:r>
              <a:r>
                <a:rPr kumimoji="0" lang="en-US" sz="2000" b="0" i="1"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y</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并左移</a:t>
              </a:r>
              <a:endPar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grpSp>
          <p:nvGrpSpPr>
            <p:cNvPr id="33" name="组合 32"/>
            <p:cNvGrpSpPr/>
            <p:nvPr/>
          </p:nvGrpSpPr>
          <p:grpSpPr>
            <a:xfrm>
              <a:off x="2000232" y="5572140"/>
              <a:ext cx="2857520" cy="362810"/>
              <a:chOff x="2000232" y="1497364"/>
              <a:chExt cx="2857520" cy="362810"/>
            </a:xfrm>
            <a:grpFill/>
          </p:grpSpPr>
          <p:sp>
            <p:nvSpPr>
              <p:cNvPr id="34" name="矩形 33"/>
              <p:cNvSpPr/>
              <p:nvPr/>
            </p:nvSpPr>
            <p:spPr>
              <a:xfrm>
                <a:off x="2000232" y="1497364"/>
                <a:ext cx="432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x</a:t>
                </a:r>
                <a:endParaRPr kumimoji="0" lang="zh-CN" altLang="en-US"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35" name="矩形 34"/>
              <p:cNvSpPr/>
              <p:nvPr/>
            </p:nvSpPr>
            <p:spPr>
              <a:xfrm>
                <a:off x="2428860" y="1500174"/>
                <a:ext cx="432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0</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36" name="矩形 35"/>
              <p:cNvSpPr/>
              <p:nvPr/>
            </p:nvSpPr>
            <p:spPr>
              <a:xfrm>
                <a:off x="2857488" y="1500174"/>
                <a:ext cx="432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y</a:t>
                </a:r>
                <a:endParaRPr kumimoji="0" lang="zh-CN" altLang="en-US"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37" name="矩形 36"/>
              <p:cNvSpPr/>
              <p:nvPr/>
            </p:nvSpPr>
            <p:spPr>
              <a:xfrm>
                <a:off x="3286116" y="1500174"/>
                <a:ext cx="432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1</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38" name="矩形 37"/>
              <p:cNvSpPr/>
              <p:nvPr/>
            </p:nvSpPr>
            <p:spPr>
              <a:xfrm>
                <a:off x="3714744" y="1500174"/>
                <a:ext cx="432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B</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39" name="矩形 38"/>
              <p:cNvSpPr/>
              <p:nvPr/>
            </p:nvSpPr>
            <p:spPr>
              <a:xfrm>
                <a:off x="4143372" y="1500174"/>
                <a:ext cx="71438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grpSp>
        <p:sp>
          <p:nvSpPr>
            <p:cNvPr id="40" name="直接箭头连接符 39"/>
            <p:cNvSpPr/>
            <p:nvPr/>
          </p:nvSpPr>
          <p:spPr>
            <a:xfrm rot="5400000" flipH="1" flipV="1">
              <a:off x="2493874" y="6084250"/>
              <a:ext cx="324000" cy="0"/>
            </a:xfrm>
            <a:prstGeom prst="straightConnector1">
              <a:avLst/>
            </a:prstGeom>
            <a:grpFill/>
            <a:ln>
              <a:tailEnd type="arrow"/>
            </a:ln>
          </p:spPr>
          <p:style>
            <a:lnRef idx="2">
              <a:schemeClr val="dk1"/>
            </a:lnRef>
            <a:fillRef idx="0">
              <a:schemeClr val="dk1"/>
            </a:fillRef>
            <a:effectRef idx="1">
              <a:schemeClr val="dk1"/>
            </a:effectRef>
            <a:fontRef idx="minor">
              <a:schemeClr val="tx1"/>
            </a:fontRef>
          </p:style>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7" name="组合 36"/>
          <p:cNvGrpSpPr/>
          <p:nvPr/>
        </p:nvGrpSpPr>
        <p:grpSpPr>
          <a:xfrm>
            <a:off x="642909" y="2147893"/>
            <a:ext cx="4214842" cy="1317053"/>
            <a:chOff x="642910" y="1254692"/>
            <a:chExt cx="4214842" cy="1317052"/>
          </a:xfrm>
          <a:solidFill>
            <a:schemeClr val="accent5">
              <a:lumMod val="20000"/>
              <a:lumOff val="80000"/>
            </a:schemeClr>
          </a:solidFill>
        </p:grpSpPr>
        <p:sp>
          <p:nvSpPr>
            <p:cNvPr id="2" name="TextBox 1"/>
            <p:cNvSpPr txBox="1"/>
            <p:nvPr/>
          </p:nvSpPr>
          <p:spPr>
            <a:xfrm>
              <a:off x="642910" y="1254692"/>
              <a:ext cx="4143404" cy="400110"/>
            </a:xfrm>
            <a:prstGeom prst="rect">
              <a:avLst/>
            </a:prstGeom>
            <a:no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FF00FF"/>
                  </a:solidFill>
                  <a:effectLst/>
                  <a:uLnTx/>
                  <a:uFillTx/>
                  <a:latin typeface="Consolas" panose="020B0609020204030204" pitchFamily="49" charset="0"/>
                  <a:ea typeface="微软雅黑" panose="020B0503020204020204" pitchFamily="34" charset="-122"/>
                  <a:cs typeface="Consolas" panose="020B0609020204030204" pitchFamily="49" charset="0"/>
                </a:rPr>
                <a:t>第</a:t>
              </a:r>
              <a:r>
                <a:rPr kumimoji="0" lang="en-US" altLang="zh-CN" sz="2000" b="0" i="0" u="none" strike="noStrike" kern="1200" cap="none" spc="0" normalizeH="0" baseline="0" noProof="0" dirty="0">
                  <a:ln>
                    <a:noFill/>
                  </a:ln>
                  <a:solidFill>
                    <a:srgbClr val="FF00FF"/>
                  </a:solidFill>
                  <a:effectLst/>
                  <a:uLnTx/>
                  <a:uFillTx/>
                  <a:latin typeface="Consolas" panose="020B0609020204030204" pitchFamily="49" charset="0"/>
                  <a:ea typeface="微软雅黑" panose="020B0503020204020204" pitchFamily="34" charset="-122"/>
                  <a:cs typeface="Consolas" panose="020B0609020204030204" pitchFamily="49" charset="0"/>
                </a:rPr>
                <a:t>4</a:t>
              </a:r>
              <a:r>
                <a:rPr kumimoji="0" lang="zh-CN" altLang="en-US" sz="2000" b="0" i="0" u="none" strike="noStrike" kern="1200" cap="none" spc="0" normalizeH="0" baseline="0" noProof="0" dirty="0">
                  <a:ln>
                    <a:noFill/>
                  </a:ln>
                  <a:solidFill>
                    <a:srgbClr val="FF00FF"/>
                  </a:solidFill>
                  <a:effectLst/>
                  <a:uLnTx/>
                  <a:uFillTx/>
                  <a:latin typeface="Consolas" panose="020B0609020204030204" pitchFamily="49" charset="0"/>
                  <a:ea typeface="微软雅黑" panose="020B0503020204020204" pitchFamily="34" charset="-122"/>
                  <a:cs typeface="Consolas" panose="020B0609020204030204" pitchFamily="49" charset="0"/>
                </a:rPr>
                <a:t>步：</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遇到</a:t>
              </a: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0</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，左移</a:t>
              </a:r>
              <a:endPar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4" name="矩形 3"/>
            <p:cNvSpPr/>
            <p:nvPr/>
          </p:nvSpPr>
          <p:spPr>
            <a:xfrm>
              <a:off x="2000232" y="1897634"/>
              <a:ext cx="432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x</a:t>
              </a:r>
              <a:endParaRPr kumimoji="0" lang="zh-CN" altLang="en-US"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5" name="矩形 4"/>
            <p:cNvSpPr/>
            <p:nvPr/>
          </p:nvSpPr>
          <p:spPr>
            <a:xfrm>
              <a:off x="2428860" y="1897634"/>
              <a:ext cx="432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0</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6" name="矩形 5"/>
            <p:cNvSpPr/>
            <p:nvPr/>
          </p:nvSpPr>
          <p:spPr>
            <a:xfrm>
              <a:off x="2857488" y="1897634"/>
              <a:ext cx="432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y</a:t>
              </a:r>
              <a:endParaRPr kumimoji="0" lang="zh-CN" altLang="en-US"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7" name="矩形 6"/>
            <p:cNvSpPr/>
            <p:nvPr/>
          </p:nvSpPr>
          <p:spPr>
            <a:xfrm>
              <a:off x="3286116" y="1897634"/>
              <a:ext cx="432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1</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8" name="矩形 7"/>
            <p:cNvSpPr/>
            <p:nvPr/>
          </p:nvSpPr>
          <p:spPr>
            <a:xfrm>
              <a:off x="3714744" y="1897634"/>
              <a:ext cx="432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B</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9" name="矩形 8"/>
            <p:cNvSpPr/>
            <p:nvPr/>
          </p:nvSpPr>
          <p:spPr>
            <a:xfrm>
              <a:off x="4143372" y="1897634"/>
              <a:ext cx="71438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10" name="直接箭头连接符 9"/>
            <p:cNvSpPr/>
            <p:nvPr/>
          </p:nvSpPr>
          <p:spPr>
            <a:xfrm rot="5400000" flipH="1" flipV="1">
              <a:off x="2052546" y="2409744"/>
              <a:ext cx="324000" cy="0"/>
            </a:xfrm>
            <a:prstGeom prst="straightConnector1">
              <a:avLst/>
            </a:prstGeom>
            <a:grpFill/>
            <a:ln>
              <a:tailEnd type="arrow"/>
            </a:ln>
          </p:spPr>
          <p:style>
            <a:lnRef idx="2">
              <a:schemeClr val="dk1"/>
            </a:lnRef>
            <a:fillRef idx="0">
              <a:schemeClr val="dk1"/>
            </a:fillRef>
            <a:effectRef idx="1">
              <a:schemeClr val="dk1"/>
            </a:effectRef>
            <a:fontRef idx="minor">
              <a:schemeClr val="tx1"/>
            </a:fontRef>
          </p:style>
        </p:sp>
      </p:grpSp>
      <p:grpSp>
        <p:nvGrpSpPr>
          <p:cNvPr id="38" name="组合 37"/>
          <p:cNvGrpSpPr/>
          <p:nvPr/>
        </p:nvGrpSpPr>
        <p:grpSpPr>
          <a:xfrm>
            <a:off x="642909" y="3576653"/>
            <a:ext cx="4214842" cy="1317053"/>
            <a:chOff x="642910" y="2683452"/>
            <a:chExt cx="4214842" cy="1317052"/>
          </a:xfrm>
          <a:solidFill>
            <a:schemeClr val="accent5">
              <a:lumMod val="20000"/>
              <a:lumOff val="80000"/>
            </a:schemeClr>
          </a:solidFill>
        </p:grpSpPr>
        <p:sp>
          <p:nvSpPr>
            <p:cNvPr id="11" name="TextBox 10"/>
            <p:cNvSpPr txBox="1"/>
            <p:nvPr/>
          </p:nvSpPr>
          <p:spPr>
            <a:xfrm>
              <a:off x="642910" y="2683452"/>
              <a:ext cx="4143404" cy="400110"/>
            </a:xfrm>
            <a:prstGeom prst="rect">
              <a:avLst/>
            </a:prstGeom>
            <a:no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FF00FF"/>
                  </a:solidFill>
                  <a:effectLst/>
                  <a:uLnTx/>
                  <a:uFillTx/>
                  <a:latin typeface="Consolas" panose="020B0609020204030204" pitchFamily="49" charset="0"/>
                  <a:ea typeface="微软雅黑" panose="020B0503020204020204" pitchFamily="34" charset="-122"/>
                  <a:cs typeface="Consolas" panose="020B0609020204030204" pitchFamily="49" charset="0"/>
                </a:rPr>
                <a:t>第</a:t>
              </a:r>
              <a:r>
                <a:rPr kumimoji="0" lang="en-US" altLang="zh-CN" sz="2000" b="0" i="0" u="none" strike="noStrike" kern="1200" cap="none" spc="0" normalizeH="0" baseline="0" noProof="0" dirty="0">
                  <a:ln>
                    <a:noFill/>
                  </a:ln>
                  <a:solidFill>
                    <a:srgbClr val="FF00FF"/>
                  </a:solidFill>
                  <a:effectLst/>
                  <a:uLnTx/>
                  <a:uFillTx/>
                  <a:latin typeface="Consolas" panose="020B0609020204030204" pitchFamily="49" charset="0"/>
                  <a:ea typeface="微软雅黑" panose="020B0503020204020204" pitchFamily="34" charset="-122"/>
                  <a:cs typeface="Consolas" panose="020B0609020204030204" pitchFamily="49" charset="0"/>
                </a:rPr>
                <a:t>5</a:t>
              </a:r>
              <a:r>
                <a:rPr kumimoji="0" lang="zh-CN" altLang="en-US" sz="2000" b="0" i="0" u="none" strike="noStrike" kern="1200" cap="none" spc="0" normalizeH="0" baseline="0" noProof="0" dirty="0">
                  <a:ln>
                    <a:noFill/>
                  </a:ln>
                  <a:solidFill>
                    <a:srgbClr val="FF00FF"/>
                  </a:solidFill>
                  <a:effectLst/>
                  <a:uLnTx/>
                  <a:uFillTx/>
                  <a:latin typeface="Consolas" panose="020B0609020204030204" pitchFamily="49" charset="0"/>
                  <a:ea typeface="微软雅黑" panose="020B0503020204020204" pitchFamily="34" charset="-122"/>
                  <a:cs typeface="Consolas" panose="020B0609020204030204" pitchFamily="49" charset="0"/>
                </a:rPr>
                <a:t>步：</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遇到</a:t>
              </a:r>
              <a:r>
                <a:rPr kumimoji="0" lang="en-US" sz="2000" b="0" i="1"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x</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，右移</a:t>
              </a:r>
              <a:endPar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grpSp>
          <p:nvGrpSpPr>
            <p:cNvPr id="12" name="组合 11"/>
            <p:cNvGrpSpPr/>
            <p:nvPr/>
          </p:nvGrpSpPr>
          <p:grpSpPr>
            <a:xfrm>
              <a:off x="2000232" y="3326394"/>
              <a:ext cx="2857520" cy="362810"/>
              <a:chOff x="2000232" y="1497364"/>
              <a:chExt cx="2857520" cy="362810"/>
            </a:xfrm>
            <a:grpFill/>
          </p:grpSpPr>
          <p:sp>
            <p:nvSpPr>
              <p:cNvPr id="13" name="矩形 12"/>
              <p:cNvSpPr/>
              <p:nvPr/>
            </p:nvSpPr>
            <p:spPr>
              <a:xfrm>
                <a:off x="2000232" y="1497364"/>
                <a:ext cx="432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x</a:t>
                </a:r>
                <a:endParaRPr kumimoji="0" lang="zh-CN" altLang="en-US"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14" name="矩形 13"/>
              <p:cNvSpPr/>
              <p:nvPr/>
            </p:nvSpPr>
            <p:spPr>
              <a:xfrm>
                <a:off x="2428860" y="1500174"/>
                <a:ext cx="432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0</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15" name="矩形 14"/>
              <p:cNvSpPr/>
              <p:nvPr/>
            </p:nvSpPr>
            <p:spPr>
              <a:xfrm>
                <a:off x="2857488" y="1500174"/>
                <a:ext cx="432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y</a:t>
                </a:r>
                <a:endParaRPr kumimoji="0" lang="zh-CN" altLang="en-US"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16" name="矩形 15"/>
              <p:cNvSpPr/>
              <p:nvPr/>
            </p:nvSpPr>
            <p:spPr>
              <a:xfrm>
                <a:off x="3286116" y="1500174"/>
                <a:ext cx="432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1</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17" name="矩形 16"/>
              <p:cNvSpPr/>
              <p:nvPr/>
            </p:nvSpPr>
            <p:spPr>
              <a:xfrm>
                <a:off x="3714744" y="1500174"/>
                <a:ext cx="432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B</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18" name="矩形 17"/>
              <p:cNvSpPr/>
              <p:nvPr/>
            </p:nvSpPr>
            <p:spPr>
              <a:xfrm>
                <a:off x="4143372" y="1500174"/>
                <a:ext cx="71438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grpSp>
        <p:sp>
          <p:nvSpPr>
            <p:cNvPr id="19" name="直接箭头连接符 18"/>
            <p:cNvSpPr/>
            <p:nvPr/>
          </p:nvSpPr>
          <p:spPr>
            <a:xfrm rot="5400000" flipH="1" flipV="1">
              <a:off x="2481174" y="3838504"/>
              <a:ext cx="324000" cy="0"/>
            </a:xfrm>
            <a:prstGeom prst="straightConnector1">
              <a:avLst/>
            </a:prstGeom>
            <a:grpFill/>
            <a:ln>
              <a:tailEnd type="arrow"/>
            </a:ln>
          </p:spPr>
          <p:style>
            <a:lnRef idx="2">
              <a:schemeClr val="dk1"/>
            </a:lnRef>
            <a:fillRef idx="0">
              <a:schemeClr val="dk1"/>
            </a:fillRef>
            <a:effectRef idx="1">
              <a:schemeClr val="dk1"/>
            </a:effectRef>
            <a:fontRef idx="minor">
              <a:schemeClr val="tx1"/>
            </a:fontRef>
          </p:style>
        </p:sp>
      </p:grpSp>
      <p:grpSp>
        <p:nvGrpSpPr>
          <p:cNvPr id="39" name="组合 38"/>
          <p:cNvGrpSpPr/>
          <p:nvPr/>
        </p:nvGrpSpPr>
        <p:grpSpPr>
          <a:xfrm>
            <a:off x="642909" y="5076852"/>
            <a:ext cx="4214842" cy="1317052"/>
            <a:chOff x="642910" y="4183650"/>
            <a:chExt cx="4214842" cy="1317052"/>
          </a:xfrm>
          <a:solidFill>
            <a:schemeClr val="accent5">
              <a:lumMod val="20000"/>
              <a:lumOff val="80000"/>
            </a:schemeClr>
          </a:solidFill>
        </p:grpSpPr>
        <p:sp>
          <p:nvSpPr>
            <p:cNvPr id="20" name="TextBox 19"/>
            <p:cNvSpPr txBox="1"/>
            <p:nvPr/>
          </p:nvSpPr>
          <p:spPr>
            <a:xfrm>
              <a:off x="642910" y="4183650"/>
              <a:ext cx="4143404" cy="400110"/>
            </a:xfrm>
            <a:prstGeom prst="rect">
              <a:avLst/>
            </a:prstGeom>
            <a:no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FF00FF"/>
                  </a:solidFill>
                  <a:effectLst/>
                  <a:uLnTx/>
                  <a:uFillTx/>
                  <a:latin typeface="Consolas" panose="020B0609020204030204" pitchFamily="49" charset="0"/>
                  <a:ea typeface="微软雅黑" panose="020B0503020204020204" pitchFamily="34" charset="-122"/>
                  <a:cs typeface="Consolas" panose="020B0609020204030204" pitchFamily="49" charset="0"/>
                </a:rPr>
                <a:t>第</a:t>
              </a:r>
              <a:r>
                <a:rPr kumimoji="0" lang="en-US" altLang="zh-CN" sz="2000" b="0" i="0" u="none" strike="noStrike" kern="1200" cap="none" spc="0" normalizeH="0" baseline="0" noProof="0" dirty="0">
                  <a:ln>
                    <a:noFill/>
                  </a:ln>
                  <a:solidFill>
                    <a:srgbClr val="FF00FF"/>
                  </a:solidFill>
                  <a:effectLst/>
                  <a:uLnTx/>
                  <a:uFillTx/>
                  <a:latin typeface="Consolas" panose="020B0609020204030204" pitchFamily="49" charset="0"/>
                  <a:ea typeface="微软雅黑" panose="020B0503020204020204" pitchFamily="34" charset="-122"/>
                  <a:cs typeface="Consolas" panose="020B0609020204030204" pitchFamily="49" charset="0"/>
                </a:rPr>
                <a:t>6</a:t>
              </a:r>
              <a:r>
                <a:rPr kumimoji="0" lang="zh-CN" altLang="en-US" sz="2000" b="0" i="0" u="none" strike="noStrike" kern="1200" cap="none" spc="0" normalizeH="0" baseline="0" noProof="0" dirty="0">
                  <a:ln>
                    <a:noFill/>
                  </a:ln>
                  <a:solidFill>
                    <a:srgbClr val="FF00FF"/>
                  </a:solidFill>
                  <a:effectLst/>
                  <a:uLnTx/>
                  <a:uFillTx/>
                  <a:latin typeface="Consolas" panose="020B0609020204030204" pitchFamily="49" charset="0"/>
                  <a:ea typeface="微软雅黑" panose="020B0503020204020204" pitchFamily="34" charset="-122"/>
                  <a:cs typeface="Consolas" panose="020B0609020204030204" pitchFamily="49" charset="0"/>
                </a:rPr>
                <a:t>步：</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遇到</a:t>
              </a: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0</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，将</a:t>
              </a: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0</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改为</a:t>
              </a:r>
              <a:r>
                <a:rPr kumimoji="0" lang="en-US" sz="2000" b="0" i="1"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x</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并右移</a:t>
              </a:r>
              <a:endPar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22" name="矩形 21"/>
            <p:cNvSpPr/>
            <p:nvPr/>
          </p:nvSpPr>
          <p:spPr>
            <a:xfrm>
              <a:off x="2000232" y="4826592"/>
              <a:ext cx="432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x</a:t>
              </a:r>
              <a:endParaRPr kumimoji="0" lang="zh-CN" altLang="en-US"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23" name="矩形 22"/>
            <p:cNvSpPr/>
            <p:nvPr/>
          </p:nvSpPr>
          <p:spPr>
            <a:xfrm>
              <a:off x="2428860" y="4826592"/>
              <a:ext cx="432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x</a:t>
              </a:r>
              <a:endParaRPr kumimoji="0" lang="zh-CN" altLang="en-US"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24" name="矩形 23"/>
            <p:cNvSpPr/>
            <p:nvPr/>
          </p:nvSpPr>
          <p:spPr>
            <a:xfrm>
              <a:off x="2857488" y="4826592"/>
              <a:ext cx="432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y</a:t>
              </a:r>
              <a:endParaRPr kumimoji="0" lang="zh-CN" altLang="en-US"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25" name="矩形 24"/>
            <p:cNvSpPr/>
            <p:nvPr/>
          </p:nvSpPr>
          <p:spPr>
            <a:xfrm>
              <a:off x="3286116" y="4826592"/>
              <a:ext cx="432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1</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26" name="矩形 25"/>
            <p:cNvSpPr/>
            <p:nvPr/>
          </p:nvSpPr>
          <p:spPr>
            <a:xfrm>
              <a:off x="3714744" y="4826592"/>
              <a:ext cx="432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B</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27" name="矩形 26"/>
            <p:cNvSpPr/>
            <p:nvPr/>
          </p:nvSpPr>
          <p:spPr>
            <a:xfrm>
              <a:off x="4143372" y="4826592"/>
              <a:ext cx="71438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28" name="直接箭头连接符 27"/>
            <p:cNvSpPr/>
            <p:nvPr/>
          </p:nvSpPr>
          <p:spPr>
            <a:xfrm rot="5400000" flipH="1" flipV="1">
              <a:off x="2909802" y="5338702"/>
              <a:ext cx="324000" cy="0"/>
            </a:xfrm>
            <a:prstGeom prst="straightConnector1">
              <a:avLst/>
            </a:prstGeom>
            <a:grpFill/>
            <a:ln>
              <a:tailEnd type="arrow"/>
            </a:ln>
          </p:spPr>
          <p:style>
            <a:lnRef idx="2">
              <a:schemeClr val="dk1"/>
            </a:lnRef>
            <a:fillRef idx="0">
              <a:schemeClr val="dk1"/>
            </a:fillRef>
            <a:effectRef idx="1">
              <a:schemeClr val="dk1"/>
            </a:effectRef>
            <a:fontRef idx="minor">
              <a:schemeClr val="tx1"/>
            </a:fontRef>
          </p:style>
        </p:sp>
      </p:grpSp>
      <p:grpSp>
        <p:nvGrpSpPr>
          <p:cNvPr id="29" name="组合 28"/>
          <p:cNvGrpSpPr/>
          <p:nvPr/>
        </p:nvGrpSpPr>
        <p:grpSpPr>
          <a:xfrm>
            <a:off x="2000232" y="1222009"/>
            <a:ext cx="2857520" cy="365579"/>
            <a:chOff x="2000232" y="1500174"/>
            <a:chExt cx="2857520" cy="365579"/>
          </a:xfrm>
          <a:solidFill>
            <a:schemeClr val="accent5">
              <a:lumMod val="20000"/>
              <a:lumOff val="80000"/>
            </a:schemeClr>
          </a:solidFill>
        </p:grpSpPr>
        <p:sp>
          <p:nvSpPr>
            <p:cNvPr id="30" name="矩形 29"/>
            <p:cNvSpPr/>
            <p:nvPr/>
          </p:nvSpPr>
          <p:spPr>
            <a:xfrm>
              <a:off x="2000232" y="1505753"/>
              <a:ext cx="432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1" u="none" strike="noStrike" kern="1200" cap="none" spc="0" normalizeH="0" baseline="0" noProof="0" dirty="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x</a:t>
              </a:r>
              <a:endParaRPr kumimoji="0" lang="zh-CN" altLang="en-US" sz="2000" b="0" i="1" u="none" strike="noStrike" kern="1200" cap="none" spc="0" normalizeH="0" baseline="0" noProof="0" dirty="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31" name="矩形 30"/>
            <p:cNvSpPr/>
            <p:nvPr/>
          </p:nvSpPr>
          <p:spPr>
            <a:xfrm>
              <a:off x="2428860" y="1500174"/>
              <a:ext cx="432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0</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32" name="矩形 31"/>
            <p:cNvSpPr/>
            <p:nvPr/>
          </p:nvSpPr>
          <p:spPr>
            <a:xfrm>
              <a:off x="2857488" y="1500174"/>
              <a:ext cx="432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y</a:t>
              </a:r>
              <a:endParaRPr kumimoji="0" lang="zh-CN" altLang="en-US"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33" name="矩形 32"/>
            <p:cNvSpPr/>
            <p:nvPr/>
          </p:nvSpPr>
          <p:spPr>
            <a:xfrm>
              <a:off x="3286116" y="1500174"/>
              <a:ext cx="432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1</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34" name="矩形 33"/>
            <p:cNvSpPr/>
            <p:nvPr/>
          </p:nvSpPr>
          <p:spPr>
            <a:xfrm>
              <a:off x="3714744" y="1500174"/>
              <a:ext cx="432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B</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35" name="矩形 34"/>
            <p:cNvSpPr/>
            <p:nvPr/>
          </p:nvSpPr>
          <p:spPr>
            <a:xfrm>
              <a:off x="4143372" y="1500174"/>
              <a:ext cx="71438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grpSp>
      <p:cxnSp>
        <p:nvCxnSpPr>
          <p:cNvPr id="36" name="直接箭头连接符 35"/>
          <p:cNvCxnSpPr/>
          <p:nvPr/>
        </p:nvCxnSpPr>
        <p:spPr>
          <a:xfrm rot="5400000" flipH="1" flipV="1">
            <a:off x="2493963" y="1731963"/>
            <a:ext cx="32385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2000250" y="1195388"/>
            <a:ext cx="431800" cy="3587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x</a:t>
            </a:r>
            <a:endParaRPr kumimoji="0" lang="zh-CN" altLang="en-US"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4" name="矩形 3"/>
          <p:cNvSpPr/>
          <p:nvPr/>
        </p:nvSpPr>
        <p:spPr>
          <a:xfrm>
            <a:off x="2428875" y="1195388"/>
            <a:ext cx="431800" cy="3587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x</a:t>
            </a:r>
            <a:endParaRPr kumimoji="0" lang="zh-CN" altLang="en-US"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5" name="矩形 4"/>
          <p:cNvSpPr/>
          <p:nvPr/>
        </p:nvSpPr>
        <p:spPr>
          <a:xfrm>
            <a:off x="2857500" y="1195388"/>
            <a:ext cx="431800" cy="3587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y</a:t>
            </a:r>
            <a:endParaRPr kumimoji="0" lang="zh-CN" altLang="en-US"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6" name="矩形 5"/>
          <p:cNvSpPr/>
          <p:nvPr/>
        </p:nvSpPr>
        <p:spPr>
          <a:xfrm>
            <a:off x="3286125" y="1195388"/>
            <a:ext cx="431800" cy="3587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1</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7" name="矩形 6"/>
          <p:cNvSpPr/>
          <p:nvPr/>
        </p:nvSpPr>
        <p:spPr>
          <a:xfrm>
            <a:off x="3714750" y="1195388"/>
            <a:ext cx="431800" cy="3587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B</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8" name="矩形 7"/>
          <p:cNvSpPr/>
          <p:nvPr/>
        </p:nvSpPr>
        <p:spPr>
          <a:xfrm>
            <a:off x="4143375" y="1195388"/>
            <a:ext cx="714375" cy="3587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cxnSp>
        <p:nvCxnSpPr>
          <p:cNvPr id="9" name="直接箭头连接符 8"/>
          <p:cNvCxnSpPr/>
          <p:nvPr/>
        </p:nvCxnSpPr>
        <p:spPr>
          <a:xfrm rot="5400000" flipH="1" flipV="1">
            <a:off x="2909888" y="1706563"/>
            <a:ext cx="32385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37" name="组合 36"/>
          <p:cNvGrpSpPr/>
          <p:nvPr/>
        </p:nvGrpSpPr>
        <p:grpSpPr>
          <a:xfrm>
            <a:off x="642909" y="2154790"/>
            <a:ext cx="4214842" cy="1317052"/>
            <a:chOff x="642910" y="1357298"/>
            <a:chExt cx="4214842" cy="1317052"/>
          </a:xfrm>
          <a:solidFill>
            <a:schemeClr val="accent5">
              <a:lumMod val="20000"/>
              <a:lumOff val="80000"/>
            </a:schemeClr>
          </a:solidFill>
        </p:grpSpPr>
        <p:sp>
          <p:nvSpPr>
            <p:cNvPr id="10" name="TextBox 9"/>
            <p:cNvSpPr txBox="1"/>
            <p:nvPr/>
          </p:nvSpPr>
          <p:spPr>
            <a:xfrm>
              <a:off x="642910" y="1357298"/>
              <a:ext cx="4143404" cy="400110"/>
            </a:xfrm>
            <a:prstGeom prst="rect">
              <a:avLst/>
            </a:prstGeom>
            <a:no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FF00FF"/>
                  </a:solidFill>
                  <a:effectLst/>
                  <a:uLnTx/>
                  <a:uFillTx/>
                  <a:latin typeface="Consolas" panose="020B0609020204030204" pitchFamily="49" charset="0"/>
                  <a:ea typeface="微软雅黑" panose="020B0503020204020204" pitchFamily="34" charset="-122"/>
                  <a:cs typeface="Consolas" panose="020B0609020204030204" pitchFamily="49" charset="0"/>
                </a:rPr>
                <a:t>第</a:t>
              </a:r>
              <a:r>
                <a:rPr kumimoji="0" lang="en-US" altLang="zh-CN" sz="2000" b="0" i="0" u="none" strike="noStrike" kern="1200" cap="none" spc="0" normalizeH="0" baseline="0" noProof="0" dirty="0">
                  <a:ln>
                    <a:noFill/>
                  </a:ln>
                  <a:solidFill>
                    <a:srgbClr val="FF00FF"/>
                  </a:solidFill>
                  <a:effectLst/>
                  <a:uLnTx/>
                  <a:uFillTx/>
                  <a:latin typeface="Consolas" panose="020B0609020204030204" pitchFamily="49" charset="0"/>
                  <a:ea typeface="微软雅黑" panose="020B0503020204020204" pitchFamily="34" charset="-122"/>
                  <a:cs typeface="Consolas" panose="020B0609020204030204" pitchFamily="49" charset="0"/>
                </a:rPr>
                <a:t>7</a:t>
              </a:r>
              <a:r>
                <a:rPr kumimoji="0" lang="zh-CN" altLang="en-US" sz="2000" b="0" i="0" u="none" strike="noStrike" kern="1200" cap="none" spc="0" normalizeH="0" baseline="0" noProof="0" dirty="0">
                  <a:ln>
                    <a:noFill/>
                  </a:ln>
                  <a:solidFill>
                    <a:srgbClr val="FF00FF"/>
                  </a:solidFill>
                  <a:effectLst/>
                  <a:uLnTx/>
                  <a:uFillTx/>
                  <a:latin typeface="Consolas" panose="020B0609020204030204" pitchFamily="49" charset="0"/>
                  <a:ea typeface="微软雅黑" panose="020B0503020204020204" pitchFamily="34" charset="-122"/>
                  <a:cs typeface="Consolas" panose="020B0609020204030204" pitchFamily="49" charset="0"/>
                </a:rPr>
                <a:t>步：</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遇到</a:t>
              </a:r>
              <a:r>
                <a:rPr kumimoji="0" lang="en-US" sz="2000" b="0" i="1"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y</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，右移</a:t>
              </a:r>
              <a:endPar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12" name="矩形 11"/>
            <p:cNvSpPr/>
            <p:nvPr/>
          </p:nvSpPr>
          <p:spPr>
            <a:xfrm>
              <a:off x="2000232" y="2000240"/>
              <a:ext cx="432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x</a:t>
              </a:r>
              <a:endParaRPr kumimoji="0" lang="zh-CN" altLang="en-US"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13" name="矩形 12"/>
            <p:cNvSpPr/>
            <p:nvPr/>
          </p:nvSpPr>
          <p:spPr>
            <a:xfrm>
              <a:off x="2428860" y="2000240"/>
              <a:ext cx="432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x</a:t>
              </a:r>
              <a:endParaRPr kumimoji="0" lang="zh-CN" altLang="en-US"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14" name="矩形 13"/>
            <p:cNvSpPr/>
            <p:nvPr/>
          </p:nvSpPr>
          <p:spPr>
            <a:xfrm>
              <a:off x="2857488" y="2000240"/>
              <a:ext cx="432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y</a:t>
              </a:r>
              <a:endParaRPr kumimoji="0" lang="zh-CN" altLang="en-US"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15" name="矩形 14"/>
            <p:cNvSpPr/>
            <p:nvPr/>
          </p:nvSpPr>
          <p:spPr>
            <a:xfrm>
              <a:off x="3286116" y="2000240"/>
              <a:ext cx="432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1</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16" name="矩形 15"/>
            <p:cNvSpPr/>
            <p:nvPr/>
          </p:nvSpPr>
          <p:spPr>
            <a:xfrm>
              <a:off x="3714744" y="2000240"/>
              <a:ext cx="432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B</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17" name="矩形 16"/>
            <p:cNvSpPr/>
            <p:nvPr/>
          </p:nvSpPr>
          <p:spPr>
            <a:xfrm>
              <a:off x="4143372" y="2000240"/>
              <a:ext cx="71438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18" name="直接箭头连接符 17"/>
            <p:cNvSpPr/>
            <p:nvPr/>
          </p:nvSpPr>
          <p:spPr>
            <a:xfrm rot="5400000" flipH="1" flipV="1">
              <a:off x="3371768" y="2512350"/>
              <a:ext cx="324000" cy="0"/>
            </a:xfrm>
            <a:prstGeom prst="straightConnector1">
              <a:avLst/>
            </a:prstGeom>
            <a:grpFill/>
            <a:ln>
              <a:tailEnd type="arrow"/>
            </a:ln>
          </p:spPr>
          <p:style>
            <a:lnRef idx="2">
              <a:schemeClr val="dk1"/>
            </a:lnRef>
            <a:fillRef idx="0">
              <a:schemeClr val="dk1"/>
            </a:fillRef>
            <a:effectRef idx="1">
              <a:schemeClr val="dk1"/>
            </a:effectRef>
            <a:fontRef idx="minor">
              <a:schemeClr val="tx1"/>
            </a:fontRef>
          </p:style>
        </p:sp>
      </p:grpSp>
      <p:grpSp>
        <p:nvGrpSpPr>
          <p:cNvPr id="38" name="组合 37"/>
          <p:cNvGrpSpPr/>
          <p:nvPr/>
        </p:nvGrpSpPr>
        <p:grpSpPr>
          <a:xfrm>
            <a:off x="642909" y="3583549"/>
            <a:ext cx="4214842" cy="1317052"/>
            <a:chOff x="642910" y="2786058"/>
            <a:chExt cx="4214842" cy="1317052"/>
          </a:xfrm>
          <a:solidFill>
            <a:schemeClr val="accent5">
              <a:lumMod val="20000"/>
              <a:lumOff val="80000"/>
            </a:schemeClr>
          </a:solidFill>
        </p:grpSpPr>
        <p:sp>
          <p:nvSpPr>
            <p:cNvPr id="19" name="TextBox 18"/>
            <p:cNvSpPr txBox="1"/>
            <p:nvPr/>
          </p:nvSpPr>
          <p:spPr>
            <a:xfrm>
              <a:off x="642910" y="2786058"/>
              <a:ext cx="4143404" cy="400110"/>
            </a:xfrm>
            <a:prstGeom prst="rect">
              <a:avLst/>
            </a:prstGeom>
            <a:no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FF00FF"/>
                  </a:solidFill>
                  <a:effectLst/>
                  <a:uLnTx/>
                  <a:uFillTx/>
                  <a:latin typeface="Consolas" panose="020B0609020204030204" pitchFamily="49" charset="0"/>
                  <a:ea typeface="微软雅黑" panose="020B0503020204020204" pitchFamily="34" charset="-122"/>
                  <a:cs typeface="Consolas" panose="020B0609020204030204" pitchFamily="49" charset="0"/>
                </a:rPr>
                <a:t>第</a:t>
              </a:r>
              <a:r>
                <a:rPr kumimoji="0" lang="en-US" altLang="zh-CN" sz="2000" b="0" i="0" u="none" strike="noStrike" kern="1200" cap="none" spc="0" normalizeH="0" baseline="0" noProof="0" dirty="0">
                  <a:ln>
                    <a:noFill/>
                  </a:ln>
                  <a:solidFill>
                    <a:srgbClr val="FF00FF"/>
                  </a:solidFill>
                  <a:effectLst/>
                  <a:uLnTx/>
                  <a:uFillTx/>
                  <a:latin typeface="Consolas" panose="020B0609020204030204" pitchFamily="49" charset="0"/>
                  <a:ea typeface="微软雅黑" panose="020B0503020204020204" pitchFamily="34" charset="-122"/>
                  <a:cs typeface="Consolas" panose="020B0609020204030204" pitchFamily="49" charset="0"/>
                </a:rPr>
                <a:t>8</a:t>
              </a:r>
              <a:r>
                <a:rPr kumimoji="0" lang="zh-CN" altLang="en-US" sz="2000" b="0" i="0" u="none" strike="noStrike" kern="1200" cap="none" spc="0" normalizeH="0" baseline="0" noProof="0" dirty="0">
                  <a:ln>
                    <a:noFill/>
                  </a:ln>
                  <a:solidFill>
                    <a:srgbClr val="FF00FF"/>
                  </a:solidFill>
                  <a:effectLst/>
                  <a:uLnTx/>
                  <a:uFillTx/>
                  <a:latin typeface="Consolas" panose="020B0609020204030204" pitchFamily="49" charset="0"/>
                  <a:ea typeface="微软雅黑" panose="020B0503020204020204" pitchFamily="34" charset="-122"/>
                  <a:cs typeface="Consolas" panose="020B0609020204030204" pitchFamily="49" charset="0"/>
                </a:rPr>
                <a:t>步：</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遇到</a:t>
              </a: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1</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，将</a:t>
              </a: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1</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改为</a:t>
              </a:r>
              <a:r>
                <a:rPr kumimoji="0" lang="en-US" sz="2000" b="0" i="1"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y</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并左移</a:t>
              </a:r>
              <a:endPar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21" name="矩形 20"/>
            <p:cNvSpPr/>
            <p:nvPr/>
          </p:nvSpPr>
          <p:spPr>
            <a:xfrm>
              <a:off x="2000232" y="3429000"/>
              <a:ext cx="432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x</a:t>
              </a:r>
              <a:endParaRPr kumimoji="0" lang="zh-CN" altLang="en-US"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22" name="矩形 21"/>
            <p:cNvSpPr/>
            <p:nvPr/>
          </p:nvSpPr>
          <p:spPr>
            <a:xfrm>
              <a:off x="2428860" y="3429000"/>
              <a:ext cx="432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x</a:t>
              </a:r>
              <a:endParaRPr kumimoji="0" lang="zh-CN" altLang="en-US"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23" name="矩形 22"/>
            <p:cNvSpPr/>
            <p:nvPr/>
          </p:nvSpPr>
          <p:spPr>
            <a:xfrm>
              <a:off x="2857488" y="3429000"/>
              <a:ext cx="432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y</a:t>
              </a:r>
              <a:endParaRPr kumimoji="0" lang="zh-CN" altLang="en-US"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24" name="矩形 23"/>
            <p:cNvSpPr/>
            <p:nvPr/>
          </p:nvSpPr>
          <p:spPr>
            <a:xfrm>
              <a:off x="3286116" y="3429000"/>
              <a:ext cx="432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y</a:t>
              </a:r>
              <a:endParaRPr kumimoji="0" lang="zh-CN" altLang="en-US"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25" name="矩形 24"/>
            <p:cNvSpPr/>
            <p:nvPr/>
          </p:nvSpPr>
          <p:spPr>
            <a:xfrm>
              <a:off x="3714744" y="3429000"/>
              <a:ext cx="432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B</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26" name="矩形 25"/>
            <p:cNvSpPr/>
            <p:nvPr/>
          </p:nvSpPr>
          <p:spPr>
            <a:xfrm>
              <a:off x="4143372" y="3429000"/>
              <a:ext cx="71438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27" name="直接箭头连接符 26"/>
            <p:cNvSpPr/>
            <p:nvPr/>
          </p:nvSpPr>
          <p:spPr>
            <a:xfrm rot="5400000" flipH="1" flipV="1">
              <a:off x="2909802" y="3941110"/>
              <a:ext cx="324000" cy="0"/>
            </a:xfrm>
            <a:prstGeom prst="straightConnector1">
              <a:avLst/>
            </a:prstGeom>
            <a:grpFill/>
            <a:ln>
              <a:tailEnd type="arrow"/>
            </a:ln>
          </p:spPr>
          <p:style>
            <a:lnRef idx="2">
              <a:schemeClr val="dk1"/>
            </a:lnRef>
            <a:fillRef idx="0">
              <a:schemeClr val="dk1"/>
            </a:fillRef>
            <a:effectRef idx="1">
              <a:schemeClr val="dk1"/>
            </a:effectRef>
            <a:fontRef idx="minor">
              <a:schemeClr val="tx1"/>
            </a:fontRef>
          </p:style>
        </p:sp>
      </p:grpSp>
      <p:grpSp>
        <p:nvGrpSpPr>
          <p:cNvPr id="39" name="组合 38"/>
          <p:cNvGrpSpPr/>
          <p:nvPr/>
        </p:nvGrpSpPr>
        <p:grpSpPr>
          <a:xfrm>
            <a:off x="642909" y="5083748"/>
            <a:ext cx="4214842" cy="1317052"/>
            <a:chOff x="642910" y="4286256"/>
            <a:chExt cx="4214842" cy="1317052"/>
          </a:xfrm>
          <a:solidFill>
            <a:schemeClr val="accent5">
              <a:lumMod val="20000"/>
              <a:lumOff val="80000"/>
            </a:schemeClr>
          </a:solidFill>
        </p:grpSpPr>
        <p:sp>
          <p:nvSpPr>
            <p:cNvPr id="28" name="TextBox 27"/>
            <p:cNvSpPr txBox="1"/>
            <p:nvPr/>
          </p:nvSpPr>
          <p:spPr>
            <a:xfrm>
              <a:off x="642910" y="4286256"/>
              <a:ext cx="4143404" cy="400110"/>
            </a:xfrm>
            <a:prstGeom prst="rect">
              <a:avLst/>
            </a:prstGeom>
            <a:no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FF00FF"/>
                  </a:solidFill>
                  <a:effectLst/>
                  <a:uLnTx/>
                  <a:uFillTx/>
                  <a:latin typeface="Consolas" panose="020B0609020204030204" pitchFamily="49" charset="0"/>
                  <a:ea typeface="微软雅黑" panose="020B0503020204020204" pitchFamily="34" charset="-122"/>
                  <a:cs typeface="Consolas" panose="020B0609020204030204" pitchFamily="49" charset="0"/>
                </a:rPr>
                <a:t>第</a:t>
              </a:r>
              <a:r>
                <a:rPr kumimoji="0" lang="en-US" altLang="zh-CN" sz="2000" b="0" i="0" u="none" strike="noStrike" kern="1200" cap="none" spc="0" normalizeH="0" baseline="0" noProof="0" dirty="0">
                  <a:ln>
                    <a:noFill/>
                  </a:ln>
                  <a:solidFill>
                    <a:srgbClr val="FF00FF"/>
                  </a:solidFill>
                  <a:effectLst/>
                  <a:uLnTx/>
                  <a:uFillTx/>
                  <a:latin typeface="Consolas" panose="020B0609020204030204" pitchFamily="49" charset="0"/>
                  <a:ea typeface="微软雅黑" panose="020B0503020204020204" pitchFamily="34" charset="-122"/>
                  <a:cs typeface="Consolas" panose="020B0609020204030204" pitchFamily="49" charset="0"/>
                </a:rPr>
                <a:t>9</a:t>
              </a:r>
              <a:r>
                <a:rPr kumimoji="0" lang="zh-CN" altLang="en-US" sz="2000" b="0" i="0" u="none" strike="noStrike" kern="1200" cap="none" spc="0" normalizeH="0" baseline="0" noProof="0" dirty="0">
                  <a:ln>
                    <a:noFill/>
                  </a:ln>
                  <a:solidFill>
                    <a:srgbClr val="FF00FF"/>
                  </a:solidFill>
                  <a:effectLst/>
                  <a:uLnTx/>
                  <a:uFillTx/>
                  <a:latin typeface="Consolas" panose="020B0609020204030204" pitchFamily="49" charset="0"/>
                  <a:ea typeface="微软雅黑" panose="020B0503020204020204" pitchFamily="34" charset="-122"/>
                  <a:cs typeface="Consolas" panose="020B0609020204030204" pitchFamily="49" charset="0"/>
                </a:rPr>
                <a:t>步：</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遇到</a:t>
              </a:r>
              <a:r>
                <a:rPr kumimoji="0" lang="en-US" sz="2000" b="0" i="1"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y</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，左移</a:t>
              </a:r>
              <a:endPar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30" name="矩形 29"/>
            <p:cNvSpPr/>
            <p:nvPr/>
          </p:nvSpPr>
          <p:spPr>
            <a:xfrm>
              <a:off x="2000232" y="4929198"/>
              <a:ext cx="432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x</a:t>
              </a:r>
              <a:endParaRPr kumimoji="0" lang="zh-CN" altLang="en-US"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31" name="矩形 30"/>
            <p:cNvSpPr/>
            <p:nvPr/>
          </p:nvSpPr>
          <p:spPr>
            <a:xfrm>
              <a:off x="2428860" y="4929198"/>
              <a:ext cx="432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x</a:t>
              </a:r>
              <a:endParaRPr kumimoji="0" lang="zh-CN" altLang="en-US"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32" name="矩形 31"/>
            <p:cNvSpPr/>
            <p:nvPr/>
          </p:nvSpPr>
          <p:spPr>
            <a:xfrm>
              <a:off x="2857488" y="4929198"/>
              <a:ext cx="432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y</a:t>
              </a:r>
              <a:endParaRPr kumimoji="0" lang="zh-CN" altLang="en-US"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33" name="矩形 32"/>
            <p:cNvSpPr/>
            <p:nvPr/>
          </p:nvSpPr>
          <p:spPr>
            <a:xfrm>
              <a:off x="3286116" y="4929198"/>
              <a:ext cx="432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y</a:t>
              </a:r>
              <a:endParaRPr kumimoji="0" lang="zh-CN" altLang="en-US"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34" name="矩形 33"/>
            <p:cNvSpPr/>
            <p:nvPr/>
          </p:nvSpPr>
          <p:spPr>
            <a:xfrm>
              <a:off x="3714744" y="4929198"/>
              <a:ext cx="432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B</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35" name="矩形 34"/>
            <p:cNvSpPr/>
            <p:nvPr/>
          </p:nvSpPr>
          <p:spPr>
            <a:xfrm>
              <a:off x="4143372" y="4929198"/>
              <a:ext cx="71438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36" name="直接箭头连接符 35"/>
            <p:cNvSpPr/>
            <p:nvPr/>
          </p:nvSpPr>
          <p:spPr>
            <a:xfrm rot="5400000" flipH="1" flipV="1">
              <a:off x="2493874" y="5441308"/>
              <a:ext cx="324000" cy="0"/>
            </a:xfrm>
            <a:prstGeom prst="straightConnector1">
              <a:avLst/>
            </a:prstGeom>
            <a:grpFill/>
            <a:ln>
              <a:tailEnd type="arrow"/>
            </a:ln>
          </p:spPr>
          <p:style>
            <a:lnRef idx="2">
              <a:schemeClr val="dk1"/>
            </a:lnRef>
            <a:fillRef idx="0">
              <a:schemeClr val="dk1"/>
            </a:fillRef>
            <a:effectRef idx="1">
              <a:schemeClr val="dk1"/>
            </a:effectRef>
            <a:fontRef idx="minor">
              <a:schemeClr val="tx1"/>
            </a:fontRef>
          </p:style>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2000250" y="1158875"/>
            <a:ext cx="431800" cy="36036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x</a:t>
            </a:r>
            <a:endParaRPr kumimoji="0" lang="zh-CN" altLang="en-US"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4" name="矩形 3"/>
          <p:cNvSpPr/>
          <p:nvPr/>
        </p:nvSpPr>
        <p:spPr>
          <a:xfrm>
            <a:off x="2428875" y="1158875"/>
            <a:ext cx="431800" cy="36036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x</a:t>
            </a:r>
            <a:endParaRPr kumimoji="0" lang="zh-CN" altLang="en-US"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5" name="矩形 4"/>
          <p:cNvSpPr/>
          <p:nvPr/>
        </p:nvSpPr>
        <p:spPr>
          <a:xfrm>
            <a:off x="2857500" y="1158875"/>
            <a:ext cx="431800" cy="36036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y</a:t>
            </a:r>
            <a:endParaRPr kumimoji="0" lang="zh-CN" altLang="en-US"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6" name="矩形 5"/>
          <p:cNvSpPr/>
          <p:nvPr/>
        </p:nvSpPr>
        <p:spPr>
          <a:xfrm>
            <a:off x="3286125" y="1158875"/>
            <a:ext cx="431800" cy="36036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y</a:t>
            </a:r>
            <a:endParaRPr kumimoji="0" lang="zh-CN" altLang="en-US"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7" name="矩形 6"/>
          <p:cNvSpPr/>
          <p:nvPr/>
        </p:nvSpPr>
        <p:spPr>
          <a:xfrm>
            <a:off x="3714750" y="1158875"/>
            <a:ext cx="431800" cy="36036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B</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8" name="矩形 7"/>
          <p:cNvSpPr/>
          <p:nvPr/>
        </p:nvSpPr>
        <p:spPr>
          <a:xfrm>
            <a:off x="4143375" y="1158875"/>
            <a:ext cx="714375" cy="36036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cxnSp>
        <p:nvCxnSpPr>
          <p:cNvPr id="9" name="直接箭头连接符 8"/>
          <p:cNvCxnSpPr/>
          <p:nvPr/>
        </p:nvCxnSpPr>
        <p:spPr>
          <a:xfrm rot="5400000" flipH="1" flipV="1">
            <a:off x="2493963" y="1671638"/>
            <a:ext cx="32385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37" name="组合 36"/>
          <p:cNvGrpSpPr/>
          <p:nvPr/>
        </p:nvGrpSpPr>
        <p:grpSpPr>
          <a:xfrm>
            <a:off x="642909" y="2128383"/>
            <a:ext cx="4214842" cy="1317052"/>
            <a:chOff x="642910" y="1254692"/>
            <a:chExt cx="4214842" cy="1317052"/>
          </a:xfrm>
          <a:solidFill>
            <a:schemeClr val="accent5">
              <a:lumMod val="20000"/>
              <a:lumOff val="80000"/>
            </a:schemeClr>
          </a:solidFill>
        </p:grpSpPr>
        <p:sp>
          <p:nvSpPr>
            <p:cNvPr id="10" name="TextBox 9"/>
            <p:cNvSpPr txBox="1"/>
            <p:nvPr/>
          </p:nvSpPr>
          <p:spPr>
            <a:xfrm>
              <a:off x="642910" y="1254692"/>
              <a:ext cx="4143404" cy="400110"/>
            </a:xfrm>
            <a:prstGeom prst="rect">
              <a:avLst/>
            </a:prstGeom>
            <a:no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FF00FF"/>
                  </a:solidFill>
                  <a:effectLst/>
                  <a:uLnTx/>
                  <a:uFillTx/>
                  <a:latin typeface="Consolas" panose="020B0609020204030204" pitchFamily="49" charset="0"/>
                  <a:ea typeface="微软雅黑" panose="020B0503020204020204" pitchFamily="34" charset="-122"/>
                  <a:cs typeface="Consolas" panose="020B0609020204030204" pitchFamily="49" charset="0"/>
                </a:rPr>
                <a:t>第</a:t>
              </a:r>
              <a:r>
                <a:rPr kumimoji="0" lang="en-US" altLang="zh-CN" sz="2000" b="0" i="0" u="none" strike="noStrike" kern="1200" cap="none" spc="0" normalizeH="0" baseline="0" noProof="0" dirty="0">
                  <a:ln>
                    <a:noFill/>
                  </a:ln>
                  <a:solidFill>
                    <a:srgbClr val="FF00FF"/>
                  </a:solidFill>
                  <a:effectLst/>
                  <a:uLnTx/>
                  <a:uFillTx/>
                  <a:latin typeface="Consolas" panose="020B0609020204030204" pitchFamily="49" charset="0"/>
                  <a:ea typeface="微软雅黑" panose="020B0503020204020204" pitchFamily="34" charset="-122"/>
                  <a:cs typeface="Consolas" panose="020B0609020204030204" pitchFamily="49" charset="0"/>
                </a:rPr>
                <a:t>10</a:t>
              </a:r>
              <a:r>
                <a:rPr kumimoji="0" lang="zh-CN" altLang="en-US" sz="2000" b="0" i="0" u="none" strike="noStrike" kern="1200" cap="none" spc="0" normalizeH="0" baseline="0" noProof="0" dirty="0">
                  <a:ln>
                    <a:noFill/>
                  </a:ln>
                  <a:solidFill>
                    <a:srgbClr val="FF00FF"/>
                  </a:solidFill>
                  <a:effectLst/>
                  <a:uLnTx/>
                  <a:uFillTx/>
                  <a:latin typeface="Consolas" panose="020B0609020204030204" pitchFamily="49" charset="0"/>
                  <a:ea typeface="微软雅黑" panose="020B0503020204020204" pitchFamily="34" charset="-122"/>
                  <a:cs typeface="Consolas" panose="020B0609020204030204" pitchFamily="49" charset="0"/>
                </a:rPr>
                <a:t>步：</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遇到</a:t>
              </a:r>
              <a:r>
                <a:rPr kumimoji="0" lang="en-US" sz="2000" b="0" i="1"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x</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，右移</a:t>
              </a:r>
              <a:endPar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12" name="矩形 11"/>
            <p:cNvSpPr/>
            <p:nvPr/>
          </p:nvSpPr>
          <p:spPr>
            <a:xfrm>
              <a:off x="2000232" y="1897634"/>
              <a:ext cx="432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x</a:t>
              </a:r>
              <a:endParaRPr kumimoji="0" lang="zh-CN" altLang="en-US"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13" name="矩形 12"/>
            <p:cNvSpPr/>
            <p:nvPr/>
          </p:nvSpPr>
          <p:spPr>
            <a:xfrm>
              <a:off x="2428860" y="1897634"/>
              <a:ext cx="432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x</a:t>
              </a:r>
              <a:endParaRPr kumimoji="0" lang="zh-CN" altLang="en-US"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14" name="矩形 13"/>
            <p:cNvSpPr/>
            <p:nvPr/>
          </p:nvSpPr>
          <p:spPr>
            <a:xfrm>
              <a:off x="2857488" y="1897634"/>
              <a:ext cx="432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y</a:t>
              </a:r>
              <a:endParaRPr kumimoji="0" lang="zh-CN" altLang="en-US"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15" name="矩形 14"/>
            <p:cNvSpPr/>
            <p:nvPr/>
          </p:nvSpPr>
          <p:spPr>
            <a:xfrm>
              <a:off x="3286116" y="1897634"/>
              <a:ext cx="432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y</a:t>
              </a:r>
              <a:endParaRPr kumimoji="0" lang="zh-CN" altLang="en-US"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16" name="矩形 15"/>
            <p:cNvSpPr/>
            <p:nvPr/>
          </p:nvSpPr>
          <p:spPr>
            <a:xfrm>
              <a:off x="3714744" y="1897634"/>
              <a:ext cx="432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B</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17" name="矩形 16"/>
            <p:cNvSpPr/>
            <p:nvPr/>
          </p:nvSpPr>
          <p:spPr>
            <a:xfrm>
              <a:off x="4143372" y="1897634"/>
              <a:ext cx="71438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18" name="直接箭头连接符 17"/>
            <p:cNvSpPr/>
            <p:nvPr/>
          </p:nvSpPr>
          <p:spPr>
            <a:xfrm rot="5400000" flipH="1" flipV="1">
              <a:off x="2897102" y="2409744"/>
              <a:ext cx="324000" cy="0"/>
            </a:xfrm>
            <a:prstGeom prst="straightConnector1">
              <a:avLst/>
            </a:prstGeom>
            <a:grpFill/>
            <a:ln>
              <a:tailEnd type="arrow"/>
            </a:ln>
          </p:spPr>
          <p:style>
            <a:lnRef idx="2">
              <a:schemeClr val="dk1"/>
            </a:lnRef>
            <a:fillRef idx="0">
              <a:schemeClr val="dk1"/>
            </a:fillRef>
            <a:effectRef idx="1">
              <a:schemeClr val="dk1"/>
            </a:effectRef>
            <a:fontRef idx="minor">
              <a:schemeClr val="tx1"/>
            </a:fontRef>
          </p:style>
        </p:sp>
      </p:grpSp>
      <p:grpSp>
        <p:nvGrpSpPr>
          <p:cNvPr id="38" name="组合 37"/>
          <p:cNvGrpSpPr/>
          <p:nvPr/>
        </p:nvGrpSpPr>
        <p:grpSpPr>
          <a:xfrm>
            <a:off x="642909" y="3700020"/>
            <a:ext cx="4214842" cy="1317052"/>
            <a:chOff x="642910" y="2826328"/>
            <a:chExt cx="4214842" cy="1317052"/>
          </a:xfrm>
          <a:solidFill>
            <a:schemeClr val="accent5">
              <a:lumMod val="20000"/>
              <a:lumOff val="80000"/>
            </a:schemeClr>
          </a:solidFill>
        </p:grpSpPr>
        <p:sp>
          <p:nvSpPr>
            <p:cNvPr id="19" name="TextBox 18"/>
            <p:cNvSpPr txBox="1"/>
            <p:nvPr/>
          </p:nvSpPr>
          <p:spPr>
            <a:xfrm>
              <a:off x="642910" y="2826328"/>
              <a:ext cx="4143404" cy="400110"/>
            </a:xfrm>
            <a:prstGeom prst="rect">
              <a:avLst/>
            </a:prstGeom>
            <a:no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FF00FF"/>
                  </a:solidFill>
                  <a:effectLst/>
                  <a:uLnTx/>
                  <a:uFillTx/>
                  <a:latin typeface="Consolas" panose="020B0609020204030204" pitchFamily="49" charset="0"/>
                  <a:ea typeface="微软雅黑" panose="020B0503020204020204" pitchFamily="34" charset="-122"/>
                  <a:cs typeface="Consolas" panose="020B0609020204030204" pitchFamily="49" charset="0"/>
                </a:rPr>
                <a:t>第</a:t>
              </a:r>
              <a:r>
                <a:rPr kumimoji="0" lang="en-US" altLang="zh-CN" sz="2000" b="0" i="0" u="none" strike="noStrike" kern="1200" cap="none" spc="0" normalizeH="0" baseline="0" noProof="0" dirty="0">
                  <a:ln>
                    <a:noFill/>
                  </a:ln>
                  <a:solidFill>
                    <a:srgbClr val="FF00FF"/>
                  </a:solidFill>
                  <a:effectLst/>
                  <a:uLnTx/>
                  <a:uFillTx/>
                  <a:latin typeface="Consolas" panose="020B0609020204030204" pitchFamily="49" charset="0"/>
                  <a:ea typeface="微软雅黑" panose="020B0503020204020204" pitchFamily="34" charset="-122"/>
                  <a:cs typeface="Consolas" panose="020B0609020204030204" pitchFamily="49" charset="0"/>
                </a:rPr>
                <a:t>11</a:t>
              </a:r>
              <a:r>
                <a:rPr kumimoji="0" lang="zh-CN" altLang="en-US" sz="2000" b="0" i="0" u="none" strike="noStrike" kern="1200" cap="none" spc="0" normalizeH="0" baseline="0" noProof="0" dirty="0">
                  <a:ln>
                    <a:noFill/>
                  </a:ln>
                  <a:solidFill>
                    <a:srgbClr val="FF00FF"/>
                  </a:solidFill>
                  <a:effectLst/>
                  <a:uLnTx/>
                  <a:uFillTx/>
                  <a:latin typeface="Consolas" panose="020B0609020204030204" pitchFamily="49" charset="0"/>
                  <a:ea typeface="微软雅黑" panose="020B0503020204020204" pitchFamily="34" charset="-122"/>
                  <a:cs typeface="Consolas" panose="020B0609020204030204" pitchFamily="49" charset="0"/>
                </a:rPr>
                <a:t>步：</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遇到</a:t>
              </a:r>
              <a:r>
                <a:rPr kumimoji="0" lang="en-US" sz="2000" b="0" i="1"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y</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，右移</a:t>
              </a:r>
              <a:endPar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grpSp>
          <p:nvGrpSpPr>
            <p:cNvPr id="20" name="组合 19"/>
            <p:cNvGrpSpPr/>
            <p:nvPr/>
          </p:nvGrpSpPr>
          <p:grpSpPr>
            <a:xfrm>
              <a:off x="2000232" y="3469270"/>
              <a:ext cx="2857520" cy="362810"/>
              <a:chOff x="2000232" y="1497364"/>
              <a:chExt cx="2857520" cy="362810"/>
            </a:xfrm>
            <a:grpFill/>
          </p:grpSpPr>
          <p:sp>
            <p:nvSpPr>
              <p:cNvPr id="21" name="矩形 20"/>
              <p:cNvSpPr/>
              <p:nvPr/>
            </p:nvSpPr>
            <p:spPr>
              <a:xfrm>
                <a:off x="2000232" y="1497364"/>
                <a:ext cx="432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x</a:t>
                </a:r>
                <a:endParaRPr kumimoji="0" lang="zh-CN" altLang="en-US"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22" name="矩形 21"/>
              <p:cNvSpPr/>
              <p:nvPr/>
            </p:nvSpPr>
            <p:spPr>
              <a:xfrm>
                <a:off x="2428860" y="1500174"/>
                <a:ext cx="432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x</a:t>
                </a:r>
                <a:endParaRPr kumimoji="0" lang="zh-CN" altLang="en-US"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23" name="矩形 22"/>
              <p:cNvSpPr/>
              <p:nvPr/>
            </p:nvSpPr>
            <p:spPr>
              <a:xfrm>
                <a:off x="2857488" y="1500174"/>
                <a:ext cx="432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y</a:t>
                </a:r>
                <a:endParaRPr kumimoji="0" lang="zh-CN" altLang="en-US"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24" name="矩形 23"/>
              <p:cNvSpPr/>
              <p:nvPr/>
            </p:nvSpPr>
            <p:spPr>
              <a:xfrm>
                <a:off x="3286116" y="1500174"/>
                <a:ext cx="432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y</a:t>
                </a:r>
                <a:endParaRPr kumimoji="0" lang="zh-CN" altLang="en-US"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25" name="矩形 24"/>
              <p:cNvSpPr/>
              <p:nvPr/>
            </p:nvSpPr>
            <p:spPr>
              <a:xfrm>
                <a:off x="3714744" y="1500174"/>
                <a:ext cx="432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B</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26" name="矩形 25"/>
              <p:cNvSpPr/>
              <p:nvPr/>
            </p:nvSpPr>
            <p:spPr>
              <a:xfrm>
                <a:off x="4143372" y="1500174"/>
                <a:ext cx="71438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grpSp>
        <p:sp>
          <p:nvSpPr>
            <p:cNvPr id="27" name="直接箭头连接符 26"/>
            <p:cNvSpPr/>
            <p:nvPr/>
          </p:nvSpPr>
          <p:spPr>
            <a:xfrm rot="5400000" flipH="1" flipV="1">
              <a:off x="3338430" y="3981380"/>
              <a:ext cx="324000" cy="0"/>
            </a:xfrm>
            <a:prstGeom prst="straightConnector1">
              <a:avLst/>
            </a:prstGeom>
            <a:grpFill/>
            <a:ln>
              <a:tailEnd type="arrow"/>
            </a:ln>
          </p:spPr>
          <p:style>
            <a:lnRef idx="2">
              <a:schemeClr val="dk1"/>
            </a:lnRef>
            <a:fillRef idx="0">
              <a:schemeClr val="dk1"/>
            </a:fillRef>
            <a:effectRef idx="1">
              <a:schemeClr val="dk1"/>
            </a:effectRef>
            <a:fontRef idx="minor">
              <a:schemeClr val="tx1"/>
            </a:fontRef>
          </p:style>
        </p:sp>
      </p:grpSp>
      <p:grpSp>
        <p:nvGrpSpPr>
          <p:cNvPr id="39" name="组合 38"/>
          <p:cNvGrpSpPr/>
          <p:nvPr/>
        </p:nvGrpSpPr>
        <p:grpSpPr>
          <a:xfrm>
            <a:off x="642909" y="5159948"/>
            <a:ext cx="4214842" cy="1317052"/>
            <a:chOff x="642910" y="4286256"/>
            <a:chExt cx="4214842" cy="1317052"/>
          </a:xfrm>
          <a:solidFill>
            <a:schemeClr val="accent5">
              <a:lumMod val="20000"/>
              <a:lumOff val="80000"/>
            </a:schemeClr>
          </a:solidFill>
        </p:grpSpPr>
        <p:sp>
          <p:nvSpPr>
            <p:cNvPr id="28" name="TextBox 27"/>
            <p:cNvSpPr txBox="1"/>
            <p:nvPr/>
          </p:nvSpPr>
          <p:spPr>
            <a:xfrm>
              <a:off x="642910" y="4286256"/>
              <a:ext cx="4143404" cy="400110"/>
            </a:xfrm>
            <a:prstGeom prst="rect">
              <a:avLst/>
            </a:prstGeom>
            <a:no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FF00FF"/>
                  </a:solidFill>
                  <a:effectLst/>
                  <a:uLnTx/>
                  <a:uFillTx/>
                  <a:latin typeface="Consolas" panose="020B0609020204030204" pitchFamily="49" charset="0"/>
                  <a:ea typeface="微软雅黑" panose="020B0503020204020204" pitchFamily="34" charset="-122"/>
                  <a:cs typeface="Consolas" panose="020B0609020204030204" pitchFamily="49" charset="0"/>
                </a:rPr>
                <a:t>第</a:t>
              </a:r>
              <a:r>
                <a:rPr kumimoji="0" lang="en-US" altLang="zh-CN" sz="2000" b="0" i="0" u="none" strike="noStrike" kern="1200" cap="none" spc="0" normalizeH="0" baseline="0" noProof="0" dirty="0">
                  <a:ln>
                    <a:noFill/>
                  </a:ln>
                  <a:solidFill>
                    <a:srgbClr val="FF00FF"/>
                  </a:solidFill>
                  <a:effectLst/>
                  <a:uLnTx/>
                  <a:uFillTx/>
                  <a:latin typeface="Consolas" panose="020B0609020204030204" pitchFamily="49" charset="0"/>
                  <a:ea typeface="微软雅黑" panose="020B0503020204020204" pitchFamily="34" charset="-122"/>
                  <a:cs typeface="Consolas" panose="020B0609020204030204" pitchFamily="49" charset="0"/>
                </a:rPr>
                <a:t>12</a:t>
              </a:r>
              <a:r>
                <a:rPr kumimoji="0" lang="zh-CN" altLang="en-US" sz="2000" b="0" i="0" u="none" strike="noStrike" kern="1200" cap="none" spc="0" normalizeH="0" baseline="0" noProof="0" dirty="0">
                  <a:ln>
                    <a:noFill/>
                  </a:ln>
                  <a:solidFill>
                    <a:srgbClr val="FF00FF"/>
                  </a:solidFill>
                  <a:effectLst/>
                  <a:uLnTx/>
                  <a:uFillTx/>
                  <a:latin typeface="Consolas" panose="020B0609020204030204" pitchFamily="49" charset="0"/>
                  <a:ea typeface="微软雅黑" panose="020B0503020204020204" pitchFamily="34" charset="-122"/>
                  <a:cs typeface="Consolas" panose="020B0609020204030204" pitchFamily="49" charset="0"/>
                </a:rPr>
                <a:t>步：</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遇到</a:t>
              </a:r>
              <a:r>
                <a:rPr kumimoji="0" lang="en-US" sz="2000" b="0" i="1"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y</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，右移</a:t>
              </a:r>
              <a:endPar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30" name="矩形 29"/>
            <p:cNvSpPr/>
            <p:nvPr/>
          </p:nvSpPr>
          <p:spPr>
            <a:xfrm>
              <a:off x="2000232" y="4929198"/>
              <a:ext cx="432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x</a:t>
              </a:r>
              <a:endParaRPr kumimoji="0" lang="zh-CN" altLang="en-US"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31" name="矩形 30"/>
            <p:cNvSpPr/>
            <p:nvPr/>
          </p:nvSpPr>
          <p:spPr>
            <a:xfrm>
              <a:off x="2428860" y="4929198"/>
              <a:ext cx="432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x</a:t>
              </a:r>
              <a:endParaRPr kumimoji="0" lang="zh-CN" altLang="en-US"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32" name="矩形 31"/>
            <p:cNvSpPr/>
            <p:nvPr/>
          </p:nvSpPr>
          <p:spPr>
            <a:xfrm>
              <a:off x="2857488" y="4929198"/>
              <a:ext cx="432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y</a:t>
              </a:r>
              <a:endParaRPr kumimoji="0" lang="zh-CN" altLang="en-US"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33" name="矩形 32"/>
            <p:cNvSpPr/>
            <p:nvPr/>
          </p:nvSpPr>
          <p:spPr>
            <a:xfrm>
              <a:off x="3286116" y="4929198"/>
              <a:ext cx="432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y</a:t>
              </a:r>
              <a:endParaRPr kumimoji="0" lang="zh-CN" altLang="en-US"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34" name="矩形 33"/>
            <p:cNvSpPr/>
            <p:nvPr/>
          </p:nvSpPr>
          <p:spPr>
            <a:xfrm>
              <a:off x="3714744" y="4929198"/>
              <a:ext cx="432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B</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35" name="矩形 34"/>
            <p:cNvSpPr/>
            <p:nvPr/>
          </p:nvSpPr>
          <p:spPr>
            <a:xfrm>
              <a:off x="4143372" y="4929198"/>
              <a:ext cx="71438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36" name="直接箭头连接符 35"/>
            <p:cNvSpPr/>
            <p:nvPr/>
          </p:nvSpPr>
          <p:spPr>
            <a:xfrm rot="5400000" flipH="1" flipV="1">
              <a:off x="3767058" y="5441308"/>
              <a:ext cx="324000" cy="0"/>
            </a:xfrm>
            <a:prstGeom prst="straightConnector1">
              <a:avLst/>
            </a:prstGeom>
            <a:grpFill/>
            <a:ln>
              <a:tailEnd type="arrow"/>
            </a:ln>
          </p:spPr>
          <p:style>
            <a:lnRef idx="2">
              <a:schemeClr val="dk1"/>
            </a:lnRef>
            <a:fillRef idx="0">
              <a:schemeClr val="dk1"/>
            </a:fillRef>
            <a:effectRef idx="1">
              <a:schemeClr val="dk1"/>
            </a:effectRef>
            <a:fontRef idx="minor">
              <a:schemeClr val="tx1"/>
            </a:fontRef>
          </p:style>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8" name="组合 17"/>
          <p:cNvGrpSpPr/>
          <p:nvPr/>
        </p:nvGrpSpPr>
        <p:grpSpPr>
          <a:xfrm>
            <a:off x="2000232" y="633370"/>
            <a:ext cx="2857520" cy="674110"/>
            <a:chOff x="2000232" y="357166"/>
            <a:chExt cx="2857520" cy="674110"/>
          </a:xfrm>
          <a:solidFill>
            <a:schemeClr val="accent5">
              <a:lumMod val="20000"/>
              <a:lumOff val="80000"/>
            </a:schemeClr>
          </a:solidFill>
        </p:grpSpPr>
        <p:sp>
          <p:nvSpPr>
            <p:cNvPr id="3" name="矩形 2"/>
            <p:cNvSpPr/>
            <p:nvPr/>
          </p:nvSpPr>
          <p:spPr>
            <a:xfrm>
              <a:off x="2000232" y="357166"/>
              <a:ext cx="432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x</a:t>
              </a:r>
              <a:endParaRPr kumimoji="0" lang="zh-CN" altLang="en-US"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4" name="矩形 3"/>
            <p:cNvSpPr/>
            <p:nvPr/>
          </p:nvSpPr>
          <p:spPr>
            <a:xfrm>
              <a:off x="2428860" y="357166"/>
              <a:ext cx="432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x</a:t>
              </a:r>
              <a:endParaRPr kumimoji="0" lang="zh-CN" altLang="en-US"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5" name="矩形 4"/>
            <p:cNvSpPr/>
            <p:nvPr/>
          </p:nvSpPr>
          <p:spPr>
            <a:xfrm>
              <a:off x="2857488" y="357166"/>
              <a:ext cx="432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y</a:t>
              </a:r>
              <a:endParaRPr kumimoji="0" lang="zh-CN" altLang="en-US"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6" name="矩形 5"/>
            <p:cNvSpPr/>
            <p:nvPr/>
          </p:nvSpPr>
          <p:spPr>
            <a:xfrm>
              <a:off x="3286116" y="357166"/>
              <a:ext cx="432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y</a:t>
              </a:r>
              <a:endParaRPr kumimoji="0" lang="zh-CN" altLang="en-US"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7" name="矩形 6"/>
            <p:cNvSpPr/>
            <p:nvPr/>
          </p:nvSpPr>
          <p:spPr>
            <a:xfrm>
              <a:off x="3714744" y="357166"/>
              <a:ext cx="432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B</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8" name="矩形 7"/>
            <p:cNvSpPr/>
            <p:nvPr/>
          </p:nvSpPr>
          <p:spPr>
            <a:xfrm>
              <a:off x="4143372" y="357166"/>
              <a:ext cx="71438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9" name="直接箭头连接符 8"/>
            <p:cNvSpPr/>
            <p:nvPr/>
          </p:nvSpPr>
          <p:spPr>
            <a:xfrm rot="5400000" flipH="1" flipV="1">
              <a:off x="3767058" y="869276"/>
              <a:ext cx="324000" cy="0"/>
            </a:xfrm>
            <a:prstGeom prst="straightConnector1">
              <a:avLst/>
            </a:prstGeom>
            <a:grpFill/>
            <a:ln>
              <a:tailEnd type="arrow"/>
            </a:ln>
          </p:spPr>
          <p:style>
            <a:lnRef idx="2">
              <a:schemeClr val="dk1"/>
            </a:lnRef>
            <a:fillRef idx="0">
              <a:schemeClr val="dk1"/>
            </a:fillRef>
            <a:effectRef idx="1">
              <a:schemeClr val="dk1"/>
            </a:effectRef>
            <a:fontRef idx="minor">
              <a:schemeClr val="tx1"/>
            </a:fontRef>
          </p:style>
        </p:sp>
      </p:grpSp>
      <p:grpSp>
        <p:nvGrpSpPr>
          <p:cNvPr id="19" name="组合 18"/>
          <p:cNvGrpSpPr/>
          <p:nvPr/>
        </p:nvGrpSpPr>
        <p:grpSpPr>
          <a:xfrm>
            <a:off x="642909" y="1627882"/>
            <a:ext cx="4214842" cy="1008562"/>
            <a:chOff x="642910" y="1351678"/>
            <a:chExt cx="4214842" cy="1008562"/>
          </a:xfrm>
          <a:solidFill>
            <a:schemeClr val="accent5">
              <a:lumMod val="20000"/>
              <a:lumOff val="80000"/>
            </a:schemeClr>
          </a:solidFill>
        </p:grpSpPr>
        <p:sp>
          <p:nvSpPr>
            <p:cNvPr id="10" name="TextBox 9"/>
            <p:cNvSpPr txBox="1"/>
            <p:nvPr/>
          </p:nvSpPr>
          <p:spPr>
            <a:xfrm>
              <a:off x="642910" y="1351678"/>
              <a:ext cx="4143404" cy="400110"/>
            </a:xfrm>
            <a:prstGeom prst="rect">
              <a:avLst/>
            </a:prstGeom>
            <a:no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FF00FF"/>
                  </a:solidFill>
                  <a:effectLst/>
                  <a:uLnTx/>
                  <a:uFillTx/>
                  <a:latin typeface="Consolas" panose="020B0609020204030204" pitchFamily="49" charset="0"/>
                  <a:ea typeface="微软雅黑" panose="020B0503020204020204" pitchFamily="34" charset="-122"/>
                  <a:cs typeface="Consolas" panose="020B0609020204030204" pitchFamily="49" charset="0"/>
                </a:rPr>
                <a:t>第</a:t>
              </a:r>
              <a:r>
                <a:rPr kumimoji="0" lang="en-US" altLang="zh-CN" sz="2000" b="0" i="0" u="none" strike="noStrike" kern="1200" cap="none" spc="0" normalizeH="0" baseline="0" noProof="0" dirty="0">
                  <a:ln>
                    <a:noFill/>
                  </a:ln>
                  <a:solidFill>
                    <a:srgbClr val="FF00FF"/>
                  </a:solidFill>
                  <a:effectLst/>
                  <a:uLnTx/>
                  <a:uFillTx/>
                  <a:latin typeface="Consolas" panose="020B0609020204030204" pitchFamily="49" charset="0"/>
                  <a:ea typeface="微软雅黑" panose="020B0503020204020204" pitchFamily="34" charset="-122"/>
                  <a:cs typeface="Consolas" panose="020B0609020204030204" pitchFamily="49" charset="0"/>
                </a:rPr>
                <a:t>13</a:t>
              </a:r>
              <a:r>
                <a:rPr kumimoji="0" lang="zh-CN" altLang="en-US" sz="2000" b="0" i="0" u="none" strike="noStrike" kern="1200" cap="none" spc="0" normalizeH="0" baseline="0" noProof="0" dirty="0">
                  <a:ln>
                    <a:noFill/>
                  </a:ln>
                  <a:solidFill>
                    <a:srgbClr val="FF00FF"/>
                  </a:solidFill>
                  <a:effectLst/>
                  <a:uLnTx/>
                  <a:uFillTx/>
                  <a:latin typeface="Consolas" panose="020B0609020204030204" pitchFamily="49" charset="0"/>
                  <a:ea typeface="微软雅黑" panose="020B0503020204020204" pitchFamily="34" charset="-122"/>
                  <a:cs typeface="Consolas" panose="020B0609020204030204" pitchFamily="49" charset="0"/>
                </a:rPr>
                <a:t>步</a:t>
              </a:r>
              <a:r>
                <a:rPr kumimoji="0" lang="zh-CN" altLang="en-US" sz="2000" b="0" i="0" u="none" strike="noStrike" kern="1200" cap="none" spc="0" normalizeH="0" baseline="0" noProof="0" dirty="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遇到</a:t>
              </a:r>
              <a:r>
                <a:rPr kumimoji="0" lang="en-US" sz="2000" b="0" i="1"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B</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，停机</a:t>
              </a:r>
              <a:endPar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12" name="矩形 11"/>
            <p:cNvSpPr/>
            <p:nvPr/>
          </p:nvSpPr>
          <p:spPr>
            <a:xfrm>
              <a:off x="2000232" y="1997430"/>
              <a:ext cx="432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x</a:t>
              </a:r>
              <a:endParaRPr kumimoji="0" lang="zh-CN" altLang="en-US"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13" name="矩形 12"/>
            <p:cNvSpPr/>
            <p:nvPr/>
          </p:nvSpPr>
          <p:spPr>
            <a:xfrm>
              <a:off x="2428860" y="1997430"/>
              <a:ext cx="432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x</a:t>
              </a:r>
              <a:endParaRPr kumimoji="0" lang="zh-CN" altLang="en-US"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14" name="矩形 13"/>
            <p:cNvSpPr/>
            <p:nvPr/>
          </p:nvSpPr>
          <p:spPr>
            <a:xfrm>
              <a:off x="2857488" y="1997430"/>
              <a:ext cx="432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y</a:t>
              </a:r>
              <a:endParaRPr kumimoji="0" lang="zh-CN" altLang="en-US"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15" name="矩形 14"/>
            <p:cNvSpPr/>
            <p:nvPr/>
          </p:nvSpPr>
          <p:spPr>
            <a:xfrm>
              <a:off x="3286116" y="2000240"/>
              <a:ext cx="432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y</a:t>
              </a:r>
              <a:endParaRPr kumimoji="0" lang="zh-CN" altLang="en-US"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16" name="矩形 15"/>
            <p:cNvSpPr/>
            <p:nvPr/>
          </p:nvSpPr>
          <p:spPr>
            <a:xfrm>
              <a:off x="3714744" y="1997430"/>
              <a:ext cx="432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B</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17" name="矩形 16"/>
            <p:cNvSpPr/>
            <p:nvPr/>
          </p:nvSpPr>
          <p:spPr>
            <a:xfrm>
              <a:off x="4143372" y="1997430"/>
              <a:ext cx="71438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grpSp>
      <p:grpSp>
        <p:nvGrpSpPr>
          <p:cNvPr id="54" name="组合 53"/>
          <p:cNvGrpSpPr/>
          <p:nvPr/>
        </p:nvGrpSpPr>
        <p:grpSpPr>
          <a:xfrm>
            <a:off x="1785938" y="3305175"/>
            <a:ext cx="6084887" cy="3400425"/>
            <a:chOff x="701285" y="2957452"/>
            <a:chExt cx="6085293" cy="3400506"/>
          </a:xfrm>
        </p:grpSpPr>
        <p:sp>
          <p:nvSpPr>
            <p:cNvPr id="20" name="椭圆 19"/>
            <p:cNvSpPr/>
            <p:nvPr/>
          </p:nvSpPr>
          <p:spPr>
            <a:xfrm>
              <a:off x="1356966" y="3281310"/>
              <a:ext cx="539786" cy="576277"/>
            </a:xfrm>
            <a:prstGeom prst="ellipse">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R</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21" name="椭圆 20"/>
            <p:cNvSpPr/>
            <p:nvPr/>
          </p:nvSpPr>
          <p:spPr>
            <a:xfrm>
              <a:off x="4746505" y="3281310"/>
              <a:ext cx="539786" cy="576277"/>
            </a:xfrm>
            <a:prstGeom prst="ellipse">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R</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22" name="椭圆 21"/>
            <p:cNvSpPr/>
            <p:nvPr/>
          </p:nvSpPr>
          <p:spPr>
            <a:xfrm>
              <a:off x="1356966" y="4643417"/>
              <a:ext cx="539786" cy="576277"/>
            </a:xfrm>
            <a:prstGeom prst="ellipse">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R</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23" name="椭圆 22"/>
            <p:cNvSpPr/>
            <p:nvPr/>
          </p:nvSpPr>
          <p:spPr>
            <a:xfrm>
              <a:off x="4746505" y="4643417"/>
              <a:ext cx="539786" cy="576277"/>
            </a:xfrm>
            <a:prstGeom prst="ellipse">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L</a:t>
              </a:r>
              <a:endPar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24" name="椭圆 23"/>
            <p:cNvSpPr/>
            <p:nvPr/>
          </p:nvSpPr>
          <p:spPr>
            <a:xfrm>
              <a:off x="1356966" y="5781682"/>
              <a:ext cx="539786" cy="576276"/>
            </a:xfrm>
            <a:prstGeom prst="ellipse">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R</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cxnSp>
          <p:nvCxnSpPr>
            <p:cNvPr id="26" name="直接箭头连接符 25"/>
            <p:cNvCxnSpPr>
              <a:stCxn id="20" idx="6"/>
              <a:endCxn id="21" idx="2"/>
            </p:cNvCxnSpPr>
            <p:nvPr/>
          </p:nvCxnSpPr>
          <p:spPr>
            <a:xfrm>
              <a:off x="1896752" y="3570242"/>
              <a:ext cx="2849753"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直接箭头连接符 27"/>
            <p:cNvCxnSpPr>
              <a:stCxn id="21" idx="4"/>
              <a:endCxn id="23" idx="0"/>
            </p:cNvCxnSpPr>
            <p:nvPr/>
          </p:nvCxnSpPr>
          <p:spPr>
            <a:xfrm rot="5400000">
              <a:off x="4622687" y="4251296"/>
              <a:ext cx="785832"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0" name="直接箭头连接符 29"/>
            <p:cNvCxnSpPr>
              <a:stCxn id="23" idx="2"/>
              <a:endCxn id="20" idx="5"/>
            </p:cNvCxnSpPr>
            <p:nvPr/>
          </p:nvCxnSpPr>
          <p:spPr>
            <a:xfrm rot="10800000">
              <a:off x="1818960" y="3773446"/>
              <a:ext cx="2927545" cy="115731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2" name="直接箭头连接符 31"/>
            <p:cNvCxnSpPr>
              <a:stCxn id="20" idx="4"/>
              <a:endCxn id="22" idx="0"/>
            </p:cNvCxnSpPr>
            <p:nvPr/>
          </p:nvCxnSpPr>
          <p:spPr>
            <a:xfrm rot="5400000">
              <a:off x="1234736" y="4251296"/>
              <a:ext cx="785832"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4" name="直接箭头连接符 33"/>
            <p:cNvCxnSpPr>
              <a:stCxn id="22" idx="4"/>
              <a:endCxn id="24" idx="0"/>
            </p:cNvCxnSpPr>
            <p:nvPr/>
          </p:nvCxnSpPr>
          <p:spPr>
            <a:xfrm rot="5400000">
              <a:off x="1345865" y="5500687"/>
              <a:ext cx="563575"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5" name="任意多边形 34"/>
            <p:cNvSpPr/>
            <p:nvPr/>
          </p:nvSpPr>
          <p:spPr>
            <a:xfrm>
              <a:off x="5186271" y="4524352"/>
              <a:ext cx="436592" cy="862033"/>
            </a:xfrm>
            <a:custGeom>
              <a:avLst/>
              <a:gdLst>
                <a:gd name="connsiteX0" fmla="*/ 13063 w 437606"/>
                <a:gd name="connsiteY0" fmla="*/ 687978 h 862149"/>
                <a:gd name="connsiteX1" fmla="*/ 143692 w 437606"/>
                <a:gd name="connsiteY1" fmla="*/ 844732 h 862149"/>
                <a:gd name="connsiteX2" fmla="*/ 404949 w 437606"/>
                <a:gd name="connsiteY2" fmla="*/ 583475 h 862149"/>
                <a:gd name="connsiteX3" fmla="*/ 339635 w 437606"/>
                <a:gd name="connsiteY3" fmla="*/ 113212 h 862149"/>
                <a:gd name="connsiteX4" fmla="*/ 195943 w 437606"/>
                <a:gd name="connsiteY4" fmla="*/ 8709 h 862149"/>
                <a:gd name="connsiteX5" fmla="*/ 0 w 437606"/>
                <a:gd name="connsiteY5" fmla="*/ 165464 h 862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606" h="862149">
                  <a:moveTo>
                    <a:pt x="13063" y="687978"/>
                  </a:moveTo>
                  <a:cubicBezTo>
                    <a:pt x="45720" y="775063"/>
                    <a:pt x="78378" y="862149"/>
                    <a:pt x="143692" y="844732"/>
                  </a:cubicBezTo>
                  <a:cubicBezTo>
                    <a:pt x="209006" y="827315"/>
                    <a:pt x="372292" y="705395"/>
                    <a:pt x="404949" y="583475"/>
                  </a:cubicBezTo>
                  <a:cubicBezTo>
                    <a:pt x="437606" y="461555"/>
                    <a:pt x="374469" y="209006"/>
                    <a:pt x="339635" y="113212"/>
                  </a:cubicBezTo>
                  <a:cubicBezTo>
                    <a:pt x="304801" y="17418"/>
                    <a:pt x="252549" y="0"/>
                    <a:pt x="195943" y="8709"/>
                  </a:cubicBezTo>
                  <a:cubicBezTo>
                    <a:pt x="139337" y="17418"/>
                    <a:pt x="69668" y="91441"/>
                    <a:pt x="0" y="165464"/>
                  </a:cubicBezTo>
                </a:path>
              </a:pathLst>
            </a:custGeom>
            <a:ln>
              <a:tailEnd type="arrow"/>
            </a:ln>
          </p:spPr>
          <p:style>
            <a:lnRef idx="2">
              <a:schemeClr val="dk1"/>
            </a:lnRef>
            <a:fillRef idx="0">
              <a:schemeClr val="dk1"/>
            </a:fillRef>
            <a:effectRef idx="1">
              <a:schemeClr val="dk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onsolas" panose="020B0609020204030204" pitchFamily="49" charset="0"/>
                <a:ea typeface="微软雅黑" panose="020B0503020204020204" pitchFamily="34" charset="-122"/>
                <a:cs typeface="+mn-cs"/>
              </a:endParaRPr>
            </a:p>
          </p:txBody>
        </p:sp>
        <p:sp>
          <p:nvSpPr>
            <p:cNvPr id="36" name="任意多边形 35"/>
            <p:cNvSpPr/>
            <p:nvPr/>
          </p:nvSpPr>
          <p:spPr>
            <a:xfrm>
              <a:off x="1760218" y="4527527"/>
              <a:ext cx="436592" cy="862033"/>
            </a:xfrm>
            <a:custGeom>
              <a:avLst/>
              <a:gdLst>
                <a:gd name="connsiteX0" fmla="*/ 13063 w 437606"/>
                <a:gd name="connsiteY0" fmla="*/ 687978 h 862149"/>
                <a:gd name="connsiteX1" fmla="*/ 143692 w 437606"/>
                <a:gd name="connsiteY1" fmla="*/ 844732 h 862149"/>
                <a:gd name="connsiteX2" fmla="*/ 404949 w 437606"/>
                <a:gd name="connsiteY2" fmla="*/ 583475 h 862149"/>
                <a:gd name="connsiteX3" fmla="*/ 339635 w 437606"/>
                <a:gd name="connsiteY3" fmla="*/ 113212 h 862149"/>
                <a:gd name="connsiteX4" fmla="*/ 195943 w 437606"/>
                <a:gd name="connsiteY4" fmla="*/ 8709 h 862149"/>
                <a:gd name="connsiteX5" fmla="*/ 0 w 437606"/>
                <a:gd name="connsiteY5" fmla="*/ 165464 h 862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606" h="862149">
                  <a:moveTo>
                    <a:pt x="13063" y="687978"/>
                  </a:moveTo>
                  <a:cubicBezTo>
                    <a:pt x="45720" y="775063"/>
                    <a:pt x="78378" y="862149"/>
                    <a:pt x="143692" y="844732"/>
                  </a:cubicBezTo>
                  <a:cubicBezTo>
                    <a:pt x="209006" y="827315"/>
                    <a:pt x="372292" y="705395"/>
                    <a:pt x="404949" y="583475"/>
                  </a:cubicBezTo>
                  <a:cubicBezTo>
                    <a:pt x="437606" y="461555"/>
                    <a:pt x="374469" y="209006"/>
                    <a:pt x="339635" y="113212"/>
                  </a:cubicBezTo>
                  <a:cubicBezTo>
                    <a:pt x="304801" y="17418"/>
                    <a:pt x="252549" y="0"/>
                    <a:pt x="195943" y="8709"/>
                  </a:cubicBezTo>
                  <a:cubicBezTo>
                    <a:pt x="139337" y="17418"/>
                    <a:pt x="69668" y="91441"/>
                    <a:pt x="0" y="165464"/>
                  </a:cubicBezTo>
                </a:path>
              </a:pathLst>
            </a:custGeom>
            <a:ln>
              <a:tailEnd type="arrow"/>
            </a:ln>
          </p:spPr>
          <p:style>
            <a:lnRef idx="2">
              <a:schemeClr val="dk1"/>
            </a:lnRef>
            <a:fillRef idx="0">
              <a:schemeClr val="dk1"/>
            </a:fillRef>
            <a:effectRef idx="1">
              <a:schemeClr val="dk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onsolas" panose="020B0609020204030204" pitchFamily="49" charset="0"/>
                <a:ea typeface="微软雅黑" panose="020B0503020204020204" pitchFamily="34" charset="-122"/>
                <a:cs typeface="+mn-cs"/>
              </a:endParaRPr>
            </a:p>
          </p:txBody>
        </p:sp>
        <p:sp>
          <p:nvSpPr>
            <p:cNvPr id="44048" name="TextBox 36"/>
            <p:cNvSpPr txBox="1"/>
            <p:nvPr/>
          </p:nvSpPr>
          <p:spPr>
            <a:xfrm>
              <a:off x="1142976" y="3000372"/>
              <a:ext cx="500066" cy="400110"/>
            </a:xfrm>
            <a:prstGeom prst="rect">
              <a:avLst/>
            </a:prstGeom>
            <a:noFill/>
            <a:ln w="9525">
              <a:noFill/>
            </a:ln>
          </p:spPr>
          <p:txBody>
            <a:bodyPr anchor="t" anchorCtr="0">
              <a:spAutoFit/>
            </a:bodyPr>
            <a:p>
              <a:pPr eaLnBrk="0" hangingPunct="0">
                <a:buClrTx/>
                <a:buFontTx/>
              </a:pPr>
              <a:r>
                <a:rPr lang="en-US" altLang="zh-CN" sz="2000" i="1" dirty="0">
                  <a:solidFill>
                    <a:srgbClr val="0000FF"/>
                  </a:solidFill>
                  <a:latin typeface="Consolas" panose="020B0609020204030204" pitchFamily="49" charset="0"/>
                  <a:ea typeface="微软雅黑" panose="020B0503020204020204" pitchFamily="34" charset="-122"/>
                </a:rPr>
                <a:t>q</a:t>
              </a:r>
              <a:r>
                <a:rPr lang="en-US" altLang="zh-CN" sz="2000" baseline="-25000" dirty="0">
                  <a:solidFill>
                    <a:srgbClr val="0000FF"/>
                  </a:solidFill>
                  <a:latin typeface="Consolas" panose="020B0609020204030204" pitchFamily="49" charset="0"/>
                  <a:ea typeface="微软雅黑" panose="020B0503020204020204" pitchFamily="34" charset="-122"/>
                </a:rPr>
                <a:t>0</a:t>
              </a:r>
              <a:endParaRPr lang="zh-CN" altLang="en-US" sz="2000" baseline="-25000" dirty="0">
                <a:solidFill>
                  <a:srgbClr val="0000FF"/>
                </a:solidFill>
                <a:latin typeface="Consolas" panose="020B0609020204030204" pitchFamily="49" charset="0"/>
                <a:ea typeface="微软雅黑" panose="020B0503020204020204" pitchFamily="34" charset="-122"/>
              </a:endParaRPr>
            </a:p>
          </p:txBody>
        </p:sp>
        <p:cxnSp>
          <p:nvCxnSpPr>
            <p:cNvPr id="39" name="直接箭头连接符 38"/>
            <p:cNvCxnSpPr>
              <a:stCxn id="22" idx="4"/>
              <a:endCxn id="24" idx="0"/>
            </p:cNvCxnSpPr>
            <p:nvPr/>
          </p:nvCxnSpPr>
          <p:spPr>
            <a:xfrm>
              <a:off x="701285" y="3578180"/>
              <a:ext cx="642980" cy="158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4050" name="TextBox 40"/>
            <p:cNvSpPr txBox="1"/>
            <p:nvPr/>
          </p:nvSpPr>
          <p:spPr>
            <a:xfrm>
              <a:off x="954788" y="4600526"/>
              <a:ext cx="500066" cy="400110"/>
            </a:xfrm>
            <a:prstGeom prst="rect">
              <a:avLst/>
            </a:prstGeom>
            <a:noFill/>
            <a:ln w="9525">
              <a:noFill/>
            </a:ln>
          </p:spPr>
          <p:txBody>
            <a:bodyPr anchor="t" anchorCtr="0">
              <a:spAutoFit/>
            </a:bodyPr>
            <a:p>
              <a:pPr eaLnBrk="0" hangingPunct="0">
                <a:buClrTx/>
                <a:buFontTx/>
              </a:pPr>
              <a:r>
                <a:rPr lang="en-US" altLang="zh-CN" sz="2000" i="1" dirty="0">
                  <a:solidFill>
                    <a:srgbClr val="0000FF"/>
                  </a:solidFill>
                  <a:latin typeface="Consolas" panose="020B0609020204030204" pitchFamily="49" charset="0"/>
                  <a:ea typeface="微软雅黑" panose="020B0503020204020204" pitchFamily="34" charset="-122"/>
                </a:rPr>
                <a:t>q</a:t>
              </a:r>
              <a:r>
                <a:rPr lang="en-US" altLang="zh-CN" sz="2000" baseline="-25000" dirty="0">
                  <a:solidFill>
                    <a:srgbClr val="0000FF"/>
                  </a:solidFill>
                  <a:latin typeface="Consolas" panose="020B0609020204030204" pitchFamily="49" charset="0"/>
                  <a:ea typeface="微软雅黑" panose="020B0503020204020204" pitchFamily="34" charset="-122"/>
                </a:rPr>
                <a:t>3</a:t>
              </a:r>
              <a:endParaRPr lang="zh-CN" altLang="en-US" sz="2000" baseline="-25000" dirty="0">
                <a:solidFill>
                  <a:srgbClr val="0000FF"/>
                </a:solidFill>
                <a:latin typeface="Consolas" panose="020B0609020204030204" pitchFamily="49" charset="0"/>
                <a:ea typeface="微软雅黑" panose="020B0503020204020204" pitchFamily="34" charset="-122"/>
              </a:endParaRPr>
            </a:p>
          </p:txBody>
        </p:sp>
        <p:sp>
          <p:nvSpPr>
            <p:cNvPr id="44051" name="TextBox 41"/>
            <p:cNvSpPr txBox="1"/>
            <p:nvPr/>
          </p:nvSpPr>
          <p:spPr>
            <a:xfrm>
              <a:off x="954788" y="5769660"/>
              <a:ext cx="500066" cy="400110"/>
            </a:xfrm>
            <a:prstGeom prst="rect">
              <a:avLst/>
            </a:prstGeom>
            <a:noFill/>
            <a:ln w="9525">
              <a:noFill/>
            </a:ln>
          </p:spPr>
          <p:txBody>
            <a:bodyPr anchor="t" anchorCtr="0">
              <a:spAutoFit/>
            </a:bodyPr>
            <a:p>
              <a:pPr eaLnBrk="0" hangingPunct="0">
                <a:buClrTx/>
                <a:buFontTx/>
              </a:pPr>
              <a:r>
                <a:rPr lang="en-US" altLang="zh-CN" sz="2000" i="1" dirty="0">
                  <a:solidFill>
                    <a:srgbClr val="0000FF"/>
                  </a:solidFill>
                  <a:latin typeface="Consolas" panose="020B0609020204030204" pitchFamily="49" charset="0"/>
                  <a:ea typeface="微软雅黑" panose="020B0503020204020204" pitchFamily="34" charset="-122"/>
                </a:rPr>
                <a:t>q</a:t>
              </a:r>
              <a:r>
                <a:rPr lang="en-US" altLang="zh-CN" sz="2000" baseline="-25000" dirty="0">
                  <a:solidFill>
                    <a:srgbClr val="0000FF"/>
                  </a:solidFill>
                  <a:latin typeface="Consolas" panose="020B0609020204030204" pitchFamily="49" charset="0"/>
                  <a:ea typeface="微软雅黑" panose="020B0503020204020204" pitchFamily="34" charset="-122"/>
                </a:rPr>
                <a:t>4</a:t>
              </a:r>
              <a:endParaRPr lang="zh-CN" altLang="en-US" sz="2000" baseline="-25000" dirty="0">
                <a:solidFill>
                  <a:srgbClr val="0000FF"/>
                </a:solidFill>
                <a:latin typeface="Consolas" panose="020B0609020204030204" pitchFamily="49" charset="0"/>
                <a:ea typeface="微软雅黑" panose="020B0503020204020204" pitchFamily="34" charset="-122"/>
              </a:endParaRPr>
            </a:p>
          </p:txBody>
        </p:sp>
        <p:sp>
          <p:nvSpPr>
            <p:cNvPr id="44052" name="TextBox 42"/>
            <p:cNvSpPr txBox="1"/>
            <p:nvPr/>
          </p:nvSpPr>
          <p:spPr>
            <a:xfrm>
              <a:off x="4500562" y="5072074"/>
              <a:ext cx="500066" cy="400110"/>
            </a:xfrm>
            <a:prstGeom prst="rect">
              <a:avLst/>
            </a:prstGeom>
            <a:noFill/>
            <a:ln w="9525">
              <a:noFill/>
            </a:ln>
          </p:spPr>
          <p:txBody>
            <a:bodyPr anchor="t" anchorCtr="0">
              <a:spAutoFit/>
            </a:bodyPr>
            <a:p>
              <a:pPr eaLnBrk="0" hangingPunct="0">
                <a:buClrTx/>
                <a:buFontTx/>
              </a:pPr>
              <a:r>
                <a:rPr lang="en-US" altLang="zh-CN" sz="2000" i="1" dirty="0">
                  <a:solidFill>
                    <a:srgbClr val="0000FF"/>
                  </a:solidFill>
                  <a:latin typeface="Consolas" panose="020B0609020204030204" pitchFamily="49" charset="0"/>
                  <a:ea typeface="微软雅黑" panose="020B0503020204020204" pitchFamily="34" charset="-122"/>
                </a:rPr>
                <a:t>q</a:t>
              </a:r>
              <a:r>
                <a:rPr lang="en-US" altLang="zh-CN" sz="2000" baseline="-25000" dirty="0">
                  <a:solidFill>
                    <a:srgbClr val="0000FF"/>
                  </a:solidFill>
                  <a:latin typeface="Consolas" panose="020B0609020204030204" pitchFamily="49" charset="0"/>
                  <a:ea typeface="微软雅黑" panose="020B0503020204020204" pitchFamily="34" charset="-122"/>
                </a:rPr>
                <a:t>2</a:t>
              </a:r>
              <a:endParaRPr lang="zh-CN" altLang="en-US" sz="2000" baseline="-25000" dirty="0">
                <a:solidFill>
                  <a:srgbClr val="0000FF"/>
                </a:solidFill>
                <a:latin typeface="Consolas" panose="020B0609020204030204" pitchFamily="49" charset="0"/>
                <a:ea typeface="微软雅黑" panose="020B0503020204020204" pitchFamily="34" charset="-122"/>
              </a:endParaRPr>
            </a:p>
          </p:txBody>
        </p:sp>
        <p:sp>
          <p:nvSpPr>
            <p:cNvPr id="44053" name="TextBox 43"/>
            <p:cNvSpPr txBox="1"/>
            <p:nvPr/>
          </p:nvSpPr>
          <p:spPr>
            <a:xfrm>
              <a:off x="4429124" y="2957452"/>
              <a:ext cx="500066" cy="400110"/>
            </a:xfrm>
            <a:prstGeom prst="rect">
              <a:avLst/>
            </a:prstGeom>
            <a:noFill/>
            <a:ln w="9525">
              <a:noFill/>
            </a:ln>
          </p:spPr>
          <p:txBody>
            <a:bodyPr anchor="t" anchorCtr="0">
              <a:spAutoFit/>
            </a:bodyPr>
            <a:p>
              <a:pPr eaLnBrk="0" hangingPunct="0">
                <a:buClrTx/>
                <a:buFontTx/>
              </a:pPr>
              <a:r>
                <a:rPr lang="en-US" altLang="zh-CN" sz="2000" i="1" dirty="0">
                  <a:solidFill>
                    <a:srgbClr val="0000FF"/>
                  </a:solidFill>
                  <a:latin typeface="Consolas" panose="020B0609020204030204" pitchFamily="49" charset="0"/>
                  <a:ea typeface="微软雅黑" panose="020B0503020204020204" pitchFamily="34" charset="-122"/>
                </a:rPr>
                <a:t>q</a:t>
              </a:r>
              <a:r>
                <a:rPr lang="en-US" altLang="zh-CN" sz="2000" baseline="-25000" dirty="0">
                  <a:solidFill>
                    <a:srgbClr val="0000FF"/>
                  </a:solidFill>
                  <a:latin typeface="Consolas" panose="020B0609020204030204" pitchFamily="49" charset="0"/>
                  <a:ea typeface="微软雅黑" panose="020B0503020204020204" pitchFamily="34" charset="-122"/>
                </a:rPr>
                <a:t>1</a:t>
              </a:r>
              <a:endParaRPr lang="zh-CN" altLang="en-US" sz="2000" baseline="-25000" dirty="0">
                <a:solidFill>
                  <a:srgbClr val="0000FF"/>
                </a:solidFill>
                <a:latin typeface="Consolas" panose="020B0609020204030204" pitchFamily="49" charset="0"/>
                <a:ea typeface="微软雅黑" panose="020B0503020204020204" pitchFamily="34" charset="-122"/>
              </a:endParaRPr>
            </a:p>
          </p:txBody>
        </p:sp>
        <p:sp>
          <p:nvSpPr>
            <p:cNvPr id="44054" name="TextBox 44"/>
            <p:cNvSpPr txBox="1"/>
            <p:nvPr/>
          </p:nvSpPr>
          <p:spPr>
            <a:xfrm>
              <a:off x="1071538" y="5357826"/>
              <a:ext cx="714380" cy="338554"/>
            </a:xfrm>
            <a:prstGeom prst="rect">
              <a:avLst/>
            </a:prstGeom>
            <a:noFill/>
            <a:ln w="9525">
              <a:noFill/>
            </a:ln>
          </p:spPr>
          <p:txBody>
            <a:bodyPr anchor="t" anchorCtr="0">
              <a:spAutoFit/>
            </a:bodyPr>
            <a:p>
              <a:pPr eaLnBrk="0" hangingPunct="0">
                <a:buClrTx/>
                <a:buFontTx/>
              </a:pPr>
              <a:r>
                <a:rPr lang="en-US" altLang="zh-CN" sz="1600" dirty="0">
                  <a:solidFill>
                    <a:srgbClr val="9900FF"/>
                  </a:solidFill>
                  <a:latin typeface="Consolas" panose="020B0609020204030204" pitchFamily="49" charset="0"/>
                  <a:ea typeface="微软雅黑" panose="020B0503020204020204" pitchFamily="34" charset="-122"/>
                </a:rPr>
                <a:t>B/B</a:t>
              </a:r>
              <a:endParaRPr lang="zh-CN" altLang="en-US" sz="1600" dirty="0">
                <a:solidFill>
                  <a:srgbClr val="9900FF"/>
                </a:solidFill>
                <a:latin typeface="Consolas" panose="020B0609020204030204" pitchFamily="49" charset="0"/>
                <a:ea typeface="微软雅黑" panose="020B0503020204020204" pitchFamily="34" charset="-122"/>
              </a:endParaRPr>
            </a:p>
          </p:txBody>
        </p:sp>
        <p:sp>
          <p:nvSpPr>
            <p:cNvPr id="44055" name="TextBox 45"/>
            <p:cNvSpPr txBox="1"/>
            <p:nvPr/>
          </p:nvSpPr>
          <p:spPr>
            <a:xfrm>
              <a:off x="1643042" y="4090578"/>
              <a:ext cx="714380" cy="338554"/>
            </a:xfrm>
            <a:prstGeom prst="rect">
              <a:avLst/>
            </a:prstGeom>
            <a:noFill/>
            <a:ln w="9525">
              <a:noFill/>
            </a:ln>
          </p:spPr>
          <p:txBody>
            <a:bodyPr anchor="t" anchorCtr="0">
              <a:spAutoFit/>
            </a:bodyPr>
            <a:p>
              <a:pPr eaLnBrk="0" hangingPunct="0">
                <a:buClrTx/>
                <a:buFontTx/>
              </a:pPr>
              <a:r>
                <a:rPr lang="en-US" altLang="zh-CN" sz="1600" dirty="0">
                  <a:solidFill>
                    <a:srgbClr val="9900FF"/>
                  </a:solidFill>
                  <a:latin typeface="Consolas" panose="020B0609020204030204" pitchFamily="49" charset="0"/>
                  <a:ea typeface="微软雅黑" panose="020B0503020204020204" pitchFamily="34" charset="-122"/>
                </a:rPr>
                <a:t>y/y</a:t>
              </a:r>
              <a:endParaRPr lang="zh-CN" altLang="en-US" sz="1600" dirty="0">
                <a:solidFill>
                  <a:srgbClr val="9900FF"/>
                </a:solidFill>
                <a:latin typeface="Consolas" panose="020B0609020204030204" pitchFamily="49" charset="0"/>
                <a:ea typeface="微软雅黑" panose="020B0503020204020204" pitchFamily="34" charset="-122"/>
              </a:endParaRPr>
            </a:p>
          </p:txBody>
        </p:sp>
        <p:sp>
          <p:nvSpPr>
            <p:cNvPr id="44056" name="TextBox 46"/>
            <p:cNvSpPr txBox="1"/>
            <p:nvPr/>
          </p:nvSpPr>
          <p:spPr>
            <a:xfrm>
              <a:off x="3357554" y="4090578"/>
              <a:ext cx="714380" cy="338554"/>
            </a:xfrm>
            <a:prstGeom prst="rect">
              <a:avLst/>
            </a:prstGeom>
            <a:noFill/>
            <a:ln w="9525">
              <a:noFill/>
            </a:ln>
          </p:spPr>
          <p:txBody>
            <a:bodyPr anchor="t" anchorCtr="0">
              <a:spAutoFit/>
            </a:bodyPr>
            <a:p>
              <a:pPr eaLnBrk="0" hangingPunct="0">
                <a:buClrTx/>
                <a:buFontTx/>
              </a:pPr>
              <a:r>
                <a:rPr lang="en-US" altLang="zh-CN" sz="1600" dirty="0">
                  <a:solidFill>
                    <a:srgbClr val="9900FF"/>
                  </a:solidFill>
                  <a:latin typeface="Consolas" panose="020B0609020204030204" pitchFamily="49" charset="0"/>
                  <a:ea typeface="微软雅黑" panose="020B0503020204020204" pitchFamily="34" charset="-122"/>
                </a:rPr>
                <a:t>x/x</a:t>
              </a:r>
              <a:endParaRPr lang="zh-CN" altLang="en-US" sz="1600" dirty="0">
                <a:solidFill>
                  <a:srgbClr val="9900FF"/>
                </a:solidFill>
                <a:latin typeface="Consolas" panose="020B0609020204030204" pitchFamily="49" charset="0"/>
                <a:ea typeface="微软雅黑" panose="020B0503020204020204" pitchFamily="34" charset="-122"/>
              </a:endParaRPr>
            </a:p>
          </p:txBody>
        </p:sp>
        <p:sp>
          <p:nvSpPr>
            <p:cNvPr id="44057" name="TextBox 47"/>
            <p:cNvSpPr txBox="1"/>
            <p:nvPr/>
          </p:nvSpPr>
          <p:spPr>
            <a:xfrm>
              <a:off x="4500562" y="4090578"/>
              <a:ext cx="714380" cy="338554"/>
            </a:xfrm>
            <a:prstGeom prst="rect">
              <a:avLst/>
            </a:prstGeom>
            <a:noFill/>
            <a:ln w="9525">
              <a:noFill/>
            </a:ln>
          </p:spPr>
          <p:txBody>
            <a:bodyPr anchor="t" anchorCtr="0">
              <a:spAutoFit/>
            </a:bodyPr>
            <a:p>
              <a:pPr eaLnBrk="0" hangingPunct="0">
                <a:buClrTx/>
                <a:buFontTx/>
              </a:pPr>
              <a:r>
                <a:rPr lang="en-US" altLang="zh-CN" sz="1600" dirty="0">
                  <a:solidFill>
                    <a:srgbClr val="9900FF"/>
                  </a:solidFill>
                  <a:latin typeface="Consolas" panose="020B0609020204030204" pitchFamily="49" charset="0"/>
                  <a:ea typeface="微软雅黑" panose="020B0503020204020204" pitchFamily="34" charset="-122"/>
                </a:rPr>
                <a:t>1/y</a:t>
              </a:r>
              <a:endParaRPr lang="zh-CN" altLang="en-US" sz="1600" dirty="0">
                <a:solidFill>
                  <a:srgbClr val="9900FF"/>
                </a:solidFill>
                <a:latin typeface="Consolas" panose="020B0609020204030204" pitchFamily="49" charset="0"/>
                <a:ea typeface="微软雅黑" panose="020B0503020204020204" pitchFamily="34" charset="-122"/>
              </a:endParaRPr>
            </a:p>
          </p:txBody>
        </p:sp>
        <p:sp>
          <p:nvSpPr>
            <p:cNvPr id="44058" name="TextBox 48"/>
            <p:cNvSpPr txBox="1"/>
            <p:nvPr/>
          </p:nvSpPr>
          <p:spPr>
            <a:xfrm>
              <a:off x="2938450" y="3224210"/>
              <a:ext cx="714380" cy="338554"/>
            </a:xfrm>
            <a:prstGeom prst="rect">
              <a:avLst/>
            </a:prstGeom>
            <a:noFill/>
            <a:ln w="9525">
              <a:noFill/>
            </a:ln>
          </p:spPr>
          <p:txBody>
            <a:bodyPr anchor="t" anchorCtr="0">
              <a:spAutoFit/>
            </a:bodyPr>
            <a:p>
              <a:pPr eaLnBrk="0" hangingPunct="0">
                <a:buClrTx/>
                <a:buFontTx/>
              </a:pPr>
              <a:r>
                <a:rPr lang="en-US" altLang="zh-CN" sz="1600" dirty="0">
                  <a:solidFill>
                    <a:srgbClr val="9900FF"/>
                  </a:solidFill>
                  <a:latin typeface="Consolas" panose="020B0609020204030204" pitchFamily="49" charset="0"/>
                  <a:ea typeface="微软雅黑" panose="020B0503020204020204" pitchFamily="34" charset="-122"/>
                </a:rPr>
                <a:t>0/x</a:t>
              </a:r>
              <a:endParaRPr lang="zh-CN" altLang="en-US" sz="1600" dirty="0">
                <a:solidFill>
                  <a:srgbClr val="9900FF"/>
                </a:solidFill>
                <a:latin typeface="Consolas" panose="020B0609020204030204" pitchFamily="49" charset="0"/>
                <a:ea typeface="微软雅黑" panose="020B0503020204020204" pitchFamily="34" charset="-122"/>
              </a:endParaRPr>
            </a:p>
          </p:txBody>
        </p:sp>
        <p:sp>
          <p:nvSpPr>
            <p:cNvPr id="44059" name="TextBox 49"/>
            <p:cNvSpPr txBox="1"/>
            <p:nvPr/>
          </p:nvSpPr>
          <p:spPr>
            <a:xfrm>
              <a:off x="2214546" y="4804958"/>
              <a:ext cx="714380" cy="338554"/>
            </a:xfrm>
            <a:prstGeom prst="rect">
              <a:avLst/>
            </a:prstGeom>
            <a:noFill/>
            <a:ln w="9525">
              <a:noFill/>
            </a:ln>
          </p:spPr>
          <p:txBody>
            <a:bodyPr anchor="t" anchorCtr="0">
              <a:spAutoFit/>
            </a:bodyPr>
            <a:p>
              <a:pPr eaLnBrk="0" hangingPunct="0">
                <a:buClrTx/>
                <a:buFontTx/>
              </a:pPr>
              <a:r>
                <a:rPr lang="en-US" altLang="zh-CN" sz="1600" dirty="0">
                  <a:solidFill>
                    <a:srgbClr val="9900FF"/>
                  </a:solidFill>
                  <a:latin typeface="Consolas" panose="020B0609020204030204" pitchFamily="49" charset="0"/>
                  <a:ea typeface="微软雅黑" panose="020B0503020204020204" pitchFamily="34" charset="-122"/>
                </a:rPr>
                <a:t>y/y</a:t>
              </a:r>
              <a:endParaRPr lang="zh-CN" altLang="en-US" sz="1600" dirty="0">
                <a:solidFill>
                  <a:srgbClr val="9900FF"/>
                </a:solidFill>
                <a:latin typeface="Consolas" panose="020B0609020204030204" pitchFamily="49" charset="0"/>
                <a:ea typeface="微软雅黑" panose="020B0503020204020204" pitchFamily="34" charset="-122"/>
              </a:endParaRPr>
            </a:p>
          </p:txBody>
        </p:sp>
        <p:sp>
          <p:nvSpPr>
            <p:cNvPr id="44060" name="TextBox 50"/>
            <p:cNvSpPr txBox="1"/>
            <p:nvPr/>
          </p:nvSpPr>
          <p:spPr>
            <a:xfrm>
              <a:off x="5643570" y="4804958"/>
              <a:ext cx="1143008" cy="338554"/>
            </a:xfrm>
            <a:prstGeom prst="rect">
              <a:avLst/>
            </a:prstGeom>
            <a:noFill/>
            <a:ln w="9525">
              <a:noFill/>
            </a:ln>
          </p:spPr>
          <p:txBody>
            <a:bodyPr anchor="t" anchorCtr="0">
              <a:spAutoFit/>
            </a:bodyPr>
            <a:p>
              <a:pPr eaLnBrk="0" hangingPunct="0">
                <a:buClrTx/>
                <a:buFontTx/>
              </a:pPr>
              <a:r>
                <a:rPr lang="en-US" altLang="zh-CN" sz="1600" dirty="0">
                  <a:solidFill>
                    <a:srgbClr val="9900FF"/>
                  </a:solidFill>
                  <a:latin typeface="Consolas" panose="020B0609020204030204" pitchFamily="49" charset="0"/>
                  <a:ea typeface="微软雅黑" panose="020B0503020204020204" pitchFamily="34" charset="-122"/>
                </a:rPr>
                <a:t>0/0,y/y</a:t>
              </a:r>
              <a:endParaRPr lang="zh-CN" altLang="en-US" sz="1600" dirty="0">
                <a:solidFill>
                  <a:srgbClr val="9900FF"/>
                </a:solidFill>
                <a:latin typeface="Consolas" panose="020B0609020204030204" pitchFamily="49" charset="0"/>
                <a:ea typeface="微软雅黑" panose="020B0503020204020204" pitchFamily="34" charset="-122"/>
              </a:endParaRPr>
            </a:p>
          </p:txBody>
        </p:sp>
        <p:sp>
          <p:nvSpPr>
            <p:cNvPr id="44061" name="TextBox 51"/>
            <p:cNvSpPr txBox="1"/>
            <p:nvPr/>
          </p:nvSpPr>
          <p:spPr>
            <a:xfrm>
              <a:off x="5643570" y="3500438"/>
              <a:ext cx="1143008" cy="338554"/>
            </a:xfrm>
            <a:prstGeom prst="rect">
              <a:avLst/>
            </a:prstGeom>
            <a:noFill/>
            <a:ln w="9525">
              <a:noFill/>
            </a:ln>
          </p:spPr>
          <p:txBody>
            <a:bodyPr anchor="t" anchorCtr="0">
              <a:spAutoFit/>
            </a:bodyPr>
            <a:p>
              <a:pPr eaLnBrk="0" hangingPunct="0">
                <a:buClrTx/>
                <a:buFontTx/>
              </a:pPr>
              <a:r>
                <a:rPr lang="en-US" altLang="zh-CN" sz="1600" dirty="0">
                  <a:solidFill>
                    <a:srgbClr val="9900FF"/>
                  </a:solidFill>
                  <a:latin typeface="Consolas" panose="020B0609020204030204" pitchFamily="49" charset="0"/>
                  <a:ea typeface="微软雅黑" panose="020B0503020204020204" pitchFamily="34" charset="-122"/>
                </a:rPr>
                <a:t>0/0,y/y</a:t>
              </a:r>
              <a:endParaRPr lang="zh-CN" altLang="en-US" sz="1600" dirty="0">
                <a:solidFill>
                  <a:srgbClr val="9900FF"/>
                </a:solidFill>
                <a:latin typeface="Consolas" panose="020B0609020204030204" pitchFamily="49" charset="0"/>
                <a:ea typeface="微软雅黑" panose="020B0503020204020204" pitchFamily="34" charset="-122"/>
              </a:endParaRPr>
            </a:p>
          </p:txBody>
        </p:sp>
        <p:sp>
          <p:nvSpPr>
            <p:cNvPr id="53" name="任意多边形 52"/>
            <p:cNvSpPr/>
            <p:nvPr/>
          </p:nvSpPr>
          <p:spPr>
            <a:xfrm>
              <a:off x="5179921" y="3178120"/>
              <a:ext cx="438179" cy="862033"/>
            </a:xfrm>
            <a:custGeom>
              <a:avLst/>
              <a:gdLst>
                <a:gd name="connsiteX0" fmla="*/ 13063 w 437606"/>
                <a:gd name="connsiteY0" fmla="*/ 687978 h 862149"/>
                <a:gd name="connsiteX1" fmla="*/ 143692 w 437606"/>
                <a:gd name="connsiteY1" fmla="*/ 844732 h 862149"/>
                <a:gd name="connsiteX2" fmla="*/ 404949 w 437606"/>
                <a:gd name="connsiteY2" fmla="*/ 583475 h 862149"/>
                <a:gd name="connsiteX3" fmla="*/ 339635 w 437606"/>
                <a:gd name="connsiteY3" fmla="*/ 113212 h 862149"/>
                <a:gd name="connsiteX4" fmla="*/ 195943 w 437606"/>
                <a:gd name="connsiteY4" fmla="*/ 8709 h 862149"/>
                <a:gd name="connsiteX5" fmla="*/ 0 w 437606"/>
                <a:gd name="connsiteY5" fmla="*/ 165464 h 862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606" h="862149">
                  <a:moveTo>
                    <a:pt x="13063" y="687978"/>
                  </a:moveTo>
                  <a:cubicBezTo>
                    <a:pt x="45720" y="775063"/>
                    <a:pt x="78378" y="862149"/>
                    <a:pt x="143692" y="844732"/>
                  </a:cubicBezTo>
                  <a:cubicBezTo>
                    <a:pt x="209006" y="827315"/>
                    <a:pt x="372292" y="705395"/>
                    <a:pt x="404949" y="583475"/>
                  </a:cubicBezTo>
                  <a:cubicBezTo>
                    <a:pt x="437606" y="461555"/>
                    <a:pt x="374469" y="209006"/>
                    <a:pt x="339635" y="113212"/>
                  </a:cubicBezTo>
                  <a:cubicBezTo>
                    <a:pt x="304801" y="17418"/>
                    <a:pt x="252549" y="0"/>
                    <a:pt x="195943" y="8709"/>
                  </a:cubicBezTo>
                  <a:cubicBezTo>
                    <a:pt x="139337" y="17418"/>
                    <a:pt x="69668" y="91441"/>
                    <a:pt x="0" y="165464"/>
                  </a:cubicBezTo>
                </a:path>
              </a:pathLst>
            </a:custGeom>
            <a:ln>
              <a:tailEnd type="arrow"/>
            </a:ln>
          </p:spPr>
          <p:style>
            <a:lnRef idx="2">
              <a:schemeClr val="dk1"/>
            </a:lnRef>
            <a:fillRef idx="0">
              <a:schemeClr val="dk1"/>
            </a:fillRef>
            <a:effectRef idx="1">
              <a:schemeClr val="dk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onsolas" panose="020B0609020204030204" pitchFamily="49" charset="0"/>
                <a:ea typeface="微软雅黑" panose="020B0503020204020204" pitchFamily="34" charset="-122"/>
                <a:cs typeface="+mn-cs"/>
              </a:endParaRPr>
            </a:p>
          </p:txBody>
        </p:sp>
      </p:grpSp>
      <p:sp>
        <p:nvSpPr>
          <p:cNvPr id="55" name="右弧形箭头 54"/>
          <p:cNvSpPr/>
          <p:nvPr/>
        </p:nvSpPr>
        <p:spPr>
          <a:xfrm>
            <a:off x="5214938" y="1776413"/>
            <a:ext cx="428625" cy="1428750"/>
          </a:xfrm>
          <a:prstGeom prst="curvedLeftArrow">
            <a:avLst/>
          </a:prstGeom>
        </p:spPr>
        <p:style>
          <a:lnRef idx="1">
            <a:schemeClr val="accent6"/>
          </a:lnRef>
          <a:fillRef idx="3">
            <a:schemeClr val="accent6"/>
          </a:fillRef>
          <a:effectRef idx="2">
            <a:schemeClr val="accent6"/>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onsolas" panose="020B0609020204030204" pitchFamily="49" charset="0"/>
              <a:ea typeface="微软雅黑" panose="020B0503020204020204" pitchFamily="34" charset="-122"/>
              <a:cs typeface="+mn-cs"/>
            </a:endParaRPr>
          </a:p>
        </p:txBody>
      </p:sp>
      <p:sp>
        <p:nvSpPr>
          <p:cNvPr id="56" name="TextBox 55"/>
          <p:cNvSpPr txBox="1"/>
          <p:nvPr/>
        </p:nvSpPr>
        <p:spPr>
          <a:xfrm>
            <a:off x="5715000" y="2233613"/>
            <a:ext cx="1643063" cy="400050"/>
          </a:xfrm>
          <a:prstGeom prst="rect">
            <a:avLst/>
          </a:prstGeom>
          <a:noFill/>
          <a:ln w="9525">
            <a:noFill/>
          </a:ln>
        </p:spPr>
        <p:txBody>
          <a:bodyPr anchor="t" anchorCtr="0">
            <a:spAutoFit/>
          </a:bodyPr>
          <a:p>
            <a:pPr eaLnBrk="0" hangingPunct="0">
              <a:buClrTx/>
              <a:buFontTx/>
            </a:pPr>
            <a:r>
              <a:rPr lang="zh-CN" altLang="en-US" sz="2000" dirty="0">
                <a:solidFill>
                  <a:srgbClr val="000000"/>
                </a:solidFill>
                <a:latin typeface="Consolas" panose="020B0609020204030204" pitchFamily="49" charset="0"/>
                <a:ea typeface="微软雅黑" panose="020B0503020204020204" pitchFamily="34" charset="-122"/>
              </a:rPr>
              <a:t>状态转换图</a:t>
            </a:r>
            <a:endParaRPr lang="zh-CN" altLang="en-US" sz="2000" dirty="0">
              <a:solidFill>
                <a:srgbClr val="000000"/>
              </a:solidFill>
              <a:latin typeface="Consolas" panose="020B0609020204030204" pitchFamily="49"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Rectangle 2"/>
          <p:cNvSpPr>
            <a:spLocks noGrp="1"/>
          </p:cNvSpPr>
          <p:nvPr>
            <p:ph type="title"/>
          </p:nvPr>
        </p:nvSpPr>
        <p:spPr>
          <a:ln/>
        </p:spPr>
        <p:txBody>
          <a:bodyPr vert="horz" wrap="square" lIns="91440" tIns="45720" rIns="91440" bIns="45720" anchor="ctr" anchorCtr="0"/>
          <a:p>
            <a:pPr eaLnBrk="1" hangingPunct="1"/>
            <a:r>
              <a:rPr lang="zh-CN" altLang="en-US" dirty="0">
                <a:latin typeface="黑体" panose="02010609060101010101" pitchFamily="49" charset="-122"/>
                <a:ea typeface="黑体" panose="02010609060101010101" pitchFamily="49" charset="-122"/>
              </a:rPr>
              <a:t>主要内容</a:t>
            </a:r>
            <a:endParaRPr lang="en-US" altLang="zh-CN" dirty="0">
              <a:solidFill>
                <a:schemeClr val="accent1"/>
              </a:solidFill>
              <a:latin typeface="黑体" panose="02010609060101010101" pitchFamily="49" charset="-122"/>
              <a:ea typeface="黑体" panose="02010609060101010101" pitchFamily="49" charset="-122"/>
            </a:endParaRPr>
          </a:p>
        </p:txBody>
      </p:sp>
      <p:sp>
        <p:nvSpPr>
          <p:cNvPr id="21506" name="日期占位符 3"/>
          <p:cNvSpPr>
            <a:spLocks noGrp="1"/>
          </p:cNvSpPr>
          <p:nvPr>
            <p:ph type="dt" sz="half" idx="2"/>
          </p:nvPr>
        </p:nvSpPr>
        <p:spPr>
          <a:noFill/>
          <a:ln>
            <a:noFill/>
          </a:ln>
        </p:spPr>
        <p:txBody>
          <a:bodyPr anchor="t"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a:buClrTx/>
              <a:buFontTx/>
            </a:pPr>
            <a:r>
              <a:rPr lang="en-US" altLang="zh-CN" sz="1200" dirty="0">
                <a:latin typeface="Arial" panose="020B0604020202020204" pitchFamily="34" charset="0"/>
                <a:ea typeface="宋体" panose="02010600030101010101" pitchFamily="2" charset="-122"/>
              </a:rPr>
              <a:t>www.ncepu.edu.cn</a:t>
            </a:r>
            <a:endParaRPr lang="en-US" altLang="zh-CN" sz="1200" dirty="0">
              <a:latin typeface="Arial" panose="020B0604020202020204" pitchFamily="34" charset="0"/>
              <a:ea typeface="宋体" panose="02010600030101010101" pitchFamily="2" charset="-122"/>
            </a:endParaRPr>
          </a:p>
        </p:txBody>
      </p:sp>
      <p:sp>
        <p:nvSpPr>
          <p:cNvPr id="21507" name="页脚占位符 4"/>
          <p:cNvSpPr>
            <a:spLocks noGrp="1"/>
          </p:cNvSpPr>
          <p:nvPr>
            <p:ph type="ftr" sz="quarter" idx="3"/>
          </p:nvPr>
        </p:nvSpPr>
        <p:spPr>
          <a:noFill/>
          <a:ln>
            <a:noFill/>
          </a:ln>
        </p:spPr>
        <p:txBody>
          <a:bodyPr anchor="t"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a:buClrTx/>
              <a:buFontTx/>
            </a:pPr>
            <a:r>
              <a:rPr lang="en-US" altLang="zh-CN" sz="1200" dirty="0">
                <a:latin typeface="Arial" panose="020B0604020202020204" pitchFamily="34" charset="0"/>
                <a:ea typeface="宋体" panose="02010600030101010101" pitchFamily="2" charset="-122"/>
              </a:rPr>
              <a:t>Ncepu</a:t>
            </a:r>
            <a:endParaRPr lang="en-US" altLang="zh-CN" sz="1200" dirty="0">
              <a:latin typeface="Arial" panose="020B0604020202020204" pitchFamily="34" charset="0"/>
              <a:ea typeface="宋体" panose="02010600030101010101" pitchFamily="2" charset="-122"/>
            </a:endParaRPr>
          </a:p>
        </p:txBody>
      </p:sp>
      <p:grpSp>
        <p:nvGrpSpPr>
          <p:cNvPr id="21508" name="Group 76"/>
          <p:cNvGrpSpPr/>
          <p:nvPr/>
        </p:nvGrpSpPr>
        <p:grpSpPr>
          <a:xfrm>
            <a:off x="2286000" y="3962400"/>
            <a:ext cx="4724400" cy="685800"/>
            <a:chOff x="1296" y="1824"/>
            <a:chExt cx="2976" cy="432"/>
          </a:xfrm>
        </p:grpSpPr>
        <p:sp>
          <p:nvSpPr>
            <p:cNvPr id="89165" name="AutoShape 77"/>
            <p:cNvSpPr>
              <a:spLocks noChangeArrowheads="1"/>
            </p:cNvSpPr>
            <p:nvPr/>
          </p:nvSpPr>
          <p:spPr bwMode="gray">
            <a:xfrm>
              <a:off x="1536" y="1899"/>
              <a:ext cx="2736" cy="288"/>
            </a:xfrm>
            <a:prstGeom prst="roundRect">
              <a:avLst>
                <a:gd name="adj" fmla="val 16667"/>
              </a:avLst>
            </a:prstGeom>
            <a:gradFill rotWithShape="1">
              <a:gsLst>
                <a:gs pos="0">
                  <a:schemeClr val="folHlink">
                    <a:gamma/>
                    <a:tint val="21176"/>
                    <a:invGamma/>
                  </a:schemeClr>
                </a:gs>
                <a:gs pos="100000">
                  <a:schemeClr val="folHlink"/>
                </a:gs>
              </a:gsLst>
              <a:lin ang="0" scaled="1"/>
            </a:gradFill>
            <a:ln w="12700" algn="ctr">
              <a:solidFill>
                <a:schemeClr val="bg1"/>
              </a:solidFill>
              <a:round/>
            </a:ln>
            <a:effectLst>
              <a:outerShdw dist="99190" dir="2388334" algn="ctr" rotWithShape="0">
                <a:srgbClr val="333333">
                  <a:alpha val="50000"/>
                </a:srgb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1510" name="AutoShape 78"/>
            <p:cNvSpPr/>
            <p:nvPr/>
          </p:nvSpPr>
          <p:spPr>
            <a:xfrm>
              <a:off x="1296" y="1824"/>
              <a:ext cx="432" cy="432"/>
            </a:xfrm>
            <a:prstGeom prst="diamond">
              <a:avLst/>
            </a:prstGeom>
            <a:solidFill>
              <a:schemeClr val="folHlink"/>
            </a:solidFill>
            <a:ln w="25400" cap="flat" cmpd="sng">
              <a:solidFill>
                <a:schemeClr val="bg1"/>
              </a:solidFill>
              <a:prstDash val="solid"/>
              <a:miter/>
              <a:headEnd type="none" w="med" len="med"/>
              <a:tailEnd type="none" w="med" len="med"/>
            </a:ln>
            <a:effectLst>
              <a:outerShdw dist="63500" dir="2212193" algn="ctr" rotWithShape="0">
                <a:srgbClr val="333333">
                  <a:alpha val="50000"/>
                </a:srgbClr>
              </a:outerShdw>
            </a:effectLst>
          </p:spPr>
          <p:txBody>
            <a:bodyPr wrap="none" anchor="ctr" anchorCtr="0"/>
            <a:p>
              <a:pPr>
                <a:buClrTx/>
                <a:buFontTx/>
              </a:pPr>
              <a:endParaRPr lang="zh-CN" altLang="en-US" dirty="0">
                <a:latin typeface="Arial" panose="020B0604020202020204" pitchFamily="34" charset="0"/>
                <a:ea typeface="宋体" panose="02010600030101010101" pitchFamily="2" charset="-122"/>
              </a:endParaRPr>
            </a:p>
          </p:txBody>
        </p:sp>
        <p:sp>
          <p:nvSpPr>
            <p:cNvPr id="21511" name="Text Box 79"/>
            <p:cNvSpPr txBox="1"/>
            <p:nvPr/>
          </p:nvSpPr>
          <p:spPr>
            <a:xfrm>
              <a:off x="1680" y="1934"/>
              <a:ext cx="2160" cy="231"/>
            </a:xfrm>
            <a:prstGeom prst="rect">
              <a:avLst/>
            </a:prstGeom>
            <a:noFill/>
            <a:ln w="9525">
              <a:noFill/>
            </a:ln>
          </p:spPr>
          <p:txBody>
            <a:bodyPr anchor="t" anchorCtr="0">
              <a:spAutoFit/>
            </a:bodyPr>
            <a:p>
              <a:pPr eaLnBrk="0" hangingPunct="0">
                <a:buClrTx/>
                <a:buFontTx/>
              </a:pPr>
              <a:r>
                <a:rPr lang="en-US" altLang="zh-CN" b="1" dirty="0">
                  <a:solidFill>
                    <a:srgbClr val="000000"/>
                  </a:solidFill>
                  <a:latin typeface="黑体" panose="02010609060101010101" pitchFamily="49" charset="-122"/>
                  <a:ea typeface="黑体" panose="02010609060101010101" pitchFamily="49" charset="-122"/>
                </a:rPr>
                <a:t>  11.3  NPC</a:t>
              </a:r>
              <a:r>
                <a:rPr lang="zh-CN" altLang="en-US" b="1" dirty="0">
                  <a:solidFill>
                    <a:srgbClr val="000000"/>
                  </a:solidFill>
                  <a:latin typeface="黑体" panose="02010609060101010101" pitchFamily="49" charset="-122"/>
                  <a:ea typeface="黑体" panose="02010609060101010101" pitchFamily="49" charset="-122"/>
                </a:rPr>
                <a:t>问题</a:t>
              </a:r>
              <a:endParaRPr lang="zh-CN" altLang="en-US" b="1" dirty="0">
                <a:solidFill>
                  <a:srgbClr val="000000"/>
                </a:solidFill>
                <a:latin typeface="黑体" panose="02010609060101010101" pitchFamily="49" charset="-122"/>
                <a:ea typeface="黑体" panose="02010609060101010101" pitchFamily="49" charset="-122"/>
              </a:endParaRPr>
            </a:p>
          </p:txBody>
        </p:sp>
        <p:sp>
          <p:nvSpPr>
            <p:cNvPr id="21512" name="Text Box 80"/>
            <p:cNvSpPr txBox="1"/>
            <p:nvPr/>
          </p:nvSpPr>
          <p:spPr>
            <a:xfrm>
              <a:off x="1392" y="1886"/>
              <a:ext cx="224" cy="291"/>
            </a:xfrm>
            <a:prstGeom prst="rect">
              <a:avLst/>
            </a:prstGeom>
            <a:noFill/>
            <a:ln w="9525">
              <a:noFill/>
            </a:ln>
          </p:spPr>
          <p:txBody>
            <a:bodyPr wrap="none" anchor="t" anchorCtr="0">
              <a:spAutoFit/>
            </a:bodyPr>
            <a:p>
              <a:pPr algn="ctr" eaLnBrk="0" hangingPunct="0">
                <a:buClrTx/>
                <a:buFontTx/>
              </a:pPr>
              <a:r>
                <a:rPr lang="en-US" altLang="zh-CN" sz="2400" dirty="0">
                  <a:solidFill>
                    <a:schemeClr val="bg1"/>
                  </a:solidFill>
                  <a:latin typeface="Arial" panose="020B0604020202020204" pitchFamily="34" charset="0"/>
                  <a:ea typeface="宋体" panose="02010600030101010101" pitchFamily="2" charset="-122"/>
                </a:rPr>
                <a:t>3</a:t>
              </a:r>
              <a:endParaRPr lang="en-US" altLang="zh-CN" sz="2400" dirty="0">
                <a:solidFill>
                  <a:schemeClr val="bg1"/>
                </a:solidFill>
                <a:latin typeface="Arial" panose="020B0604020202020204" pitchFamily="34" charset="0"/>
                <a:ea typeface="宋体" panose="02010600030101010101" pitchFamily="2" charset="-122"/>
              </a:endParaRPr>
            </a:p>
          </p:txBody>
        </p:sp>
      </p:grpSp>
      <p:grpSp>
        <p:nvGrpSpPr>
          <p:cNvPr id="21513" name="Group 71"/>
          <p:cNvGrpSpPr/>
          <p:nvPr/>
        </p:nvGrpSpPr>
        <p:grpSpPr>
          <a:xfrm>
            <a:off x="2259013" y="3065463"/>
            <a:ext cx="4724400" cy="846137"/>
            <a:chOff x="1296" y="1808"/>
            <a:chExt cx="2976" cy="533"/>
          </a:xfrm>
        </p:grpSpPr>
        <p:sp>
          <p:nvSpPr>
            <p:cNvPr id="22" name="AutoShape 72"/>
            <p:cNvSpPr>
              <a:spLocks noChangeArrowheads="1"/>
            </p:cNvSpPr>
            <p:nvPr/>
          </p:nvSpPr>
          <p:spPr bwMode="gray">
            <a:xfrm>
              <a:off x="1536" y="1899"/>
              <a:ext cx="2736" cy="288"/>
            </a:xfrm>
            <a:prstGeom prst="roundRect">
              <a:avLst>
                <a:gd name="adj" fmla="val 16667"/>
              </a:avLst>
            </a:prstGeom>
            <a:gradFill rotWithShape="1">
              <a:gsLst>
                <a:gs pos="0">
                  <a:schemeClr val="tx2">
                    <a:gamma/>
                    <a:tint val="21176"/>
                    <a:invGamma/>
                  </a:schemeClr>
                </a:gs>
                <a:gs pos="100000">
                  <a:schemeClr val="tx2"/>
                </a:gs>
              </a:gsLst>
              <a:lin ang="0" scaled="1"/>
            </a:gradFill>
            <a:ln w="12700" algn="ctr">
              <a:solidFill>
                <a:schemeClr val="bg1"/>
              </a:solidFill>
              <a:round/>
            </a:ln>
            <a:effectLst>
              <a:outerShdw dist="99190" dir="2388334" algn="ctr" rotWithShape="0">
                <a:srgbClr val="333333">
                  <a:alpha val="50000"/>
                </a:srgb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3" name="AutoShape 73"/>
            <p:cNvSpPr>
              <a:spLocks noChangeArrowheads="1"/>
            </p:cNvSpPr>
            <p:nvPr/>
          </p:nvSpPr>
          <p:spPr bwMode="gray">
            <a:xfrm>
              <a:off x="1296" y="1808"/>
              <a:ext cx="432" cy="432"/>
            </a:xfrm>
            <a:prstGeom prst="diamond">
              <a:avLst/>
            </a:prstGeom>
            <a:solidFill>
              <a:schemeClr val="tx2">
                <a:lumMod val="20000"/>
                <a:lumOff val="80000"/>
              </a:schemeClr>
            </a:solidFill>
            <a:ln w="25400" algn="ctr">
              <a:solidFill>
                <a:schemeClr val="bg1"/>
              </a:solidFill>
              <a:miter lim="800000"/>
            </a:ln>
            <a:effectLst>
              <a:outerShdw dist="63500" dir="2212194" algn="ctr" rotWithShape="0">
                <a:srgbClr val="333333">
                  <a:alpha val="50000"/>
                </a:srgbClr>
              </a:outerShdw>
            </a:effec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1516" name="Text Box 74"/>
            <p:cNvSpPr txBox="1"/>
            <p:nvPr/>
          </p:nvSpPr>
          <p:spPr>
            <a:xfrm>
              <a:off x="1680" y="1934"/>
              <a:ext cx="2160" cy="407"/>
            </a:xfrm>
            <a:prstGeom prst="rect">
              <a:avLst/>
            </a:prstGeom>
            <a:noFill/>
            <a:ln w="9525">
              <a:noFill/>
            </a:ln>
          </p:spPr>
          <p:txBody>
            <a:bodyPr anchor="t" anchorCtr="0">
              <a:spAutoFit/>
            </a:bodyPr>
            <a:p>
              <a:pPr eaLnBrk="0" hangingPunct="0">
                <a:buClrTx/>
                <a:buFontTx/>
              </a:pPr>
              <a:r>
                <a:rPr lang="en-US" altLang="zh-CN" b="1" dirty="0">
                  <a:solidFill>
                    <a:srgbClr val="000000"/>
                  </a:solidFill>
                  <a:latin typeface="黑体" panose="02010609060101010101" pitchFamily="49" charset="-122"/>
                  <a:ea typeface="黑体" panose="02010609060101010101" pitchFamily="49" charset="-122"/>
                </a:rPr>
                <a:t>  11.2  P</a:t>
              </a:r>
              <a:r>
                <a:rPr lang="zh-CN" altLang="en-US" b="1" dirty="0">
                  <a:solidFill>
                    <a:srgbClr val="000000"/>
                  </a:solidFill>
                  <a:latin typeface="黑体" panose="02010609060101010101" pitchFamily="49" charset="-122"/>
                  <a:ea typeface="黑体" panose="02010609060101010101" pitchFamily="49" charset="-122"/>
                </a:rPr>
                <a:t>类和</a:t>
              </a:r>
              <a:r>
                <a:rPr lang="en-US" altLang="zh-CN" b="1" dirty="0">
                  <a:solidFill>
                    <a:srgbClr val="000000"/>
                  </a:solidFill>
                  <a:latin typeface="黑体" panose="02010609060101010101" pitchFamily="49" charset="-122"/>
                  <a:ea typeface="黑体" panose="02010609060101010101" pitchFamily="49" charset="-122"/>
                </a:rPr>
                <a:t>NP</a:t>
              </a:r>
              <a:r>
                <a:rPr lang="zh-CN" altLang="en-US" b="1" dirty="0">
                  <a:solidFill>
                    <a:srgbClr val="000000"/>
                  </a:solidFill>
                  <a:latin typeface="黑体" panose="02010609060101010101" pitchFamily="49" charset="-122"/>
                  <a:ea typeface="黑体" panose="02010609060101010101" pitchFamily="49" charset="-122"/>
                </a:rPr>
                <a:t>类问题 </a:t>
              </a:r>
              <a:endParaRPr lang="zh-CN" altLang="en-US" b="1" dirty="0">
                <a:solidFill>
                  <a:srgbClr val="000000"/>
                </a:solidFill>
                <a:latin typeface="黑体" panose="02010609060101010101" pitchFamily="49" charset="-122"/>
                <a:ea typeface="黑体" panose="02010609060101010101" pitchFamily="49" charset="-122"/>
              </a:endParaRPr>
            </a:p>
            <a:p>
              <a:pPr eaLnBrk="0" hangingPunct="0">
                <a:buClrTx/>
                <a:buFontTx/>
              </a:pPr>
              <a:endParaRPr lang="zh-CN" altLang="en-US" b="1" dirty="0">
                <a:solidFill>
                  <a:srgbClr val="000000"/>
                </a:solidFill>
                <a:latin typeface="黑体" panose="02010609060101010101" pitchFamily="49" charset="-122"/>
                <a:ea typeface="黑体" panose="02010609060101010101" pitchFamily="49" charset="-122"/>
              </a:endParaRPr>
            </a:p>
          </p:txBody>
        </p:sp>
        <p:sp>
          <p:nvSpPr>
            <p:cNvPr id="21517" name="Text Box 75"/>
            <p:cNvSpPr txBox="1"/>
            <p:nvPr/>
          </p:nvSpPr>
          <p:spPr>
            <a:xfrm>
              <a:off x="1392" y="1886"/>
              <a:ext cx="224" cy="291"/>
            </a:xfrm>
            <a:prstGeom prst="rect">
              <a:avLst/>
            </a:prstGeom>
            <a:noFill/>
            <a:ln w="9525">
              <a:noFill/>
            </a:ln>
          </p:spPr>
          <p:txBody>
            <a:bodyPr wrap="none" anchor="t" anchorCtr="0">
              <a:spAutoFit/>
            </a:bodyPr>
            <a:p>
              <a:pPr algn="ctr" eaLnBrk="0" hangingPunct="0">
                <a:buClrTx/>
                <a:buFontTx/>
              </a:pPr>
              <a:r>
                <a:rPr lang="en-US" altLang="zh-CN" sz="2400" dirty="0">
                  <a:solidFill>
                    <a:schemeClr val="bg1"/>
                  </a:solidFill>
                  <a:latin typeface="Arial" panose="020B0604020202020204" pitchFamily="34" charset="0"/>
                  <a:ea typeface="宋体" panose="02010600030101010101" pitchFamily="2" charset="-122"/>
                </a:rPr>
                <a:t>2</a:t>
              </a:r>
              <a:endParaRPr lang="en-US" altLang="zh-CN" sz="2400" dirty="0">
                <a:solidFill>
                  <a:schemeClr val="bg1"/>
                </a:solidFill>
                <a:latin typeface="Arial" panose="020B0604020202020204" pitchFamily="34" charset="0"/>
                <a:ea typeface="宋体" panose="02010600030101010101" pitchFamily="2" charset="-122"/>
              </a:endParaRPr>
            </a:p>
          </p:txBody>
        </p:sp>
      </p:grpSp>
      <p:grpSp>
        <p:nvGrpSpPr>
          <p:cNvPr id="21518" name="Group 66"/>
          <p:cNvGrpSpPr/>
          <p:nvPr/>
        </p:nvGrpSpPr>
        <p:grpSpPr>
          <a:xfrm>
            <a:off x="2259013" y="2149475"/>
            <a:ext cx="4724400" cy="685800"/>
            <a:chOff x="1296" y="1824"/>
            <a:chExt cx="2976" cy="432"/>
          </a:xfrm>
        </p:grpSpPr>
        <p:sp>
          <p:nvSpPr>
            <p:cNvPr id="33" name="AutoShape 67"/>
            <p:cNvSpPr>
              <a:spLocks noChangeArrowheads="1"/>
            </p:cNvSpPr>
            <p:nvPr/>
          </p:nvSpPr>
          <p:spPr bwMode="gray">
            <a:xfrm>
              <a:off x="1536" y="1899"/>
              <a:ext cx="2736" cy="288"/>
            </a:xfrm>
            <a:prstGeom prst="roundRect">
              <a:avLst>
                <a:gd name="adj" fmla="val 16667"/>
              </a:avLst>
            </a:prstGeom>
            <a:gradFill rotWithShape="1">
              <a:gsLst>
                <a:gs pos="0">
                  <a:schemeClr val="accent1">
                    <a:gamma/>
                    <a:tint val="21176"/>
                    <a:invGamma/>
                  </a:schemeClr>
                </a:gs>
                <a:gs pos="100000">
                  <a:schemeClr val="accent1"/>
                </a:gs>
              </a:gsLst>
              <a:lin ang="0" scaled="1"/>
            </a:gradFill>
            <a:ln w="12700" algn="ctr">
              <a:solidFill>
                <a:schemeClr val="bg1"/>
              </a:solidFill>
              <a:round/>
            </a:ln>
            <a:effectLst>
              <a:outerShdw dist="99190" dir="2388334" algn="ctr" rotWithShape="0">
                <a:srgbClr val="333333">
                  <a:alpha val="50000"/>
                </a:srgb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 name="AutoShape 68"/>
            <p:cNvSpPr>
              <a:spLocks noChangeArrowheads="1"/>
            </p:cNvSpPr>
            <p:nvPr/>
          </p:nvSpPr>
          <p:spPr bwMode="gray">
            <a:xfrm>
              <a:off x="1296" y="1824"/>
              <a:ext cx="432" cy="432"/>
            </a:xfrm>
            <a:prstGeom prst="diamond">
              <a:avLst/>
            </a:prstGeom>
            <a:solidFill>
              <a:schemeClr val="accent1">
                <a:lumMod val="40000"/>
                <a:lumOff val="60000"/>
              </a:schemeClr>
            </a:solidFill>
            <a:ln w="25400" algn="ctr">
              <a:solidFill>
                <a:schemeClr val="bg1"/>
              </a:solidFill>
              <a:miter lim="800000"/>
            </a:ln>
            <a:effectLst>
              <a:outerShdw dist="63500" dir="2212194" algn="ctr" rotWithShape="0">
                <a:srgbClr val="333333">
                  <a:alpha val="50000"/>
                </a:srgbClr>
              </a:outerShdw>
            </a:effec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1521" name="Text Box 69"/>
            <p:cNvSpPr txBox="1"/>
            <p:nvPr/>
          </p:nvSpPr>
          <p:spPr>
            <a:xfrm>
              <a:off x="1680" y="1934"/>
              <a:ext cx="2160" cy="233"/>
            </a:xfrm>
            <a:prstGeom prst="rect">
              <a:avLst/>
            </a:prstGeom>
            <a:noFill/>
            <a:ln w="9525">
              <a:noFill/>
            </a:ln>
          </p:spPr>
          <p:txBody>
            <a:bodyPr anchor="t" anchorCtr="0">
              <a:spAutoFit/>
            </a:bodyPr>
            <a:p>
              <a:pPr eaLnBrk="0" hangingPunct="0">
                <a:buClrTx/>
                <a:buFontTx/>
              </a:pPr>
              <a:r>
                <a:rPr lang="en-US" altLang="zh-CN" b="1" dirty="0">
                  <a:solidFill>
                    <a:srgbClr val="000000"/>
                  </a:solidFill>
                  <a:latin typeface="黑体" panose="02010609060101010101" pitchFamily="49" charset="-122"/>
                  <a:ea typeface="黑体" panose="02010609060101010101" pitchFamily="49" charset="-122"/>
                </a:rPr>
                <a:t>  11.1  </a:t>
              </a:r>
              <a:r>
                <a:rPr lang="zh-CN" altLang="en-US" b="1" dirty="0">
                  <a:solidFill>
                    <a:srgbClr val="000000"/>
                  </a:solidFill>
                  <a:latin typeface="黑体" panose="02010609060101010101" pitchFamily="49" charset="-122"/>
                  <a:ea typeface="黑体" panose="02010609060101010101" pitchFamily="49" charset="-122"/>
                </a:rPr>
                <a:t>计算模型 </a:t>
              </a:r>
              <a:endParaRPr lang="zh-CN" altLang="en-US" b="1" dirty="0">
                <a:solidFill>
                  <a:srgbClr val="000000"/>
                </a:solidFill>
                <a:latin typeface="黑体" panose="02010609060101010101" pitchFamily="49" charset="-122"/>
                <a:ea typeface="黑体" panose="02010609060101010101" pitchFamily="49" charset="-122"/>
              </a:endParaRPr>
            </a:p>
          </p:txBody>
        </p:sp>
        <p:sp>
          <p:nvSpPr>
            <p:cNvPr id="21522" name="Text Box 70"/>
            <p:cNvSpPr txBox="1"/>
            <p:nvPr/>
          </p:nvSpPr>
          <p:spPr>
            <a:xfrm>
              <a:off x="1392" y="1886"/>
              <a:ext cx="224" cy="291"/>
            </a:xfrm>
            <a:prstGeom prst="rect">
              <a:avLst/>
            </a:prstGeom>
            <a:noFill/>
            <a:ln w="9525">
              <a:noFill/>
            </a:ln>
          </p:spPr>
          <p:txBody>
            <a:bodyPr wrap="none" anchor="t" anchorCtr="0">
              <a:spAutoFit/>
            </a:bodyPr>
            <a:p>
              <a:pPr algn="ctr" eaLnBrk="0" hangingPunct="0">
                <a:buClrTx/>
                <a:buFontTx/>
              </a:pPr>
              <a:r>
                <a:rPr lang="en-US" altLang="zh-CN" sz="2400" dirty="0">
                  <a:solidFill>
                    <a:schemeClr val="bg1"/>
                  </a:solidFill>
                  <a:latin typeface="Arial" panose="020B0604020202020204" pitchFamily="34" charset="0"/>
                  <a:ea typeface="宋体" panose="02010600030101010101" pitchFamily="2" charset="-122"/>
                </a:rPr>
                <a:t>1</a:t>
              </a:r>
              <a:endParaRPr lang="en-US" altLang="zh-CN" sz="2400" dirty="0">
                <a:solidFill>
                  <a:schemeClr val="bg1"/>
                </a:solidFill>
                <a:latin typeface="Arial" panose="020B0604020202020204" pitchFamily="34" charset="0"/>
                <a:ea typeface="宋体" panose="02010600030101010101" pitchFamily="2" charset="-122"/>
              </a:endParaRPr>
            </a:p>
          </p:txBody>
        </p:sp>
      </p:gr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43" name="Text Box 3"/>
          <p:cNvSpPr txBox="1">
            <a:spLocks noChangeArrowheads="1"/>
          </p:cNvSpPr>
          <p:nvPr/>
        </p:nvSpPr>
        <p:spPr bwMode="auto">
          <a:xfrm>
            <a:off x="838200" y="968375"/>
            <a:ext cx="7559675" cy="2751138"/>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342900" marR="0" lvl="0" indent="-342900" algn="l" defTabSz="914400" rtl="0" eaLnBrk="0" fontAlgn="base" latinLnBrk="0" hangingPunct="0">
              <a:lnSpc>
                <a:spcPts val="3000"/>
              </a:lnSpc>
              <a:spcBef>
                <a:spcPct val="0"/>
              </a:spcBef>
              <a:spcAft>
                <a:spcPct val="0"/>
              </a:spcAft>
              <a:buClrTx/>
              <a:buSzTx/>
              <a:buFont typeface="Arial" panose="020B0604020202020204" pitchFamily="34" charset="0"/>
              <a:buChar char="•"/>
              <a:defRPr/>
            </a:pPr>
            <a:r>
              <a:rPr kumimoji="0" lang="en-US" altLang="zh-CN" sz="2000" b="0" i="1" u="none" strike="noStrike" kern="1200" cap="none" spc="0" normalizeH="0" baseline="0" noProof="0" dirty="0" err="1">
                <a:ln>
                  <a:noFill/>
                </a:ln>
                <a:solidFill>
                  <a:srgbClr val="FF0000"/>
                </a:solidFill>
                <a:effectLst/>
                <a:uLnTx/>
                <a:uFillTx/>
                <a:latin typeface="Consolas" panose="020B0609020204030204" pitchFamily="49" charset="0"/>
                <a:ea typeface="微软雅黑" panose="020B0503020204020204" pitchFamily="34" charset="-122"/>
                <a:cs typeface="Consolas" panose="020B0609020204030204" pitchFamily="49" charset="0"/>
              </a:rPr>
              <a:t>q</a:t>
            </a:r>
            <a:r>
              <a:rPr kumimoji="0" lang="en-US" altLang="zh-CN" sz="2000" b="0" i="0" u="none" strike="noStrike" kern="1200" cap="none" spc="0" normalizeH="0" baseline="-25000" noProof="0" dirty="0" err="1">
                <a:ln>
                  <a:noFill/>
                </a:ln>
                <a:solidFill>
                  <a:srgbClr val="FF0000"/>
                </a:solidFill>
                <a:effectLst/>
                <a:uLnTx/>
                <a:uFillTx/>
                <a:latin typeface="Consolas" panose="020B0609020204030204" pitchFamily="49" charset="0"/>
                <a:ea typeface="微软雅黑" panose="020B0503020204020204" pitchFamily="34" charset="-122"/>
                <a:cs typeface="Consolas" panose="020B0609020204030204" pitchFamily="49" charset="0"/>
              </a:rPr>
              <a:t>0</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：初始状态。</a:t>
            </a:r>
            <a:endParaRPr kumimoji="0" lang="zh-CN" altLang="en-US" sz="2000" b="0" i="1"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endParaRPr>
          </a:p>
          <a:p>
            <a:pPr marL="342900" marR="0" lvl="0" indent="-342900" algn="l" defTabSz="914400" rtl="0" eaLnBrk="0" fontAlgn="base" latinLnBrk="0" hangingPunct="0">
              <a:lnSpc>
                <a:spcPts val="3000"/>
              </a:lnSpc>
              <a:spcBef>
                <a:spcPct val="0"/>
              </a:spcBef>
              <a:spcAft>
                <a:spcPct val="0"/>
              </a:spcAft>
              <a:buClrTx/>
              <a:buSzTx/>
              <a:buFont typeface="Arial" panose="020B0604020202020204" pitchFamily="34" charset="0"/>
              <a:buChar char="•"/>
              <a:defRPr/>
            </a:pPr>
            <a:r>
              <a:rPr kumimoji="0" lang="en-US" altLang="zh-CN" sz="2000" b="0" i="1" u="none" strike="noStrike" kern="1200" cap="none" spc="0" normalizeH="0" baseline="0" noProof="0" dirty="0" err="1">
                <a:ln>
                  <a:noFill/>
                </a:ln>
                <a:solidFill>
                  <a:srgbClr val="FF0000"/>
                </a:solidFill>
                <a:effectLst/>
                <a:uLnTx/>
                <a:uFillTx/>
                <a:latin typeface="Consolas" panose="020B0609020204030204" pitchFamily="49" charset="0"/>
                <a:ea typeface="微软雅黑" panose="020B0503020204020204" pitchFamily="34" charset="-122"/>
                <a:cs typeface="Consolas" panose="020B0609020204030204" pitchFamily="49" charset="0"/>
              </a:rPr>
              <a:t>q</a:t>
            </a:r>
            <a:r>
              <a:rPr kumimoji="0" lang="en-US" altLang="zh-CN" sz="2000" b="0" i="0" u="none" strike="noStrike" kern="1200" cap="none" spc="0" normalizeH="0" baseline="-25000" noProof="0" dirty="0" err="1">
                <a:ln>
                  <a:noFill/>
                </a:ln>
                <a:solidFill>
                  <a:srgbClr val="FF0000"/>
                </a:solidFill>
                <a:effectLst/>
                <a:uLnTx/>
                <a:uFillTx/>
                <a:latin typeface="Consolas" panose="020B0609020204030204" pitchFamily="49" charset="0"/>
                <a:ea typeface="微软雅黑" panose="020B0503020204020204" pitchFamily="34" charset="-122"/>
                <a:cs typeface="Consolas" panose="020B0609020204030204" pitchFamily="49" charset="0"/>
              </a:rPr>
              <a:t>1</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：在</a:t>
            </a:r>
            <a:r>
              <a:rPr kumimoji="0" lang="en-US" altLang="zh-CN" sz="2000" b="0" i="1" u="none" strike="noStrike" kern="1200" cap="none" spc="0" normalizeH="0" baseline="0" noProof="0" dirty="0" err="1">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q</a:t>
            </a:r>
            <a:r>
              <a:rPr kumimoji="0" lang="en-US" altLang="zh-CN" sz="2000" b="0" i="0" u="none" strike="noStrike" kern="1200" cap="none" spc="0" normalizeH="0" baseline="-25000" noProof="0" dirty="0" err="1">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0</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下读到</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0</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，把</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0</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改为</a:t>
            </a: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x</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，同时状态改为</a:t>
            </a: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q</a:t>
            </a:r>
            <a:r>
              <a:rPr kumimoji="0" lang="en-US" altLang="zh-CN" sz="2000" b="0" i="0" u="none" strike="noStrike" kern="1200" cap="none" spc="0" normalizeH="0" baseline="-2500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1</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a:t>
            </a: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q</a:t>
            </a:r>
            <a:r>
              <a:rPr kumimoji="0" lang="en-US" altLang="zh-CN" sz="2000" b="0" i="0" u="none" strike="noStrike" kern="1200" cap="none" spc="0" normalizeH="0" baseline="-2500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1</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下读到</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0</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，不改动，只右移。</a:t>
            </a:r>
            <a:endParaRPr kumimoji="0" lang="zh-CN" altLang="en-US" sz="2000" b="0" i="1"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endParaRPr>
          </a:p>
          <a:p>
            <a:pPr marL="342900" marR="0" lvl="0" indent="-342900" algn="l" defTabSz="914400" rtl="0" eaLnBrk="0" fontAlgn="base" latinLnBrk="0" hangingPunct="0">
              <a:lnSpc>
                <a:spcPts val="3000"/>
              </a:lnSpc>
              <a:spcBef>
                <a:spcPct val="0"/>
              </a:spcBef>
              <a:spcAft>
                <a:spcPct val="0"/>
              </a:spcAft>
              <a:buClrTx/>
              <a:buSzTx/>
              <a:buFont typeface="Arial" panose="020B0604020202020204" pitchFamily="34" charset="0"/>
              <a:buChar char="•"/>
              <a:defRPr/>
            </a:pPr>
            <a:r>
              <a:rPr kumimoji="0" lang="en-US" altLang="zh-CN" sz="2000" b="0" i="1" u="none" strike="noStrike" kern="1200" cap="none" spc="0" normalizeH="0" baseline="0" noProof="0" dirty="0" err="1">
                <a:ln>
                  <a:noFill/>
                </a:ln>
                <a:solidFill>
                  <a:srgbClr val="FF0000"/>
                </a:solidFill>
                <a:effectLst/>
                <a:uLnTx/>
                <a:uFillTx/>
                <a:latin typeface="Consolas" panose="020B0609020204030204" pitchFamily="49" charset="0"/>
                <a:ea typeface="微软雅黑" panose="020B0503020204020204" pitchFamily="34" charset="-122"/>
                <a:cs typeface="Consolas" panose="020B0609020204030204" pitchFamily="49" charset="0"/>
              </a:rPr>
              <a:t>q</a:t>
            </a:r>
            <a:r>
              <a:rPr kumimoji="0" lang="en-US" altLang="zh-CN" sz="2000" b="0" i="0" u="none" strike="noStrike" kern="1200" cap="none" spc="0" normalizeH="0" baseline="-25000" noProof="0" dirty="0" err="1">
                <a:ln>
                  <a:noFill/>
                </a:ln>
                <a:solidFill>
                  <a:srgbClr val="FF0000"/>
                </a:solidFill>
                <a:effectLst/>
                <a:uLnTx/>
                <a:uFillTx/>
                <a:latin typeface="Consolas" panose="020B0609020204030204" pitchFamily="49" charset="0"/>
                <a:ea typeface="微软雅黑" panose="020B0503020204020204" pitchFamily="34" charset="-122"/>
                <a:cs typeface="Consolas" panose="020B0609020204030204" pitchFamily="49" charset="0"/>
              </a:rPr>
              <a:t>2</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：在</a:t>
            </a:r>
            <a:r>
              <a:rPr kumimoji="0" lang="en-US" altLang="zh-CN" sz="2000" b="0" i="1" u="none" strike="noStrike" kern="1200" cap="none" spc="0" normalizeH="0" baseline="0" noProof="0" dirty="0" err="1">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q</a:t>
            </a:r>
            <a:r>
              <a:rPr kumimoji="0" lang="en-US" altLang="zh-CN" sz="2000" b="0" i="0" u="none" strike="noStrike" kern="1200" cap="none" spc="0" normalizeH="0" baseline="-25000" noProof="0" dirty="0" err="1">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1</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读到</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1</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，把</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1</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改为</a:t>
            </a: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y</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，同时状态改为</a:t>
            </a: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q</a:t>
            </a:r>
            <a:r>
              <a:rPr kumimoji="0" lang="en-US" altLang="zh-CN" sz="2000" b="0" i="0" u="none" strike="noStrike" kern="1200" cap="none" spc="0" normalizeH="0" baseline="-2500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2</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，向左移。</a:t>
            </a:r>
            <a:r>
              <a:rPr kumimoji="0" lang="en-US" altLang="zh-CN" sz="2000" b="0" i="1" u="none" strike="noStrike" kern="1200" cap="none" spc="0" normalizeH="0" baseline="0" noProof="0" dirty="0" err="1">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q</a:t>
            </a:r>
            <a:r>
              <a:rPr kumimoji="0" lang="en-US" altLang="zh-CN" sz="2000" b="0" i="0" u="none" strike="noStrike" kern="1200" cap="none" spc="0" normalizeH="0" baseline="-25000" noProof="0" dirty="0" err="1">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2</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下读到</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0</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，不改动，继续左移，直到读到</a:t>
            </a: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x</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，状态改为</a:t>
            </a:r>
            <a:r>
              <a:rPr kumimoji="0" lang="en-US" altLang="zh-CN" sz="2000" b="0" i="1" u="none" strike="noStrike" kern="1200" cap="none" spc="0" normalizeH="0" baseline="0" noProof="0" dirty="0" err="1">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q</a:t>
            </a:r>
            <a:r>
              <a:rPr kumimoji="0" lang="en-US" altLang="zh-CN" sz="2000" b="0" i="0" u="none" strike="noStrike" kern="1200" cap="none" spc="0" normalizeH="0" baseline="-25000" noProof="0" dirty="0" err="1">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0</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a:t>
            </a:r>
            <a:endParaRPr kumimoji="0" lang="zh-CN" altLang="en-US" sz="2000" b="0" i="1"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endParaRPr>
          </a:p>
          <a:p>
            <a:pPr marL="342900" marR="0" lvl="0" indent="-342900" algn="l" defTabSz="914400" rtl="0" eaLnBrk="0" fontAlgn="base" latinLnBrk="0" hangingPunct="0">
              <a:lnSpc>
                <a:spcPts val="3000"/>
              </a:lnSpc>
              <a:spcBef>
                <a:spcPct val="0"/>
              </a:spcBef>
              <a:spcAft>
                <a:spcPct val="0"/>
              </a:spcAft>
              <a:buClrTx/>
              <a:buSzTx/>
              <a:buFont typeface="Arial" panose="020B0604020202020204" pitchFamily="34" charset="0"/>
              <a:buChar char="•"/>
              <a:defRPr/>
            </a:pPr>
            <a:r>
              <a:rPr kumimoji="0" lang="en-US" altLang="zh-CN" sz="2000" b="0" i="1" u="none" strike="noStrike" kern="1200" cap="none" spc="0" normalizeH="0" baseline="0" noProof="0" dirty="0" err="1">
                <a:ln>
                  <a:noFill/>
                </a:ln>
                <a:solidFill>
                  <a:srgbClr val="FF0000"/>
                </a:solidFill>
                <a:effectLst/>
                <a:uLnTx/>
                <a:uFillTx/>
                <a:latin typeface="Consolas" panose="020B0609020204030204" pitchFamily="49" charset="0"/>
                <a:ea typeface="微软雅黑" panose="020B0503020204020204" pitchFamily="34" charset="-122"/>
                <a:cs typeface="Consolas" panose="020B0609020204030204" pitchFamily="49" charset="0"/>
              </a:rPr>
              <a:t>q</a:t>
            </a:r>
            <a:r>
              <a:rPr kumimoji="0" lang="en-US" altLang="zh-CN" sz="2000" b="0" i="0" u="none" strike="noStrike" kern="1200" cap="none" spc="0" normalizeH="0" baseline="-25000" noProof="0" dirty="0" err="1">
                <a:ln>
                  <a:noFill/>
                </a:ln>
                <a:solidFill>
                  <a:srgbClr val="FF0000"/>
                </a:solidFill>
                <a:effectLst/>
                <a:uLnTx/>
                <a:uFillTx/>
                <a:latin typeface="Consolas" panose="020B0609020204030204" pitchFamily="49" charset="0"/>
                <a:ea typeface="微软雅黑" panose="020B0503020204020204" pitchFamily="34" charset="-122"/>
                <a:cs typeface="Consolas" panose="020B0609020204030204" pitchFamily="49" charset="0"/>
              </a:rPr>
              <a:t>3</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a:t>
            </a:r>
            <a:r>
              <a:rPr kumimoji="0" lang="en-US" altLang="zh-CN" sz="2000" b="0" i="1" u="none" strike="noStrike" kern="1200" cap="none" spc="0" normalizeH="0" baseline="0" noProof="0" dirty="0" err="1">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q</a:t>
            </a:r>
            <a:r>
              <a:rPr kumimoji="0" lang="en-US" altLang="zh-CN" sz="2000" b="0" i="0" u="none" strike="noStrike" kern="1200" cap="none" spc="0" normalizeH="0" baseline="-25000" noProof="0" dirty="0" err="1">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0</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下读到</a:t>
            </a: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y</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，状态改为</a:t>
            </a:r>
            <a:r>
              <a:rPr kumimoji="0" lang="en-US" altLang="zh-CN" sz="2000" b="0" i="1" u="none" strike="noStrike" kern="1200" cap="none" spc="0" normalizeH="0" baseline="0" noProof="0" dirty="0" err="1">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q</a:t>
            </a:r>
            <a:r>
              <a:rPr kumimoji="0" lang="en-US" altLang="zh-CN" sz="2000" b="0" i="0" u="none" strike="noStrike" kern="1200" cap="none" spc="0" normalizeH="0" baseline="-25000" noProof="0" dirty="0" err="1">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3</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a:t>
            </a:r>
            <a:endParaRPr kumimoji="0" lang="zh-CN" altLang="en-US" sz="2000" b="0" i="1"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endParaRPr>
          </a:p>
          <a:p>
            <a:pPr marL="342900" marR="0" lvl="0" indent="-342900" algn="l" defTabSz="914400" rtl="0" eaLnBrk="0" fontAlgn="base" latinLnBrk="0" hangingPunct="0">
              <a:lnSpc>
                <a:spcPts val="3000"/>
              </a:lnSpc>
              <a:spcBef>
                <a:spcPct val="0"/>
              </a:spcBef>
              <a:spcAft>
                <a:spcPct val="0"/>
              </a:spcAft>
              <a:buClrTx/>
              <a:buSzTx/>
              <a:buFont typeface="Arial" panose="020B0604020202020204" pitchFamily="34" charset="0"/>
              <a:buChar char="•"/>
              <a:defRPr/>
            </a:pPr>
            <a:r>
              <a:rPr kumimoji="0" lang="en-US" altLang="zh-CN" sz="2000" b="0" i="1" u="none" strike="noStrike" kern="1200" cap="none" spc="0" normalizeH="0" baseline="0" noProof="0" dirty="0" err="1">
                <a:ln>
                  <a:noFill/>
                </a:ln>
                <a:solidFill>
                  <a:srgbClr val="FF0000"/>
                </a:solidFill>
                <a:effectLst/>
                <a:uLnTx/>
                <a:uFillTx/>
                <a:latin typeface="Consolas" panose="020B0609020204030204" pitchFamily="49" charset="0"/>
                <a:ea typeface="微软雅黑" panose="020B0503020204020204" pitchFamily="34" charset="-122"/>
                <a:cs typeface="Consolas" panose="020B0609020204030204" pitchFamily="49" charset="0"/>
              </a:rPr>
              <a:t>q</a:t>
            </a:r>
            <a:r>
              <a:rPr kumimoji="0" lang="en-US" altLang="zh-CN" sz="2000" b="0" i="0" u="none" strike="noStrike" kern="1200" cap="none" spc="0" normalizeH="0" baseline="-25000" noProof="0" dirty="0" err="1">
                <a:ln>
                  <a:noFill/>
                </a:ln>
                <a:solidFill>
                  <a:srgbClr val="FF0000"/>
                </a:solidFill>
                <a:effectLst/>
                <a:uLnTx/>
                <a:uFillTx/>
                <a:latin typeface="Consolas" panose="020B0609020204030204" pitchFamily="49" charset="0"/>
                <a:ea typeface="微软雅黑" panose="020B0503020204020204" pitchFamily="34" charset="-122"/>
                <a:cs typeface="Consolas" panose="020B0609020204030204" pitchFamily="49" charset="0"/>
              </a:rPr>
              <a:t>4</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a:t>
            </a:r>
            <a:r>
              <a:rPr kumimoji="0" lang="en-US" altLang="zh-CN" sz="2000" b="0" i="1" u="none" strike="noStrike" kern="1200" cap="none" spc="0" normalizeH="0" baseline="0" noProof="0" dirty="0" err="1">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q</a:t>
            </a:r>
            <a:r>
              <a:rPr kumimoji="0" lang="en-US" altLang="zh-CN" sz="2000" b="0" i="0" u="none" strike="noStrike" kern="1200" cap="none" spc="0" normalizeH="0" baseline="0" noProof="0" dirty="0" err="1">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3</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下读到</a:t>
            </a: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B</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，状态改为</a:t>
            </a: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q</a:t>
            </a:r>
            <a:r>
              <a:rPr kumimoji="0" lang="en-US" altLang="zh-CN" sz="2000" b="0" i="0" u="none" strike="noStrike" kern="1200" cap="none" spc="0" normalizeH="0" baseline="-2500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4</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a:t>
            </a: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q</a:t>
            </a:r>
            <a:r>
              <a:rPr kumimoji="0" lang="en-US" altLang="zh-CN" sz="2000" b="0" i="0" u="none" strike="noStrike" kern="1200" cap="none" spc="0" normalizeH="0" baseline="-2500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4</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为终止状态。</a:t>
            </a:r>
            <a:endPar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grpSp>
        <p:nvGrpSpPr>
          <p:cNvPr id="45058" name="组合 3"/>
          <p:cNvGrpSpPr/>
          <p:nvPr/>
        </p:nvGrpSpPr>
        <p:grpSpPr>
          <a:xfrm>
            <a:off x="1643063" y="3857625"/>
            <a:ext cx="5572125" cy="2857500"/>
            <a:chOff x="701285" y="2957452"/>
            <a:chExt cx="6085293" cy="3400506"/>
          </a:xfrm>
        </p:grpSpPr>
        <p:sp>
          <p:nvSpPr>
            <p:cNvPr id="5" name="椭圆 4"/>
            <p:cNvSpPr/>
            <p:nvPr/>
          </p:nvSpPr>
          <p:spPr>
            <a:xfrm>
              <a:off x="1356624" y="3282389"/>
              <a:ext cx="540915" cy="574308"/>
            </a:xfrm>
            <a:prstGeom prst="ellipse">
              <a:avLst/>
            </a:prstGeom>
          </p:spPr>
          <p:style>
            <a:lnRef idx="1">
              <a:schemeClr val="accent5"/>
            </a:lnRef>
            <a:fillRef idx="2">
              <a:schemeClr val="accent5"/>
            </a:fillRef>
            <a:effectRef idx="1">
              <a:schemeClr val="accent5"/>
            </a:effectRef>
            <a:fontRef idx="minor">
              <a:schemeClr val="dk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R</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6" name="椭圆 5"/>
            <p:cNvSpPr/>
            <p:nvPr/>
          </p:nvSpPr>
          <p:spPr>
            <a:xfrm>
              <a:off x="4746011" y="3282389"/>
              <a:ext cx="540915" cy="574308"/>
            </a:xfrm>
            <a:prstGeom prst="ellipse">
              <a:avLst/>
            </a:prstGeom>
          </p:spPr>
          <p:style>
            <a:lnRef idx="1">
              <a:schemeClr val="accent5"/>
            </a:lnRef>
            <a:fillRef idx="2">
              <a:schemeClr val="accent5"/>
            </a:fillRef>
            <a:effectRef idx="1">
              <a:schemeClr val="accent5"/>
            </a:effectRef>
            <a:fontRef idx="minor">
              <a:schemeClr val="dk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R</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7" name="椭圆 6"/>
            <p:cNvSpPr/>
            <p:nvPr/>
          </p:nvSpPr>
          <p:spPr>
            <a:xfrm>
              <a:off x="1356624" y="4642592"/>
              <a:ext cx="540915" cy="576197"/>
            </a:xfrm>
            <a:prstGeom prst="ellipse">
              <a:avLst/>
            </a:prstGeom>
          </p:spPr>
          <p:style>
            <a:lnRef idx="1">
              <a:schemeClr val="accent5"/>
            </a:lnRef>
            <a:fillRef idx="2">
              <a:schemeClr val="accent5"/>
            </a:fillRef>
            <a:effectRef idx="1">
              <a:schemeClr val="accent5"/>
            </a:effectRef>
            <a:fontRef idx="minor">
              <a:schemeClr val="dk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R</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8" name="椭圆 7"/>
            <p:cNvSpPr/>
            <p:nvPr/>
          </p:nvSpPr>
          <p:spPr>
            <a:xfrm>
              <a:off x="4746011" y="4642592"/>
              <a:ext cx="540915" cy="576197"/>
            </a:xfrm>
            <a:prstGeom prst="ellipse">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mn-ea"/>
                  <a:cs typeface="Consolas" panose="020B0609020204030204" pitchFamily="49" charset="0"/>
                </a:rPr>
                <a:t>L</a:t>
              </a:r>
              <a:endPar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mn-ea"/>
                <a:cs typeface="Consolas" panose="020B0609020204030204" pitchFamily="49" charset="0"/>
              </a:endParaRPr>
            </a:p>
          </p:txBody>
        </p:sp>
        <p:sp>
          <p:nvSpPr>
            <p:cNvPr id="9" name="椭圆 8"/>
            <p:cNvSpPr/>
            <p:nvPr/>
          </p:nvSpPr>
          <p:spPr>
            <a:xfrm>
              <a:off x="1356624" y="5781762"/>
              <a:ext cx="540915" cy="576196"/>
            </a:xfrm>
            <a:prstGeom prst="ellipse">
              <a:avLst/>
            </a:prstGeom>
          </p:spPr>
          <p:style>
            <a:lnRef idx="1">
              <a:schemeClr val="accent5"/>
            </a:lnRef>
            <a:fillRef idx="2">
              <a:schemeClr val="accent5"/>
            </a:fillRef>
            <a:effectRef idx="1">
              <a:schemeClr val="accent5"/>
            </a:effectRef>
            <a:fontRef idx="minor">
              <a:schemeClr val="dk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R</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cxnSp>
          <p:nvCxnSpPr>
            <p:cNvPr id="10" name="直接箭头连接符 9"/>
            <p:cNvCxnSpPr>
              <a:stCxn id="5" idx="6"/>
              <a:endCxn id="6" idx="2"/>
            </p:cNvCxnSpPr>
            <p:nvPr/>
          </p:nvCxnSpPr>
          <p:spPr>
            <a:xfrm>
              <a:off x="1897539" y="3569543"/>
              <a:ext cx="2848471" cy="189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直接箭头连接符 10"/>
            <p:cNvCxnSpPr>
              <a:stCxn id="6" idx="4"/>
              <a:endCxn id="8" idx="0"/>
            </p:cNvCxnSpPr>
            <p:nvPr/>
          </p:nvCxnSpPr>
          <p:spPr>
            <a:xfrm rot="5400000">
              <a:off x="4622654" y="4250666"/>
              <a:ext cx="785895" cy="173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直接箭头连接符 11"/>
            <p:cNvCxnSpPr>
              <a:stCxn id="8" idx="2"/>
              <a:endCxn id="5" idx="5"/>
            </p:cNvCxnSpPr>
            <p:nvPr/>
          </p:nvCxnSpPr>
          <p:spPr>
            <a:xfrm rot="10800000">
              <a:off x="1817789" y="3773573"/>
              <a:ext cx="2928222" cy="115806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直接箭头连接符 12"/>
            <p:cNvCxnSpPr>
              <a:stCxn id="5" idx="4"/>
              <a:endCxn id="7" idx="0"/>
            </p:cNvCxnSpPr>
            <p:nvPr/>
          </p:nvCxnSpPr>
          <p:spPr>
            <a:xfrm rot="5400000">
              <a:off x="1235000" y="4250666"/>
              <a:ext cx="785895" cy="173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直接箭头连接符 13"/>
            <p:cNvCxnSpPr>
              <a:stCxn id="7" idx="4"/>
              <a:endCxn id="9" idx="0"/>
            </p:cNvCxnSpPr>
            <p:nvPr/>
          </p:nvCxnSpPr>
          <p:spPr>
            <a:xfrm rot="5400000">
              <a:off x="1346461" y="5501296"/>
              <a:ext cx="562973" cy="173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5" name="任意多边形 14"/>
            <p:cNvSpPr/>
            <p:nvPr/>
          </p:nvSpPr>
          <p:spPr>
            <a:xfrm>
              <a:off x="5186371" y="4523575"/>
              <a:ext cx="436893" cy="863350"/>
            </a:xfrm>
            <a:custGeom>
              <a:avLst/>
              <a:gdLst>
                <a:gd name="connsiteX0" fmla="*/ 13063 w 437606"/>
                <a:gd name="connsiteY0" fmla="*/ 687978 h 862149"/>
                <a:gd name="connsiteX1" fmla="*/ 143692 w 437606"/>
                <a:gd name="connsiteY1" fmla="*/ 844732 h 862149"/>
                <a:gd name="connsiteX2" fmla="*/ 404949 w 437606"/>
                <a:gd name="connsiteY2" fmla="*/ 583475 h 862149"/>
                <a:gd name="connsiteX3" fmla="*/ 339635 w 437606"/>
                <a:gd name="connsiteY3" fmla="*/ 113212 h 862149"/>
                <a:gd name="connsiteX4" fmla="*/ 195943 w 437606"/>
                <a:gd name="connsiteY4" fmla="*/ 8709 h 862149"/>
                <a:gd name="connsiteX5" fmla="*/ 0 w 437606"/>
                <a:gd name="connsiteY5" fmla="*/ 165464 h 862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606" h="862149">
                  <a:moveTo>
                    <a:pt x="13063" y="687978"/>
                  </a:moveTo>
                  <a:cubicBezTo>
                    <a:pt x="45720" y="775063"/>
                    <a:pt x="78378" y="862149"/>
                    <a:pt x="143692" y="844732"/>
                  </a:cubicBezTo>
                  <a:cubicBezTo>
                    <a:pt x="209006" y="827315"/>
                    <a:pt x="372292" y="705395"/>
                    <a:pt x="404949" y="583475"/>
                  </a:cubicBezTo>
                  <a:cubicBezTo>
                    <a:pt x="437606" y="461555"/>
                    <a:pt x="374469" y="209006"/>
                    <a:pt x="339635" y="113212"/>
                  </a:cubicBezTo>
                  <a:cubicBezTo>
                    <a:pt x="304801" y="17418"/>
                    <a:pt x="252549" y="0"/>
                    <a:pt x="195943" y="8709"/>
                  </a:cubicBezTo>
                  <a:cubicBezTo>
                    <a:pt x="139337" y="17418"/>
                    <a:pt x="69668" y="91441"/>
                    <a:pt x="0" y="165464"/>
                  </a:cubicBezTo>
                </a:path>
              </a:pathLst>
            </a:custGeom>
            <a:ln>
              <a:tailEnd type="arrow"/>
            </a:ln>
          </p:spPr>
          <p:style>
            <a:lnRef idx="2">
              <a:schemeClr val="dk1"/>
            </a:lnRef>
            <a:fillRef idx="0">
              <a:schemeClr val="dk1"/>
            </a:fillRef>
            <a:effectRef idx="1">
              <a:schemeClr val="dk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6" name="任意多边形 15"/>
            <p:cNvSpPr/>
            <p:nvPr/>
          </p:nvSpPr>
          <p:spPr>
            <a:xfrm>
              <a:off x="1760576" y="4527353"/>
              <a:ext cx="436893" cy="863350"/>
            </a:xfrm>
            <a:custGeom>
              <a:avLst/>
              <a:gdLst>
                <a:gd name="connsiteX0" fmla="*/ 13063 w 437606"/>
                <a:gd name="connsiteY0" fmla="*/ 687978 h 862149"/>
                <a:gd name="connsiteX1" fmla="*/ 143692 w 437606"/>
                <a:gd name="connsiteY1" fmla="*/ 844732 h 862149"/>
                <a:gd name="connsiteX2" fmla="*/ 404949 w 437606"/>
                <a:gd name="connsiteY2" fmla="*/ 583475 h 862149"/>
                <a:gd name="connsiteX3" fmla="*/ 339635 w 437606"/>
                <a:gd name="connsiteY3" fmla="*/ 113212 h 862149"/>
                <a:gd name="connsiteX4" fmla="*/ 195943 w 437606"/>
                <a:gd name="connsiteY4" fmla="*/ 8709 h 862149"/>
                <a:gd name="connsiteX5" fmla="*/ 0 w 437606"/>
                <a:gd name="connsiteY5" fmla="*/ 165464 h 862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606" h="862149">
                  <a:moveTo>
                    <a:pt x="13063" y="687978"/>
                  </a:moveTo>
                  <a:cubicBezTo>
                    <a:pt x="45720" y="775063"/>
                    <a:pt x="78378" y="862149"/>
                    <a:pt x="143692" y="844732"/>
                  </a:cubicBezTo>
                  <a:cubicBezTo>
                    <a:pt x="209006" y="827315"/>
                    <a:pt x="372292" y="705395"/>
                    <a:pt x="404949" y="583475"/>
                  </a:cubicBezTo>
                  <a:cubicBezTo>
                    <a:pt x="437606" y="461555"/>
                    <a:pt x="374469" y="209006"/>
                    <a:pt x="339635" y="113212"/>
                  </a:cubicBezTo>
                  <a:cubicBezTo>
                    <a:pt x="304801" y="17418"/>
                    <a:pt x="252549" y="0"/>
                    <a:pt x="195943" y="8709"/>
                  </a:cubicBezTo>
                  <a:cubicBezTo>
                    <a:pt x="139337" y="17418"/>
                    <a:pt x="69668" y="91441"/>
                    <a:pt x="0" y="165464"/>
                  </a:cubicBezTo>
                </a:path>
              </a:pathLst>
            </a:custGeom>
            <a:ln>
              <a:tailEnd type="arrow"/>
            </a:ln>
          </p:spPr>
          <p:style>
            <a:lnRef idx="2">
              <a:schemeClr val="dk1"/>
            </a:lnRef>
            <a:fillRef idx="0">
              <a:schemeClr val="dk1"/>
            </a:fillRef>
            <a:effectRef idx="1">
              <a:schemeClr val="dk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5071" name="TextBox 16"/>
            <p:cNvSpPr txBox="1"/>
            <p:nvPr/>
          </p:nvSpPr>
          <p:spPr>
            <a:xfrm>
              <a:off x="935335" y="3000372"/>
              <a:ext cx="500066" cy="400110"/>
            </a:xfrm>
            <a:prstGeom prst="rect">
              <a:avLst/>
            </a:prstGeom>
            <a:noFill/>
            <a:ln w="9525">
              <a:noFill/>
            </a:ln>
          </p:spPr>
          <p:txBody>
            <a:bodyPr anchor="t" anchorCtr="0">
              <a:spAutoFit/>
            </a:bodyPr>
            <a:p>
              <a:pPr eaLnBrk="0" hangingPunct="0">
                <a:buClrTx/>
                <a:buFontTx/>
              </a:pPr>
              <a:r>
                <a:rPr lang="en-US" altLang="zh-CN" sz="2000" i="1" dirty="0">
                  <a:solidFill>
                    <a:srgbClr val="0000FF"/>
                  </a:solidFill>
                  <a:latin typeface="Consolas" panose="020B0609020204030204" pitchFamily="49" charset="0"/>
                  <a:ea typeface="宋体" panose="02010600030101010101" pitchFamily="2" charset="-122"/>
                </a:rPr>
                <a:t>q</a:t>
              </a:r>
              <a:r>
                <a:rPr lang="en-US" altLang="zh-CN" sz="2000" baseline="-25000" dirty="0">
                  <a:solidFill>
                    <a:srgbClr val="0000FF"/>
                  </a:solidFill>
                  <a:latin typeface="Consolas" panose="020B0609020204030204" pitchFamily="49" charset="0"/>
                  <a:ea typeface="宋体" panose="02010600030101010101" pitchFamily="2" charset="-122"/>
                </a:rPr>
                <a:t>0</a:t>
              </a:r>
              <a:endParaRPr lang="zh-CN" altLang="en-US" sz="2000" baseline="-25000" dirty="0">
                <a:solidFill>
                  <a:srgbClr val="0000FF"/>
                </a:solidFill>
                <a:latin typeface="Consolas" panose="020B0609020204030204" pitchFamily="49" charset="0"/>
                <a:ea typeface="宋体" panose="02010600030101010101" pitchFamily="2" charset="-122"/>
              </a:endParaRPr>
            </a:p>
          </p:txBody>
        </p:sp>
        <p:cxnSp>
          <p:nvCxnSpPr>
            <p:cNvPr id="18" name="直接箭头连接符 17"/>
            <p:cNvCxnSpPr>
              <a:stCxn id="7" idx="4"/>
              <a:endCxn id="9" idx="0"/>
            </p:cNvCxnSpPr>
            <p:nvPr/>
          </p:nvCxnSpPr>
          <p:spPr>
            <a:xfrm>
              <a:off x="701285" y="3577100"/>
              <a:ext cx="643203" cy="189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5073" name="TextBox 18"/>
            <p:cNvSpPr txBox="1"/>
            <p:nvPr/>
          </p:nvSpPr>
          <p:spPr>
            <a:xfrm>
              <a:off x="954788" y="4600526"/>
              <a:ext cx="500066" cy="400110"/>
            </a:xfrm>
            <a:prstGeom prst="rect">
              <a:avLst/>
            </a:prstGeom>
            <a:noFill/>
            <a:ln w="9525">
              <a:noFill/>
            </a:ln>
          </p:spPr>
          <p:txBody>
            <a:bodyPr anchor="t" anchorCtr="0">
              <a:spAutoFit/>
            </a:bodyPr>
            <a:p>
              <a:pPr eaLnBrk="0" hangingPunct="0">
                <a:buClrTx/>
                <a:buFontTx/>
              </a:pPr>
              <a:r>
                <a:rPr lang="en-US" altLang="zh-CN" sz="2000" i="1" dirty="0">
                  <a:solidFill>
                    <a:srgbClr val="0000FF"/>
                  </a:solidFill>
                  <a:latin typeface="Consolas" panose="020B0609020204030204" pitchFamily="49" charset="0"/>
                  <a:ea typeface="宋体" panose="02010600030101010101" pitchFamily="2" charset="-122"/>
                </a:rPr>
                <a:t>q</a:t>
              </a:r>
              <a:r>
                <a:rPr lang="en-US" altLang="zh-CN" sz="2000" baseline="-25000" dirty="0">
                  <a:solidFill>
                    <a:srgbClr val="0000FF"/>
                  </a:solidFill>
                  <a:latin typeface="Consolas" panose="020B0609020204030204" pitchFamily="49" charset="0"/>
                  <a:ea typeface="宋体" panose="02010600030101010101" pitchFamily="2" charset="-122"/>
                </a:rPr>
                <a:t>3</a:t>
              </a:r>
              <a:endParaRPr lang="zh-CN" altLang="en-US" sz="2000" baseline="-25000" dirty="0">
                <a:solidFill>
                  <a:srgbClr val="0000FF"/>
                </a:solidFill>
                <a:latin typeface="Consolas" panose="020B0609020204030204" pitchFamily="49" charset="0"/>
                <a:ea typeface="宋体" panose="02010600030101010101" pitchFamily="2" charset="-122"/>
              </a:endParaRPr>
            </a:p>
          </p:txBody>
        </p:sp>
        <p:sp>
          <p:nvSpPr>
            <p:cNvPr id="45074" name="TextBox 19"/>
            <p:cNvSpPr txBox="1"/>
            <p:nvPr/>
          </p:nvSpPr>
          <p:spPr>
            <a:xfrm>
              <a:off x="954788" y="5769660"/>
              <a:ext cx="500066" cy="400110"/>
            </a:xfrm>
            <a:prstGeom prst="rect">
              <a:avLst/>
            </a:prstGeom>
            <a:noFill/>
            <a:ln w="9525">
              <a:noFill/>
            </a:ln>
          </p:spPr>
          <p:txBody>
            <a:bodyPr anchor="t" anchorCtr="0">
              <a:spAutoFit/>
            </a:bodyPr>
            <a:p>
              <a:pPr eaLnBrk="0" hangingPunct="0">
                <a:buClrTx/>
                <a:buFontTx/>
              </a:pPr>
              <a:r>
                <a:rPr lang="en-US" altLang="zh-CN" sz="2000" i="1" dirty="0">
                  <a:solidFill>
                    <a:srgbClr val="0000FF"/>
                  </a:solidFill>
                  <a:latin typeface="Consolas" panose="020B0609020204030204" pitchFamily="49" charset="0"/>
                  <a:ea typeface="宋体" panose="02010600030101010101" pitchFamily="2" charset="-122"/>
                </a:rPr>
                <a:t>q</a:t>
              </a:r>
              <a:r>
                <a:rPr lang="en-US" altLang="zh-CN" sz="2000" baseline="-25000" dirty="0">
                  <a:solidFill>
                    <a:srgbClr val="0000FF"/>
                  </a:solidFill>
                  <a:latin typeface="Consolas" panose="020B0609020204030204" pitchFamily="49" charset="0"/>
                  <a:ea typeface="宋体" panose="02010600030101010101" pitchFamily="2" charset="-122"/>
                </a:rPr>
                <a:t>4</a:t>
              </a:r>
              <a:endParaRPr lang="zh-CN" altLang="en-US" sz="2000" baseline="-25000" dirty="0">
                <a:solidFill>
                  <a:srgbClr val="0000FF"/>
                </a:solidFill>
                <a:latin typeface="Consolas" panose="020B0609020204030204" pitchFamily="49" charset="0"/>
                <a:ea typeface="宋体" panose="02010600030101010101" pitchFamily="2" charset="-122"/>
              </a:endParaRPr>
            </a:p>
          </p:txBody>
        </p:sp>
        <p:sp>
          <p:nvSpPr>
            <p:cNvPr id="45075" name="TextBox 20"/>
            <p:cNvSpPr txBox="1"/>
            <p:nvPr/>
          </p:nvSpPr>
          <p:spPr>
            <a:xfrm>
              <a:off x="4500562" y="5072074"/>
              <a:ext cx="500066" cy="400110"/>
            </a:xfrm>
            <a:prstGeom prst="rect">
              <a:avLst/>
            </a:prstGeom>
            <a:noFill/>
            <a:ln w="9525">
              <a:noFill/>
            </a:ln>
          </p:spPr>
          <p:txBody>
            <a:bodyPr anchor="t" anchorCtr="0">
              <a:spAutoFit/>
            </a:bodyPr>
            <a:p>
              <a:pPr eaLnBrk="0" hangingPunct="0">
                <a:buClrTx/>
                <a:buFontTx/>
              </a:pPr>
              <a:r>
                <a:rPr lang="en-US" altLang="zh-CN" sz="2000" i="1" dirty="0">
                  <a:solidFill>
                    <a:srgbClr val="0000FF"/>
                  </a:solidFill>
                  <a:latin typeface="Consolas" panose="020B0609020204030204" pitchFamily="49" charset="0"/>
                  <a:ea typeface="宋体" panose="02010600030101010101" pitchFamily="2" charset="-122"/>
                </a:rPr>
                <a:t>q</a:t>
              </a:r>
              <a:r>
                <a:rPr lang="en-US" altLang="zh-CN" sz="2000" baseline="-25000" dirty="0">
                  <a:solidFill>
                    <a:srgbClr val="0000FF"/>
                  </a:solidFill>
                  <a:latin typeface="Consolas" panose="020B0609020204030204" pitchFamily="49" charset="0"/>
                  <a:ea typeface="宋体" panose="02010600030101010101" pitchFamily="2" charset="-122"/>
                </a:rPr>
                <a:t>2</a:t>
              </a:r>
              <a:endParaRPr lang="zh-CN" altLang="en-US" sz="2000" baseline="-25000" dirty="0">
                <a:solidFill>
                  <a:srgbClr val="0000FF"/>
                </a:solidFill>
                <a:latin typeface="Consolas" panose="020B0609020204030204" pitchFamily="49" charset="0"/>
                <a:ea typeface="宋体" panose="02010600030101010101" pitchFamily="2" charset="-122"/>
              </a:endParaRPr>
            </a:p>
          </p:txBody>
        </p:sp>
        <p:sp>
          <p:nvSpPr>
            <p:cNvPr id="45076" name="TextBox 21"/>
            <p:cNvSpPr txBox="1"/>
            <p:nvPr/>
          </p:nvSpPr>
          <p:spPr>
            <a:xfrm>
              <a:off x="4429124" y="2957452"/>
              <a:ext cx="500066" cy="400110"/>
            </a:xfrm>
            <a:prstGeom prst="rect">
              <a:avLst/>
            </a:prstGeom>
            <a:noFill/>
            <a:ln w="9525">
              <a:noFill/>
            </a:ln>
          </p:spPr>
          <p:txBody>
            <a:bodyPr anchor="t" anchorCtr="0">
              <a:spAutoFit/>
            </a:bodyPr>
            <a:p>
              <a:pPr eaLnBrk="0" hangingPunct="0">
                <a:buClrTx/>
                <a:buFontTx/>
              </a:pPr>
              <a:r>
                <a:rPr lang="en-US" altLang="zh-CN" sz="2000" i="1" dirty="0">
                  <a:solidFill>
                    <a:srgbClr val="0000FF"/>
                  </a:solidFill>
                  <a:latin typeface="Consolas" panose="020B0609020204030204" pitchFamily="49" charset="0"/>
                  <a:ea typeface="宋体" panose="02010600030101010101" pitchFamily="2" charset="-122"/>
                </a:rPr>
                <a:t>q</a:t>
              </a:r>
              <a:r>
                <a:rPr lang="en-US" altLang="zh-CN" sz="2000" baseline="-25000" dirty="0">
                  <a:solidFill>
                    <a:srgbClr val="0000FF"/>
                  </a:solidFill>
                  <a:latin typeface="Consolas" panose="020B0609020204030204" pitchFamily="49" charset="0"/>
                  <a:ea typeface="宋体" panose="02010600030101010101" pitchFamily="2" charset="-122"/>
                </a:rPr>
                <a:t>1</a:t>
              </a:r>
              <a:endParaRPr lang="zh-CN" altLang="en-US" sz="2000" baseline="-25000" dirty="0">
                <a:solidFill>
                  <a:srgbClr val="0000FF"/>
                </a:solidFill>
                <a:latin typeface="Consolas" panose="020B0609020204030204" pitchFamily="49" charset="0"/>
                <a:ea typeface="宋体" panose="02010600030101010101" pitchFamily="2" charset="-122"/>
              </a:endParaRPr>
            </a:p>
          </p:txBody>
        </p:sp>
        <p:sp>
          <p:nvSpPr>
            <p:cNvPr id="45077" name="TextBox 22"/>
            <p:cNvSpPr txBox="1"/>
            <p:nvPr/>
          </p:nvSpPr>
          <p:spPr>
            <a:xfrm>
              <a:off x="1071538" y="5357826"/>
              <a:ext cx="714380" cy="338554"/>
            </a:xfrm>
            <a:prstGeom prst="rect">
              <a:avLst/>
            </a:prstGeom>
            <a:noFill/>
            <a:ln w="9525">
              <a:noFill/>
            </a:ln>
          </p:spPr>
          <p:txBody>
            <a:bodyPr anchor="t" anchorCtr="0">
              <a:spAutoFit/>
            </a:bodyPr>
            <a:p>
              <a:pPr eaLnBrk="0" hangingPunct="0">
                <a:buClrTx/>
                <a:buFontTx/>
              </a:pPr>
              <a:r>
                <a:rPr lang="en-US" altLang="zh-CN" sz="1600" dirty="0">
                  <a:solidFill>
                    <a:srgbClr val="9900FF"/>
                  </a:solidFill>
                  <a:latin typeface="Consolas" panose="020B0609020204030204" pitchFamily="49" charset="0"/>
                  <a:ea typeface="宋体" panose="02010600030101010101" pitchFamily="2" charset="-122"/>
                </a:rPr>
                <a:t>B/B</a:t>
              </a:r>
              <a:endParaRPr lang="zh-CN" altLang="en-US" sz="1600" dirty="0">
                <a:solidFill>
                  <a:srgbClr val="9900FF"/>
                </a:solidFill>
                <a:latin typeface="Consolas" panose="020B0609020204030204" pitchFamily="49" charset="0"/>
                <a:ea typeface="宋体" panose="02010600030101010101" pitchFamily="2" charset="-122"/>
              </a:endParaRPr>
            </a:p>
          </p:txBody>
        </p:sp>
        <p:sp>
          <p:nvSpPr>
            <p:cNvPr id="45078" name="TextBox 23"/>
            <p:cNvSpPr txBox="1"/>
            <p:nvPr/>
          </p:nvSpPr>
          <p:spPr>
            <a:xfrm>
              <a:off x="1643042" y="4090578"/>
              <a:ext cx="714380" cy="338554"/>
            </a:xfrm>
            <a:prstGeom prst="rect">
              <a:avLst/>
            </a:prstGeom>
            <a:noFill/>
            <a:ln w="9525">
              <a:noFill/>
            </a:ln>
          </p:spPr>
          <p:txBody>
            <a:bodyPr anchor="t" anchorCtr="0">
              <a:spAutoFit/>
            </a:bodyPr>
            <a:p>
              <a:pPr eaLnBrk="0" hangingPunct="0">
                <a:buClrTx/>
                <a:buFontTx/>
              </a:pPr>
              <a:r>
                <a:rPr lang="en-US" altLang="zh-CN" sz="1600" dirty="0">
                  <a:solidFill>
                    <a:srgbClr val="9900FF"/>
                  </a:solidFill>
                  <a:latin typeface="Consolas" panose="020B0609020204030204" pitchFamily="49" charset="0"/>
                  <a:ea typeface="宋体" panose="02010600030101010101" pitchFamily="2" charset="-122"/>
                </a:rPr>
                <a:t>y/y</a:t>
              </a:r>
              <a:endParaRPr lang="zh-CN" altLang="en-US" sz="1600" dirty="0">
                <a:solidFill>
                  <a:srgbClr val="9900FF"/>
                </a:solidFill>
                <a:latin typeface="Consolas" panose="020B0609020204030204" pitchFamily="49" charset="0"/>
                <a:ea typeface="宋体" panose="02010600030101010101" pitchFamily="2" charset="-122"/>
              </a:endParaRPr>
            </a:p>
          </p:txBody>
        </p:sp>
        <p:sp>
          <p:nvSpPr>
            <p:cNvPr id="45079" name="TextBox 24"/>
            <p:cNvSpPr txBox="1"/>
            <p:nvPr/>
          </p:nvSpPr>
          <p:spPr>
            <a:xfrm>
              <a:off x="3357554" y="4090578"/>
              <a:ext cx="714380" cy="338554"/>
            </a:xfrm>
            <a:prstGeom prst="rect">
              <a:avLst/>
            </a:prstGeom>
            <a:noFill/>
            <a:ln w="9525">
              <a:noFill/>
            </a:ln>
          </p:spPr>
          <p:txBody>
            <a:bodyPr anchor="t" anchorCtr="0">
              <a:spAutoFit/>
            </a:bodyPr>
            <a:p>
              <a:pPr eaLnBrk="0" hangingPunct="0">
                <a:buClrTx/>
                <a:buFontTx/>
              </a:pPr>
              <a:r>
                <a:rPr lang="en-US" altLang="zh-CN" sz="1600" dirty="0">
                  <a:solidFill>
                    <a:srgbClr val="9900FF"/>
                  </a:solidFill>
                  <a:latin typeface="Consolas" panose="020B0609020204030204" pitchFamily="49" charset="0"/>
                  <a:ea typeface="宋体" panose="02010600030101010101" pitchFamily="2" charset="-122"/>
                </a:rPr>
                <a:t>x/x</a:t>
              </a:r>
              <a:endParaRPr lang="zh-CN" altLang="en-US" sz="1600" dirty="0">
                <a:solidFill>
                  <a:srgbClr val="9900FF"/>
                </a:solidFill>
                <a:latin typeface="Consolas" panose="020B0609020204030204" pitchFamily="49" charset="0"/>
                <a:ea typeface="宋体" panose="02010600030101010101" pitchFamily="2" charset="-122"/>
              </a:endParaRPr>
            </a:p>
          </p:txBody>
        </p:sp>
        <p:sp>
          <p:nvSpPr>
            <p:cNvPr id="45080" name="TextBox 25"/>
            <p:cNvSpPr txBox="1"/>
            <p:nvPr/>
          </p:nvSpPr>
          <p:spPr>
            <a:xfrm>
              <a:off x="4500562" y="4090578"/>
              <a:ext cx="714380" cy="338554"/>
            </a:xfrm>
            <a:prstGeom prst="rect">
              <a:avLst/>
            </a:prstGeom>
            <a:noFill/>
            <a:ln w="9525">
              <a:noFill/>
            </a:ln>
          </p:spPr>
          <p:txBody>
            <a:bodyPr anchor="t" anchorCtr="0">
              <a:spAutoFit/>
            </a:bodyPr>
            <a:p>
              <a:pPr eaLnBrk="0" hangingPunct="0">
                <a:buClrTx/>
                <a:buFontTx/>
              </a:pPr>
              <a:r>
                <a:rPr lang="en-US" altLang="zh-CN" sz="1600" dirty="0">
                  <a:solidFill>
                    <a:srgbClr val="9900FF"/>
                  </a:solidFill>
                  <a:latin typeface="Consolas" panose="020B0609020204030204" pitchFamily="49" charset="0"/>
                  <a:ea typeface="宋体" panose="02010600030101010101" pitchFamily="2" charset="-122"/>
                </a:rPr>
                <a:t>1/y</a:t>
              </a:r>
              <a:endParaRPr lang="zh-CN" altLang="en-US" sz="1600" dirty="0">
                <a:solidFill>
                  <a:srgbClr val="9900FF"/>
                </a:solidFill>
                <a:latin typeface="Consolas" panose="020B0609020204030204" pitchFamily="49" charset="0"/>
                <a:ea typeface="宋体" panose="02010600030101010101" pitchFamily="2" charset="-122"/>
              </a:endParaRPr>
            </a:p>
          </p:txBody>
        </p:sp>
        <p:sp>
          <p:nvSpPr>
            <p:cNvPr id="45081" name="TextBox 26"/>
            <p:cNvSpPr txBox="1"/>
            <p:nvPr/>
          </p:nvSpPr>
          <p:spPr>
            <a:xfrm>
              <a:off x="2938450" y="3224210"/>
              <a:ext cx="714380" cy="338554"/>
            </a:xfrm>
            <a:prstGeom prst="rect">
              <a:avLst/>
            </a:prstGeom>
            <a:noFill/>
            <a:ln w="9525">
              <a:noFill/>
            </a:ln>
          </p:spPr>
          <p:txBody>
            <a:bodyPr anchor="t" anchorCtr="0">
              <a:spAutoFit/>
            </a:bodyPr>
            <a:p>
              <a:pPr eaLnBrk="0" hangingPunct="0">
                <a:buClrTx/>
                <a:buFontTx/>
              </a:pPr>
              <a:r>
                <a:rPr lang="en-US" altLang="zh-CN" sz="1600" dirty="0">
                  <a:solidFill>
                    <a:srgbClr val="9900FF"/>
                  </a:solidFill>
                  <a:latin typeface="Consolas" panose="020B0609020204030204" pitchFamily="49" charset="0"/>
                  <a:ea typeface="宋体" panose="02010600030101010101" pitchFamily="2" charset="-122"/>
                </a:rPr>
                <a:t>0/x</a:t>
              </a:r>
              <a:endParaRPr lang="zh-CN" altLang="en-US" sz="1600" dirty="0">
                <a:solidFill>
                  <a:srgbClr val="9900FF"/>
                </a:solidFill>
                <a:latin typeface="Consolas" panose="020B0609020204030204" pitchFamily="49" charset="0"/>
                <a:ea typeface="宋体" panose="02010600030101010101" pitchFamily="2" charset="-122"/>
              </a:endParaRPr>
            </a:p>
          </p:txBody>
        </p:sp>
        <p:sp>
          <p:nvSpPr>
            <p:cNvPr id="45082" name="TextBox 27"/>
            <p:cNvSpPr txBox="1"/>
            <p:nvPr/>
          </p:nvSpPr>
          <p:spPr>
            <a:xfrm>
              <a:off x="2214546" y="4804958"/>
              <a:ext cx="714380" cy="338554"/>
            </a:xfrm>
            <a:prstGeom prst="rect">
              <a:avLst/>
            </a:prstGeom>
            <a:noFill/>
            <a:ln w="9525">
              <a:noFill/>
            </a:ln>
          </p:spPr>
          <p:txBody>
            <a:bodyPr anchor="t" anchorCtr="0">
              <a:spAutoFit/>
            </a:bodyPr>
            <a:p>
              <a:pPr eaLnBrk="0" hangingPunct="0">
                <a:buClrTx/>
                <a:buFontTx/>
              </a:pPr>
              <a:r>
                <a:rPr lang="en-US" altLang="zh-CN" sz="1600" dirty="0">
                  <a:solidFill>
                    <a:srgbClr val="9900FF"/>
                  </a:solidFill>
                  <a:latin typeface="Consolas" panose="020B0609020204030204" pitchFamily="49" charset="0"/>
                  <a:ea typeface="宋体" panose="02010600030101010101" pitchFamily="2" charset="-122"/>
                </a:rPr>
                <a:t>y/y</a:t>
              </a:r>
              <a:endParaRPr lang="zh-CN" altLang="en-US" sz="1600" dirty="0">
                <a:solidFill>
                  <a:srgbClr val="9900FF"/>
                </a:solidFill>
                <a:latin typeface="Consolas" panose="020B0609020204030204" pitchFamily="49" charset="0"/>
                <a:ea typeface="宋体" panose="02010600030101010101" pitchFamily="2" charset="-122"/>
              </a:endParaRPr>
            </a:p>
          </p:txBody>
        </p:sp>
        <p:sp>
          <p:nvSpPr>
            <p:cNvPr id="45083" name="TextBox 28"/>
            <p:cNvSpPr txBox="1"/>
            <p:nvPr/>
          </p:nvSpPr>
          <p:spPr>
            <a:xfrm>
              <a:off x="5643570" y="4804958"/>
              <a:ext cx="1143008" cy="338554"/>
            </a:xfrm>
            <a:prstGeom prst="rect">
              <a:avLst/>
            </a:prstGeom>
            <a:noFill/>
            <a:ln w="9525">
              <a:noFill/>
            </a:ln>
          </p:spPr>
          <p:txBody>
            <a:bodyPr anchor="t" anchorCtr="0">
              <a:spAutoFit/>
            </a:bodyPr>
            <a:p>
              <a:pPr eaLnBrk="0" hangingPunct="0">
                <a:buClrTx/>
                <a:buFontTx/>
              </a:pPr>
              <a:r>
                <a:rPr lang="en-US" altLang="zh-CN" sz="1600" dirty="0">
                  <a:solidFill>
                    <a:srgbClr val="9900FF"/>
                  </a:solidFill>
                  <a:latin typeface="Consolas" panose="020B0609020204030204" pitchFamily="49" charset="0"/>
                  <a:ea typeface="宋体" panose="02010600030101010101" pitchFamily="2" charset="-122"/>
                </a:rPr>
                <a:t>0/0,y/y</a:t>
              </a:r>
              <a:endParaRPr lang="zh-CN" altLang="en-US" sz="1600" dirty="0">
                <a:solidFill>
                  <a:srgbClr val="9900FF"/>
                </a:solidFill>
                <a:latin typeface="Consolas" panose="020B0609020204030204" pitchFamily="49" charset="0"/>
                <a:ea typeface="宋体" panose="02010600030101010101" pitchFamily="2" charset="-122"/>
              </a:endParaRPr>
            </a:p>
          </p:txBody>
        </p:sp>
        <p:sp>
          <p:nvSpPr>
            <p:cNvPr id="45084" name="TextBox 29"/>
            <p:cNvSpPr txBox="1"/>
            <p:nvPr/>
          </p:nvSpPr>
          <p:spPr>
            <a:xfrm>
              <a:off x="5643570" y="3500438"/>
              <a:ext cx="1143008" cy="338554"/>
            </a:xfrm>
            <a:prstGeom prst="rect">
              <a:avLst/>
            </a:prstGeom>
            <a:noFill/>
            <a:ln w="9525">
              <a:noFill/>
            </a:ln>
          </p:spPr>
          <p:txBody>
            <a:bodyPr anchor="t" anchorCtr="0">
              <a:spAutoFit/>
            </a:bodyPr>
            <a:p>
              <a:pPr eaLnBrk="0" hangingPunct="0">
                <a:buClrTx/>
                <a:buFontTx/>
              </a:pPr>
              <a:r>
                <a:rPr lang="en-US" altLang="zh-CN" sz="1600" dirty="0">
                  <a:solidFill>
                    <a:srgbClr val="9900FF"/>
                  </a:solidFill>
                  <a:latin typeface="Consolas" panose="020B0609020204030204" pitchFamily="49" charset="0"/>
                  <a:ea typeface="宋体" panose="02010600030101010101" pitchFamily="2" charset="-122"/>
                </a:rPr>
                <a:t>0/0,y/y</a:t>
              </a:r>
              <a:endParaRPr lang="zh-CN" altLang="en-US" sz="1600" dirty="0">
                <a:solidFill>
                  <a:srgbClr val="9900FF"/>
                </a:solidFill>
                <a:latin typeface="Consolas" panose="020B0609020204030204" pitchFamily="49" charset="0"/>
                <a:ea typeface="宋体" panose="02010600030101010101" pitchFamily="2" charset="-122"/>
              </a:endParaRPr>
            </a:p>
          </p:txBody>
        </p:sp>
        <p:sp>
          <p:nvSpPr>
            <p:cNvPr id="31" name="任意多边形 30"/>
            <p:cNvSpPr/>
            <p:nvPr/>
          </p:nvSpPr>
          <p:spPr>
            <a:xfrm>
              <a:off x="5179436" y="3178485"/>
              <a:ext cx="438627" cy="861462"/>
            </a:xfrm>
            <a:custGeom>
              <a:avLst/>
              <a:gdLst>
                <a:gd name="connsiteX0" fmla="*/ 13063 w 437606"/>
                <a:gd name="connsiteY0" fmla="*/ 687978 h 862149"/>
                <a:gd name="connsiteX1" fmla="*/ 143692 w 437606"/>
                <a:gd name="connsiteY1" fmla="*/ 844732 h 862149"/>
                <a:gd name="connsiteX2" fmla="*/ 404949 w 437606"/>
                <a:gd name="connsiteY2" fmla="*/ 583475 h 862149"/>
                <a:gd name="connsiteX3" fmla="*/ 339635 w 437606"/>
                <a:gd name="connsiteY3" fmla="*/ 113212 h 862149"/>
                <a:gd name="connsiteX4" fmla="*/ 195943 w 437606"/>
                <a:gd name="connsiteY4" fmla="*/ 8709 h 862149"/>
                <a:gd name="connsiteX5" fmla="*/ 0 w 437606"/>
                <a:gd name="connsiteY5" fmla="*/ 165464 h 862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606" h="862149">
                  <a:moveTo>
                    <a:pt x="13063" y="687978"/>
                  </a:moveTo>
                  <a:cubicBezTo>
                    <a:pt x="45720" y="775063"/>
                    <a:pt x="78378" y="862149"/>
                    <a:pt x="143692" y="844732"/>
                  </a:cubicBezTo>
                  <a:cubicBezTo>
                    <a:pt x="209006" y="827315"/>
                    <a:pt x="372292" y="705395"/>
                    <a:pt x="404949" y="583475"/>
                  </a:cubicBezTo>
                  <a:cubicBezTo>
                    <a:pt x="437606" y="461555"/>
                    <a:pt x="374469" y="209006"/>
                    <a:pt x="339635" y="113212"/>
                  </a:cubicBezTo>
                  <a:cubicBezTo>
                    <a:pt x="304801" y="17418"/>
                    <a:pt x="252549" y="0"/>
                    <a:pt x="195943" y="8709"/>
                  </a:cubicBezTo>
                  <a:cubicBezTo>
                    <a:pt x="139337" y="17418"/>
                    <a:pt x="69668" y="91441"/>
                    <a:pt x="0" y="165464"/>
                  </a:cubicBezTo>
                </a:path>
              </a:pathLst>
            </a:custGeom>
            <a:ln>
              <a:tailEnd type="arrow"/>
            </a:ln>
          </p:spPr>
          <p:style>
            <a:lnRef idx="2">
              <a:schemeClr val="dk1"/>
            </a:lnRef>
            <a:fillRef idx="0">
              <a:schemeClr val="dk1"/>
            </a:fillRef>
            <a:effectRef idx="1">
              <a:schemeClr val="dk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Text Box 2"/>
          <p:cNvSpPr txBox="1"/>
          <p:nvPr/>
        </p:nvSpPr>
        <p:spPr>
          <a:xfrm>
            <a:off x="377825" y="1096963"/>
            <a:ext cx="6264275" cy="401637"/>
          </a:xfrm>
          <a:prstGeom prst="rect">
            <a:avLst/>
          </a:prstGeom>
          <a:noFill/>
          <a:ln w="9525">
            <a:noFill/>
          </a:ln>
        </p:spPr>
        <p:txBody>
          <a:bodyPr anchor="t" anchorCtr="0">
            <a:spAutoFit/>
          </a:bodyPr>
          <a:p>
            <a:pPr eaLnBrk="0" hangingPunct="0">
              <a:spcBef>
                <a:spcPct val="50000"/>
              </a:spcBef>
              <a:buClrTx/>
              <a:buFontTx/>
            </a:pPr>
            <a:r>
              <a:rPr lang="zh-CN" altLang="en-US" sz="2000" dirty="0">
                <a:solidFill>
                  <a:srgbClr val="000000"/>
                </a:solidFill>
                <a:latin typeface="Consolas" panose="020B0609020204030204" pitchFamily="49" charset="0"/>
                <a:ea typeface="微软雅黑" panose="020B0503020204020204" pitchFamily="34" charset="-122"/>
              </a:rPr>
              <a:t>对应的动作函数</a:t>
            </a:r>
            <a:r>
              <a:rPr lang="en-US" altLang="zh-CN" sz="2000" dirty="0">
                <a:solidFill>
                  <a:srgbClr val="000000"/>
                </a:solidFill>
                <a:latin typeface="Consolas" panose="020B0609020204030204" pitchFamily="49" charset="0"/>
                <a:ea typeface="微软雅黑" panose="020B0503020204020204" pitchFamily="34" charset="-122"/>
              </a:rPr>
              <a:t>δ</a:t>
            </a:r>
            <a:r>
              <a:rPr lang="zh-CN" altLang="en-US" sz="2000" dirty="0">
                <a:solidFill>
                  <a:srgbClr val="000000"/>
                </a:solidFill>
                <a:latin typeface="Consolas" panose="020B0609020204030204" pitchFamily="49" charset="0"/>
                <a:ea typeface="微软雅黑" panose="020B0503020204020204" pitchFamily="34" charset="-122"/>
              </a:rPr>
              <a:t>设计如下：</a:t>
            </a:r>
            <a:endParaRPr lang="zh-CN" altLang="en-US" sz="2000" dirty="0">
              <a:solidFill>
                <a:srgbClr val="000000"/>
              </a:solidFill>
              <a:latin typeface="Consolas" panose="020B0609020204030204" pitchFamily="49" charset="0"/>
              <a:ea typeface="微软雅黑" panose="020B0503020204020204" pitchFamily="34" charset="-122"/>
            </a:endParaRPr>
          </a:p>
        </p:txBody>
      </p:sp>
      <p:graphicFrame>
        <p:nvGraphicFramePr>
          <p:cNvPr id="163052" name="Group 236"/>
          <p:cNvGraphicFramePr>
            <a:graphicFrameLocks noGrp="1"/>
          </p:cNvGraphicFramePr>
          <p:nvPr/>
        </p:nvGraphicFramePr>
        <p:xfrm>
          <a:off x="539750" y="1519238"/>
          <a:ext cx="8247063" cy="2519363"/>
        </p:xfrm>
        <a:graphic>
          <a:graphicData uri="http://schemas.openxmlformats.org/drawingml/2006/table">
            <a:tbl>
              <a:tblPr/>
              <a:tblGrid>
                <a:gridCol w="960413"/>
                <a:gridCol w="1788608"/>
                <a:gridCol w="1373669"/>
                <a:gridCol w="1373669"/>
                <a:gridCol w="1373669"/>
                <a:gridCol w="1377035"/>
              </a:tblGrid>
              <a:tr h="420547">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rPr>
                        <a:t>δ</a:t>
                      </a:r>
                      <a:endParaRPr kumimoji="0" lang="en-US" altLang="zh-CN" sz="1800" b="1" i="0" u="none" strike="noStrike" cap="none" normalizeH="0" baseline="0" dirty="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0</a:t>
                      </a:r>
                      <a:endParaRPr kumimoji="0" lang="en-US" altLang="zh-CN" sz="1800" b="1" i="0" u="none" strike="noStrike" cap="none" normalizeH="0" baseline="0" dirty="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1</a:t>
                      </a:r>
                      <a:endParaRPr kumimoji="0" lang="en-US" altLang="zh-CN" sz="1800" b="1" i="0" u="none" strike="noStrike" cap="none" normalizeH="0" baseline="0" dirty="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dirty="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x</a:t>
                      </a:r>
                      <a:endParaRPr kumimoji="0" lang="en-US" altLang="zh-CN" sz="1800" b="1" i="0" u="none" strike="noStrike" cap="none" normalizeH="0" baseline="0" dirty="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dirty="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y</a:t>
                      </a:r>
                      <a:endParaRPr kumimoji="0" lang="en-US" altLang="zh-CN" sz="1800" b="1" i="0" u="none" strike="noStrike" cap="none" normalizeH="0" baseline="0" dirty="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dirty="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B</a:t>
                      </a:r>
                      <a:endParaRPr kumimoji="0" lang="en-US" altLang="zh-CN" sz="1800" b="1" i="0" u="none" strike="noStrike" cap="none" normalizeH="0" baseline="0" dirty="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20000"/>
                        <a:lumOff val="80000"/>
                      </a:schemeClr>
                    </a:solidFill>
                  </a:tcPr>
                </a:tc>
              </a:tr>
              <a:tr h="419241">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dirty="0" err="1">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dirty="0" err="1">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rPr>
                        <a:t>0</a:t>
                      </a:r>
                      <a:endParaRPr kumimoji="0" lang="en-US" altLang="zh-CN" sz="1800" b="1" i="0" u="none" strike="noStrike" cap="none" normalizeH="0" baseline="0" dirty="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1</a:t>
                      </a: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x</a:t>
                      </a: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R)</a:t>
                      </a:r>
                      <a:endPar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endPar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endPar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3</a:t>
                      </a: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y</a:t>
                      </a: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R)</a:t>
                      </a:r>
                      <a:endPar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endPar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0547">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dirty="0" err="1">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dirty="0" err="1">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rPr>
                        <a:t>1</a:t>
                      </a:r>
                      <a:endParaRPr kumimoji="0" lang="en-US" altLang="zh-CN" sz="1800" b="1" i="0" u="none" strike="noStrike" cap="none" normalizeH="0" baseline="0" dirty="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1</a:t>
                      </a: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0</a:t>
                      </a: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R)</a:t>
                      </a:r>
                      <a:endPar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2</a:t>
                      </a: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y</a:t>
                      </a: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L)</a:t>
                      </a:r>
                      <a:endPar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endPar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3</a:t>
                      </a: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y</a:t>
                      </a: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R)</a:t>
                      </a:r>
                      <a:endPar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endPar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9241">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dirty="0" err="1">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dirty="0" err="1">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rPr>
                        <a:t>2</a:t>
                      </a:r>
                      <a:endParaRPr kumimoji="0" lang="en-US" altLang="zh-CN" sz="1800" b="1" i="0" u="none" strike="noStrike" cap="none" normalizeH="0" baseline="0" dirty="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2</a:t>
                      </a: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0</a:t>
                      </a: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L)</a:t>
                      </a:r>
                      <a:endPar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endPar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0</a:t>
                      </a: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x</a:t>
                      </a: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R)</a:t>
                      </a:r>
                      <a:endPar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2</a:t>
                      </a: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y</a:t>
                      </a: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L)</a:t>
                      </a:r>
                      <a:endPar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endPar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0547">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dirty="0" err="1">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dirty="0" err="1">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rPr>
                        <a:t>3</a:t>
                      </a:r>
                      <a:endParaRPr kumimoji="0" lang="en-US" altLang="zh-CN" sz="1800" b="1" i="0" u="none" strike="noStrike" cap="none" normalizeH="0" baseline="0" dirty="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endPar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endPar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endPar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3</a:t>
                      </a: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y</a:t>
                      </a: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R)</a:t>
                      </a:r>
                      <a:endPar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4</a:t>
                      </a: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B</a:t>
                      </a: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R)</a:t>
                      </a:r>
                      <a:endPar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9241">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dirty="0" err="1">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dirty="0" err="1">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rPr>
                        <a:t>4</a:t>
                      </a:r>
                      <a:endParaRPr kumimoji="0" lang="en-US" altLang="zh-CN" sz="1800" b="1" i="0" u="none" strike="noStrike" cap="none" normalizeH="0" baseline="0" dirty="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endParaRPr kumimoji="0" lang="zh-CN" altLang="en-US" sz="1800" b="1" i="0" u="none" strike="noStrike" cap="none" normalizeH="0" baseline="0" dirty="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endParaRPr kumimoji="0" lang="zh-CN" altLang="en-US" sz="1800" b="1" i="0" u="none" strike="noStrike" cap="none" normalizeH="0" baseline="0" dirty="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endPar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endPar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endParaRPr kumimoji="0" lang="zh-CN" altLang="en-US" sz="1800" b="1" i="0" u="none" strike="noStrike" cap="none" normalizeH="0" baseline="0" dirty="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pSp>
        <p:nvGrpSpPr>
          <p:cNvPr id="46133" name="组合 3"/>
          <p:cNvGrpSpPr/>
          <p:nvPr/>
        </p:nvGrpSpPr>
        <p:grpSpPr>
          <a:xfrm>
            <a:off x="1643063" y="3886200"/>
            <a:ext cx="5572125" cy="2857500"/>
            <a:chOff x="701285" y="2957452"/>
            <a:chExt cx="6085293" cy="3400506"/>
          </a:xfrm>
        </p:grpSpPr>
        <p:sp>
          <p:nvSpPr>
            <p:cNvPr id="5" name="椭圆 4"/>
            <p:cNvSpPr/>
            <p:nvPr/>
          </p:nvSpPr>
          <p:spPr>
            <a:xfrm>
              <a:off x="1356624" y="3282389"/>
              <a:ext cx="540915" cy="574308"/>
            </a:xfrm>
            <a:prstGeom prst="ellipse">
              <a:avLst/>
            </a:prstGeom>
          </p:spPr>
          <p:style>
            <a:lnRef idx="1">
              <a:schemeClr val="accent5"/>
            </a:lnRef>
            <a:fillRef idx="2">
              <a:schemeClr val="accent5"/>
            </a:fillRef>
            <a:effectRef idx="1">
              <a:schemeClr val="accent5"/>
            </a:effectRef>
            <a:fontRef idx="minor">
              <a:schemeClr val="dk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R</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6" name="椭圆 5"/>
            <p:cNvSpPr/>
            <p:nvPr/>
          </p:nvSpPr>
          <p:spPr>
            <a:xfrm>
              <a:off x="4746011" y="3282389"/>
              <a:ext cx="540915" cy="574308"/>
            </a:xfrm>
            <a:prstGeom prst="ellipse">
              <a:avLst/>
            </a:prstGeom>
          </p:spPr>
          <p:style>
            <a:lnRef idx="1">
              <a:schemeClr val="accent5"/>
            </a:lnRef>
            <a:fillRef idx="2">
              <a:schemeClr val="accent5"/>
            </a:fillRef>
            <a:effectRef idx="1">
              <a:schemeClr val="accent5"/>
            </a:effectRef>
            <a:fontRef idx="minor">
              <a:schemeClr val="dk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R</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7" name="椭圆 6"/>
            <p:cNvSpPr/>
            <p:nvPr/>
          </p:nvSpPr>
          <p:spPr>
            <a:xfrm>
              <a:off x="1356624" y="4642592"/>
              <a:ext cx="540915" cy="576197"/>
            </a:xfrm>
            <a:prstGeom prst="ellipse">
              <a:avLst/>
            </a:prstGeom>
          </p:spPr>
          <p:style>
            <a:lnRef idx="1">
              <a:schemeClr val="accent5"/>
            </a:lnRef>
            <a:fillRef idx="2">
              <a:schemeClr val="accent5"/>
            </a:fillRef>
            <a:effectRef idx="1">
              <a:schemeClr val="accent5"/>
            </a:effectRef>
            <a:fontRef idx="minor">
              <a:schemeClr val="dk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R</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8" name="椭圆 7"/>
            <p:cNvSpPr/>
            <p:nvPr/>
          </p:nvSpPr>
          <p:spPr>
            <a:xfrm>
              <a:off x="4746011" y="4642592"/>
              <a:ext cx="540915" cy="576197"/>
            </a:xfrm>
            <a:prstGeom prst="ellipse">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mn-ea"/>
                  <a:cs typeface="Consolas" panose="020B0609020204030204" pitchFamily="49" charset="0"/>
                </a:rPr>
                <a:t>L</a:t>
              </a:r>
              <a:endPar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mn-ea"/>
                <a:cs typeface="Consolas" panose="020B0609020204030204" pitchFamily="49" charset="0"/>
              </a:endParaRPr>
            </a:p>
          </p:txBody>
        </p:sp>
        <p:sp>
          <p:nvSpPr>
            <p:cNvPr id="9" name="椭圆 8"/>
            <p:cNvSpPr/>
            <p:nvPr/>
          </p:nvSpPr>
          <p:spPr>
            <a:xfrm>
              <a:off x="1356624" y="5781762"/>
              <a:ext cx="540915" cy="576196"/>
            </a:xfrm>
            <a:prstGeom prst="ellipse">
              <a:avLst/>
            </a:prstGeom>
          </p:spPr>
          <p:style>
            <a:lnRef idx="1">
              <a:schemeClr val="accent5"/>
            </a:lnRef>
            <a:fillRef idx="2">
              <a:schemeClr val="accent5"/>
            </a:fillRef>
            <a:effectRef idx="1">
              <a:schemeClr val="accent5"/>
            </a:effectRef>
            <a:fontRef idx="minor">
              <a:schemeClr val="dk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R</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cxnSp>
          <p:nvCxnSpPr>
            <p:cNvPr id="10" name="直接箭头连接符 9"/>
            <p:cNvCxnSpPr>
              <a:stCxn id="5" idx="6"/>
              <a:endCxn id="6" idx="2"/>
            </p:cNvCxnSpPr>
            <p:nvPr/>
          </p:nvCxnSpPr>
          <p:spPr>
            <a:xfrm>
              <a:off x="1897539" y="3569543"/>
              <a:ext cx="2848471" cy="189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直接箭头连接符 10"/>
            <p:cNvCxnSpPr>
              <a:stCxn id="6" idx="4"/>
              <a:endCxn id="8" idx="0"/>
            </p:cNvCxnSpPr>
            <p:nvPr/>
          </p:nvCxnSpPr>
          <p:spPr>
            <a:xfrm rot="5400000">
              <a:off x="4622654" y="4250666"/>
              <a:ext cx="785895" cy="173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直接箭头连接符 11"/>
            <p:cNvCxnSpPr>
              <a:stCxn id="8" idx="2"/>
              <a:endCxn id="5" idx="5"/>
            </p:cNvCxnSpPr>
            <p:nvPr/>
          </p:nvCxnSpPr>
          <p:spPr>
            <a:xfrm rot="10800000">
              <a:off x="1817789" y="3773573"/>
              <a:ext cx="2928222" cy="115806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直接箭头连接符 12"/>
            <p:cNvCxnSpPr>
              <a:stCxn id="5" idx="4"/>
              <a:endCxn id="7" idx="0"/>
            </p:cNvCxnSpPr>
            <p:nvPr/>
          </p:nvCxnSpPr>
          <p:spPr>
            <a:xfrm rot="5400000">
              <a:off x="1235000" y="4250666"/>
              <a:ext cx="785895" cy="173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直接箭头连接符 13"/>
            <p:cNvCxnSpPr>
              <a:stCxn id="7" idx="4"/>
              <a:endCxn id="9" idx="0"/>
            </p:cNvCxnSpPr>
            <p:nvPr/>
          </p:nvCxnSpPr>
          <p:spPr>
            <a:xfrm rot="5400000">
              <a:off x="1346461" y="5501296"/>
              <a:ext cx="562973" cy="173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5" name="任意多边形 14"/>
            <p:cNvSpPr/>
            <p:nvPr/>
          </p:nvSpPr>
          <p:spPr>
            <a:xfrm>
              <a:off x="5186371" y="4523575"/>
              <a:ext cx="436893" cy="863350"/>
            </a:xfrm>
            <a:custGeom>
              <a:avLst/>
              <a:gdLst>
                <a:gd name="connsiteX0" fmla="*/ 13063 w 437606"/>
                <a:gd name="connsiteY0" fmla="*/ 687978 h 862149"/>
                <a:gd name="connsiteX1" fmla="*/ 143692 w 437606"/>
                <a:gd name="connsiteY1" fmla="*/ 844732 h 862149"/>
                <a:gd name="connsiteX2" fmla="*/ 404949 w 437606"/>
                <a:gd name="connsiteY2" fmla="*/ 583475 h 862149"/>
                <a:gd name="connsiteX3" fmla="*/ 339635 w 437606"/>
                <a:gd name="connsiteY3" fmla="*/ 113212 h 862149"/>
                <a:gd name="connsiteX4" fmla="*/ 195943 w 437606"/>
                <a:gd name="connsiteY4" fmla="*/ 8709 h 862149"/>
                <a:gd name="connsiteX5" fmla="*/ 0 w 437606"/>
                <a:gd name="connsiteY5" fmla="*/ 165464 h 862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606" h="862149">
                  <a:moveTo>
                    <a:pt x="13063" y="687978"/>
                  </a:moveTo>
                  <a:cubicBezTo>
                    <a:pt x="45720" y="775063"/>
                    <a:pt x="78378" y="862149"/>
                    <a:pt x="143692" y="844732"/>
                  </a:cubicBezTo>
                  <a:cubicBezTo>
                    <a:pt x="209006" y="827315"/>
                    <a:pt x="372292" y="705395"/>
                    <a:pt x="404949" y="583475"/>
                  </a:cubicBezTo>
                  <a:cubicBezTo>
                    <a:pt x="437606" y="461555"/>
                    <a:pt x="374469" y="209006"/>
                    <a:pt x="339635" y="113212"/>
                  </a:cubicBezTo>
                  <a:cubicBezTo>
                    <a:pt x="304801" y="17418"/>
                    <a:pt x="252549" y="0"/>
                    <a:pt x="195943" y="8709"/>
                  </a:cubicBezTo>
                  <a:cubicBezTo>
                    <a:pt x="139337" y="17418"/>
                    <a:pt x="69668" y="91441"/>
                    <a:pt x="0" y="165464"/>
                  </a:cubicBezTo>
                </a:path>
              </a:pathLst>
            </a:custGeom>
            <a:ln>
              <a:tailEnd type="arrow"/>
            </a:ln>
          </p:spPr>
          <p:style>
            <a:lnRef idx="2">
              <a:schemeClr val="dk1"/>
            </a:lnRef>
            <a:fillRef idx="0">
              <a:schemeClr val="dk1"/>
            </a:fillRef>
            <a:effectRef idx="1">
              <a:schemeClr val="dk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6" name="任意多边形 15"/>
            <p:cNvSpPr/>
            <p:nvPr/>
          </p:nvSpPr>
          <p:spPr>
            <a:xfrm>
              <a:off x="1760576" y="4527353"/>
              <a:ext cx="436893" cy="863350"/>
            </a:xfrm>
            <a:custGeom>
              <a:avLst/>
              <a:gdLst>
                <a:gd name="connsiteX0" fmla="*/ 13063 w 437606"/>
                <a:gd name="connsiteY0" fmla="*/ 687978 h 862149"/>
                <a:gd name="connsiteX1" fmla="*/ 143692 w 437606"/>
                <a:gd name="connsiteY1" fmla="*/ 844732 h 862149"/>
                <a:gd name="connsiteX2" fmla="*/ 404949 w 437606"/>
                <a:gd name="connsiteY2" fmla="*/ 583475 h 862149"/>
                <a:gd name="connsiteX3" fmla="*/ 339635 w 437606"/>
                <a:gd name="connsiteY3" fmla="*/ 113212 h 862149"/>
                <a:gd name="connsiteX4" fmla="*/ 195943 w 437606"/>
                <a:gd name="connsiteY4" fmla="*/ 8709 h 862149"/>
                <a:gd name="connsiteX5" fmla="*/ 0 w 437606"/>
                <a:gd name="connsiteY5" fmla="*/ 165464 h 862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606" h="862149">
                  <a:moveTo>
                    <a:pt x="13063" y="687978"/>
                  </a:moveTo>
                  <a:cubicBezTo>
                    <a:pt x="45720" y="775063"/>
                    <a:pt x="78378" y="862149"/>
                    <a:pt x="143692" y="844732"/>
                  </a:cubicBezTo>
                  <a:cubicBezTo>
                    <a:pt x="209006" y="827315"/>
                    <a:pt x="372292" y="705395"/>
                    <a:pt x="404949" y="583475"/>
                  </a:cubicBezTo>
                  <a:cubicBezTo>
                    <a:pt x="437606" y="461555"/>
                    <a:pt x="374469" y="209006"/>
                    <a:pt x="339635" y="113212"/>
                  </a:cubicBezTo>
                  <a:cubicBezTo>
                    <a:pt x="304801" y="17418"/>
                    <a:pt x="252549" y="0"/>
                    <a:pt x="195943" y="8709"/>
                  </a:cubicBezTo>
                  <a:cubicBezTo>
                    <a:pt x="139337" y="17418"/>
                    <a:pt x="69668" y="91441"/>
                    <a:pt x="0" y="165464"/>
                  </a:cubicBezTo>
                </a:path>
              </a:pathLst>
            </a:custGeom>
            <a:ln>
              <a:tailEnd type="arrow"/>
            </a:ln>
          </p:spPr>
          <p:style>
            <a:lnRef idx="2">
              <a:schemeClr val="dk1"/>
            </a:lnRef>
            <a:fillRef idx="0">
              <a:schemeClr val="dk1"/>
            </a:fillRef>
            <a:effectRef idx="1">
              <a:schemeClr val="dk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6146" name="TextBox 16"/>
            <p:cNvSpPr txBox="1"/>
            <p:nvPr/>
          </p:nvSpPr>
          <p:spPr>
            <a:xfrm>
              <a:off x="935335" y="3000372"/>
              <a:ext cx="500066" cy="400110"/>
            </a:xfrm>
            <a:prstGeom prst="rect">
              <a:avLst/>
            </a:prstGeom>
            <a:noFill/>
            <a:ln w="9525">
              <a:noFill/>
            </a:ln>
          </p:spPr>
          <p:txBody>
            <a:bodyPr anchor="t" anchorCtr="0">
              <a:spAutoFit/>
            </a:bodyPr>
            <a:p>
              <a:pPr eaLnBrk="0" hangingPunct="0">
                <a:buClrTx/>
                <a:buFontTx/>
              </a:pPr>
              <a:r>
                <a:rPr lang="en-US" altLang="zh-CN" sz="2000" i="1" dirty="0">
                  <a:solidFill>
                    <a:srgbClr val="0000FF"/>
                  </a:solidFill>
                  <a:latin typeface="Consolas" panose="020B0609020204030204" pitchFamily="49" charset="0"/>
                  <a:ea typeface="宋体" panose="02010600030101010101" pitchFamily="2" charset="-122"/>
                </a:rPr>
                <a:t>q</a:t>
              </a:r>
              <a:r>
                <a:rPr lang="en-US" altLang="zh-CN" sz="2000" baseline="-25000" dirty="0">
                  <a:solidFill>
                    <a:srgbClr val="0000FF"/>
                  </a:solidFill>
                  <a:latin typeface="Consolas" panose="020B0609020204030204" pitchFamily="49" charset="0"/>
                  <a:ea typeface="宋体" panose="02010600030101010101" pitchFamily="2" charset="-122"/>
                </a:rPr>
                <a:t>0</a:t>
              </a:r>
              <a:endParaRPr lang="zh-CN" altLang="en-US" sz="2000" baseline="-25000" dirty="0">
                <a:solidFill>
                  <a:srgbClr val="0000FF"/>
                </a:solidFill>
                <a:latin typeface="Consolas" panose="020B0609020204030204" pitchFamily="49" charset="0"/>
                <a:ea typeface="宋体" panose="02010600030101010101" pitchFamily="2" charset="-122"/>
              </a:endParaRPr>
            </a:p>
          </p:txBody>
        </p:sp>
        <p:cxnSp>
          <p:nvCxnSpPr>
            <p:cNvPr id="18" name="直接箭头连接符 17"/>
            <p:cNvCxnSpPr>
              <a:stCxn id="7" idx="4"/>
              <a:endCxn id="9" idx="0"/>
            </p:cNvCxnSpPr>
            <p:nvPr/>
          </p:nvCxnSpPr>
          <p:spPr>
            <a:xfrm>
              <a:off x="701285" y="3577100"/>
              <a:ext cx="643203" cy="189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6148" name="TextBox 18"/>
            <p:cNvSpPr txBox="1"/>
            <p:nvPr/>
          </p:nvSpPr>
          <p:spPr>
            <a:xfrm>
              <a:off x="954788" y="4600526"/>
              <a:ext cx="500066" cy="400110"/>
            </a:xfrm>
            <a:prstGeom prst="rect">
              <a:avLst/>
            </a:prstGeom>
            <a:noFill/>
            <a:ln w="9525">
              <a:noFill/>
            </a:ln>
          </p:spPr>
          <p:txBody>
            <a:bodyPr anchor="t" anchorCtr="0">
              <a:spAutoFit/>
            </a:bodyPr>
            <a:p>
              <a:pPr eaLnBrk="0" hangingPunct="0">
                <a:buClrTx/>
                <a:buFontTx/>
              </a:pPr>
              <a:r>
                <a:rPr lang="en-US" altLang="zh-CN" sz="2000" i="1" dirty="0">
                  <a:solidFill>
                    <a:srgbClr val="0000FF"/>
                  </a:solidFill>
                  <a:latin typeface="Consolas" panose="020B0609020204030204" pitchFamily="49" charset="0"/>
                  <a:ea typeface="宋体" panose="02010600030101010101" pitchFamily="2" charset="-122"/>
                </a:rPr>
                <a:t>q</a:t>
              </a:r>
              <a:r>
                <a:rPr lang="en-US" altLang="zh-CN" sz="2000" baseline="-25000" dirty="0">
                  <a:solidFill>
                    <a:srgbClr val="0000FF"/>
                  </a:solidFill>
                  <a:latin typeface="Consolas" panose="020B0609020204030204" pitchFamily="49" charset="0"/>
                  <a:ea typeface="宋体" panose="02010600030101010101" pitchFamily="2" charset="-122"/>
                </a:rPr>
                <a:t>3</a:t>
              </a:r>
              <a:endParaRPr lang="zh-CN" altLang="en-US" sz="2000" baseline="-25000" dirty="0">
                <a:solidFill>
                  <a:srgbClr val="0000FF"/>
                </a:solidFill>
                <a:latin typeface="Consolas" panose="020B0609020204030204" pitchFamily="49" charset="0"/>
                <a:ea typeface="宋体" panose="02010600030101010101" pitchFamily="2" charset="-122"/>
              </a:endParaRPr>
            </a:p>
          </p:txBody>
        </p:sp>
        <p:sp>
          <p:nvSpPr>
            <p:cNvPr id="46149" name="TextBox 19"/>
            <p:cNvSpPr txBox="1"/>
            <p:nvPr/>
          </p:nvSpPr>
          <p:spPr>
            <a:xfrm>
              <a:off x="954788" y="5769660"/>
              <a:ext cx="500066" cy="400110"/>
            </a:xfrm>
            <a:prstGeom prst="rect">
              <a:avLst/>
            </a:prstGeom>
            <a:noFill/>
            <a:ln w="9525">
              <a:noFill/>
            </a:ln>
          </p:spPr>
          <p:txBody>
            <a:bodyPr anchor="t" anchorCtr="0">
              <a:spAutoFit/>
            </a:bodyPr>
            <a:p>
              <a:pPr eaLnBrk="0" hangingPunct="0">
                <a:buClrTx/>
                <a:buFontTx/>
              </a:pPr>
              <a:r>
                <a:rPr lang="en-US" altLang="zh-CN" sz="2000" i="1" dirty="0">
                  <a:solidFill>
                    <a:srgbClr val="0000FF"/>
                  </a:solidFill>
                  <a:latin typeface="Consolas" panose="020B0609020204030204" pitchFamily="49" charset="0"/>
                  <a:ea typeface="宋体" panose="02010600030101010101" pitchFamily="2" charset="-122"/>
                </a:rPr>
                <a:t>q</a:t>
              </a:r>
              <a:r>
                <a:rPr lang="en-US" altLang="zh-CN" sz="2000" baseline="-25000" dirty="0">
                  <a:solidFill>
                    <a:srgbClr val="0000FF"/>
                  </a:solidFill>
                  <a:latin typeface="Consolas" panose="020B0609020204030204" pitchFamily="49" charset="0"/>
                  <a:ea typeface="宋体" panose="02010600030101010101" pitchFamily="2" charset="-122"/>
                </a:rPr>
                <a:t>4</a:t>
              </a:r>
              <a:endParaRPr lang="zh-CN" altLang="en-US" sz="2000" baseline="-25000" dirty="0">
                <a:solidFill>
                  <a:srgbClr val="0000FF"/>
                </a:solidFill>
                <a:latin typeface="Consolas" panose="020B0609020204030204" pitchFamily="49" charset="0"/>
                <a:ea typeface="宋体" panose="02010600030101010101" pitchFamily="2" charset="-122"/>
              </a:endParaRPr>
            </a:p>
          </p:txBody>
        </p:sp>
        <p:sp>
          <p:nvSpPr>
            <p:cNvPr id="46150" name="TextBox 20"/>
            <p:cNvSpPr txBox="1"/>
            <p:nvPr/>
          </p:nvSpPr>
          <p:spPr>
            <a:xfrm>
              <a:off x="4500562" y="5072074"/>
              <a:ext cx="500066" cy="400110"/>
            </a:xfrm>
            <a:prstGeom prst="rect">
              <a:avLst/>
            </a:prstGeom>
            <a:noFill/>
            <a:ln w="9525">
              <a:noFill/>
            </a:ln>
          </p:spPr>
          <p:txBody>
            <a:bodyPr anchor="t" anchorCtr="0">
              <a:spAutoFit/>
            </a:bodyPr>
            <a:p>
              <a:pPr eaLnBrk="0" hangingPunct="0">
                <a:buClrTx/>
                <a:buFontTx/>
              </a:pPr>
              <a:r>
                <a:rPr lang="en-US" altLang="zh-CN" sz="2000" i="1" dirty="0">
                  <a:solidFill>
                    <a:srgbClr val="0000FF"/>
                  </a:solidFill>
                  <a:latin typeface="Consolas" panose="020B0609020204030204" pitchFamily="49" charset="0"/>
                  <a:ea typeface="宋体" panose="02010600030101010101" pitchFamily="2" charset="-122"/>
                </a:rPr>
                <a:t>q</a:t>
              </a:r>
              <a:r>
                <a:rPr lang="en-US" altLang="zh-CN" sz="2000" baseline="-25000" dirty="0">
                  <a:solidFill>
                    <a:srgbClr val="0000FF"/>
                  </a:solidFill>
                  <a:latin typeface="Consolas" panose="020B0609020204030204" pitchFamily="49" charset="0"/>
                  <a:ea typeface="宋体" panose="02010600030101010101" pitchFamily="2" charset="-122"/>
                </a:rPr>
                <a:t>2</a:t>
              </a:r>
              <a:endParaRPr lang="zh-CN" altLang="en-US" sz="2000" baseline="-25000" dirty="0">
                <a:solidFill>
                  <a:srgbClr val="0000FF"/>
                </a:solidFill>
                <a:latin typeface="Consolas" panose="020B0609020204030204" pitchFamily="49" charset="0"/>
                <a:ea typeface="宋体" panose="02010600030101010101" pitchFamily="2" charset="-122"/>
              </a:endParaRPr>
            </a:p>
          </p:txBody>
        </p:sp>
        <p:sp>
          <p:nvSpPr>
            <p:cNvPr id="46151" name="TextBox 21"/>
            <p:cNvSpPr txBox="1"/>
            <p:nvPr/>
          </p:nvSpPr>
          <p:spPr>
            <a:xfrm>
              <a:off x="4429124" y="2957452"/>
              <a:ext cx="500066" cy="400110"/>
            </a:xfrm>
            <a:prstGeom prst="rect">
              <a:avLst/>
            </a:prstGeom>
            <a:noFill/>
            <a:ln w="9525">
              <a:noFill/>
            </a:ln>
          </p:spPr>
          <p:txBody>
            <a:bodyPr anchor="t" anchorCtr="0">
              <a:spAutoFit/>
            </a:bodyPr>
            <a:p>
              <a:pPr eaLnBrk="0" hangingPunct="0">
                <a:buClrTx/>
                <a:buFontTx/>
              </a:pPr>
              <a:r>
                <a:rPr lang="en-US" altLang="zh-CN" sz="2000" i="1" dirty="0">
                  <a:solidFill>
                    <a:srgbClr val="0000FF"/>
                  </a:solidFill>
                  <a:latin typeface="Consolas" panose="020B0609020204030204" pitchFamily="49" charset="0"/>
                  <a:ea typeface="宋体" panose="02010600030101010101" pitchFamily="2" charset="-122"/>
                </a:rPr>
                <a:t>q</a:t>
              </a:r>
              <a:r>
                <a:rPr lang="en-US" altLang="zh-CN" sz="2000" baseline="-25000" dirty="0">
                  <a:solidFill>
                    <a:srgbClr val="0000FF"/>
                  </a:solidFill>
                  <a:latin typeface="Consolas" panose="020B0609020204030204" pitchFamily="49" charset="0"/>
                  <a:ea typeface="宋体" panose="02010600030101010101" pitchFamily="2" charset="-122"/>
                </a:rPr>
                <a:t>1</a:t>
              </a:r>
              <a:endParaRPr lang="zh-CN" altLang="en-US" sz="2000" baseline="-25000" dirty="0">
                <a:solidFill>
                  <a:srgbClr val="0000FF"/>
                </a:solidFill>
                <a:latin typeface="Consolas" panose="020B0609020204030204" pitchFamily="49" charset="0"/>
                <a:ea typeface="宋体" panose="02010600030101010101" pitchFamily="2" charset="-122"/>
              </a:endParaRPr>
            </a:p>
          </p:txBody>
        </p:sp>
        <p:sp>
          <p:nvSpPr>
            <p:cNvPr id="46152" name="TextBox 22"/>
            <p:cNvSpPr txBox="1"/>
            <p:nvPr/>
          </p:nvSpPr>
          <p:spPr>
            <a:xfrm>
              <a:off x="1071538" y="5357826"/>
              <a:ext cx="714380" cy="338554"/>
            </a:xfrm>
            <a:prstGeom prst="rect">
              <a:avLst/>
            </a:prstGeom>
            <a:noFill/>
            <a:ln w="9525">
              <a:noFill/>
            </a:ln>
          </p:spPr>
          <p:txBody>
            <a:bodyPr anchor="t" anchorCtr="0">
              <a:spAutoFit/>
            </a:bodyPr>
            <a:p>
              <a:pPr eaLnBrk="0" hangingPunct="0">
                <a:buClrTx/>
                <a:buFontTx/>
              </a:pPr>
              <a:r>
                <a:rPr lang="en-US" altLang="zh-CN" sz="1600" dirty="0">
                  <a:solidFill>
                    <a:srgbClr val="9900FF"/>
                  </a:solidFill>
                  <a:latin typeface="Consolas" panose="020B0609020204030204" pitchFamily="49" charset="0"/>
                  <a:ea typeface="宋体" panose="02010600030101010101" pitchFamily="2" charset="-122"/>
                </a:rPr>
                <a:t>B/B</a:t>
              </a:r>
              <a:endParaRPr lang="zh-CN" altLang="en-US" sz="1600" dirty="0">
                <a:solidFill>
                  <a:srgbClr val="9900FF"/>
                </a:solidFill>
                <a:latin typeface="Consolas" panose="020B0609020204030204" pitchFamily="49" charset="0"/>
                <a:ea typeface="宋体" panose="02010600030101010101" pitchFamily="2" charset="-122"/>
              </a:endParaRPr>
            </a:p>
          </p:txBody>
        </p:sp>
        <p:sp>
          <p:nvSpPr>
            <p:cNvPr id="46153" name="TextBox 23"/>
            <p:cNvSpPr txBox="1"/>
            <p:nvPr/>
          </p:nvSpPr>
          <p:spPr>
            <a:xfrm>
              <a:off x="1643042" y="4090578"/>
              <a:ext cx="714380" cy="338554"/>
            </a:xfrm>
            <a:prstGeom prst="rect">
              <a:avLst/>
            </a:prstGeom>
            <a:noFill/>
            <a:ln w="9525">
              <a:noFill/>
            </a:ln>
          </p:spPr>
          <p:txBody>
            <a:bodyPr anchor="t" anchorCtr="0">
              <a:spAutoFit/>
            </a:bodyPr>
            <a:p>
              <a:pPr eaLnBrk="0" hangingPunct="0">
                <a:buClrTx/>
                <a:buFontTx/>
              </a:pPr>
              <a:r>
                <a:rPr lang="en-US" altLang="zh-CN" sz="1600" dirty="0">
                  <a:solidFill>
                    <a:srgbClr val="9900FF"/>
                  </a:solidFill>
                  <a:latin typeface="Consolas" panose="020B0609020204030204" pitchFamily="49" charset="0"/>
                  <a:ea typeface="宋体" panose="02010600030101010101" pitchFamily="2" charset="-122"/>
                </a:rPr>
                <a:t>y/y</a:t>
              </a:r>
              <a:endParaRPr lang="zh-CN" altLang="en-US" sz="1600" dirty="0">
                <a:solidFill>
                  <a:srgbClr val="9900FF"/>
                </a:solidFill>
                <a:latin typeface="Consolas" panose="020B0609020204030204" pitchFamily="49" charset="0"/>
                <a:ea typeface="宋体" panose="02010600030101010101" pitchFamily="2" charset="-122"/>
              </a:endParaRPr>
            </a:p>
          </p:txBody>
        </p:sp>
        <p:sp>
          <p:nvSpPr>
            <p:cNvPr id="46154" name="TextBox 24"/>
            <p:cNvSpPr txBox="1"/>
            <p:nvPr/>
          </p:nvSpPr>
          <p:spPr>
            <a:xfrm>
              <a:off x="3357554" y="4090578"/>
              <a:ext cx="714380" cy="338554"/>
            </a:xfrm>
            <a:prstGeom prst="rect">
              <a:avLst/>
            </a:prstGeom>
            <a:noFill/>
            <a:ln w="9525">
              <a:noFill/>
            </a:ln>
          </p:spPr>
          <p:txBody>
            <a:bodyPr anchor="t" anchorCtr="0">
              <a:spAutoFit/>
            </a:bodyPr>
            <a:p>
              <a:pPr eaLnBrk="0" hangingPunct="0">
                <a:buClrTx/>
                <a:buFontTx/>
              </a:pPr>
              <a:r>
                <a:rPr lang="en-US" altLang="zh-CN" sz="1600" dirty="0">
                  <a:solidFill>
                    <a:srgbClr val="9900FF"/>
                  </a:solidFill>
                  <a:latin typeface="Consolas" panose="020B0609020204030204" pitchFamily="49" charset="0"/>
                  <a:ea typeface="宋体" panose="02010600030101010101" pitchFamily="2" charset="-122"/>
                </a:rPr>
                <a:t>x/x</a:t>
              </a:r>
              <a:endParaRPr lang="zh-CN" altLang="en-US" sz="1600" dirty="0">
                <a:solidFill>
                  <a:srgbClr val="9900FF"/>
                </a:solidFill>
                <a:latin typeface="Consolas" panose="020B0609020204030204" pitchFamily="49" charset="0"/>
                <a:ea typeface="宋体" panose="02010600030101010101" pitchFamily="2" charset="-122"/>
              </a:endParaRPr>
            </a:p>
          </p:txBody>
        </p:sp>
        <p:sp>
          <p:nvSpPr>
            <p:cNvPr id="46155" name="TextBox 25"/>
            <p:cNvSpPr txBox="1"/>
            <p:nvPr/>
          </p:nvSpPr>
          <p:spPr>
            <a:xfrm>
              <a:off x="4500562" y="4090578"/>
              <a:ext cx="714380" cy="338554"/>
            </a:xfrm>
            <a:prstGeom prst="rect">
              <a:avLst/>
            </a:prstGeom>
            <a:noFill/>
            <a:ln w="9525">
              <a:noFill/>
            </a:ln>
          </p:spPr>
          <p:txBody>
            <a:bodyPr anchor="t" anchorCtr="0">
              <a:spAutoFit/>
            </a:bodyPr>
            <a:p>
              <a:pPr eaLnBrk="0" hangingPunct="0">
                <a:buClrTx/>
                <a:buFontTx/>
              </a:pPr>
              <a:r>
                <a:rPr lang="en-US" altLang="zh-CN" sz="1600" dirty="0">
                  <a:solidFill>
                    <a:srgbClr val="9900FF"/>
                  </a:solidFill>
                  <a:latin typeface="Consolas" panose="020B0609020204030204" pitchFamily="49" charset="0"/>
                  <a:ea typeface="宋体" panose="02010600030101010101" pitchFamily="2" charset="-122"/>
                </a:rPr>
                <a:t>1/y</a:t>
              </a:r>
              <a:endParaRPr lang="zh-CN" altLang="en-US" sz="1600" dirty="0">
                <a:solidFill>
                  <a:srgbClr val="9900FF"/>
                </a:solidFill>
                <a:latin typeface="Consolas" panose="020B0609020204030204" pitchFamily="49" charset="0"/>
                <a:ea typeface="宋体" panose="02010600030101010101" pitchFamily="2" charset="-122"/>
              </a:endParaRPr>
            </a:p>
          </p:txBody>
        </p:sp>
        <p:sp>
          <p:nvSpPr>
            <p:cNvPr id="46156" name="TextBox 26"/>
            <p:cNvSpPr txBox="1"/>
            <p:nvPr/>
          </p:nvSpPr>
          <p:spPr>
            <a:xfrm>
              <a:off x="2938450" y="3224210"/>
              <a:ext cx="714380" cy="338554"/>
            </a:xfrm>
            <a:prstGeom prst="rect">
              <a:avLst/>
            </a:prstGeom>
            <a:noFill/>
            <a:ln w="9525">
              <a:noFill/>
            </a:ln>
          </p:spPr>
          <p:txBody>
            <a:bodyPr anchor="t" anchorCtr="0">
              <a:spAutoFit/>
            </a:bodyPr>
            <a:p>
              <a:pPr eaLnBrk="0" hangingPunct="0">
                <a:buClrTx/>
                <a:buFontTx/>
              </a:pPr>
              <a:r>
                <a:rPr lang="en-US" altLang="zh-CN" sz="1600" dirty="0">
                  <a:solidFill>
                    <a:srgbClr val="9900FF"/>
                  </a:solidFill>
                  <a:latin typeface="Consolas" panose="020B0609020204030204" pitchFamily="49" charset="0"/>
                  <a:ea typeface="宋体" panose="02010600030101010101" pitchFamily="2" charset="-122"/>
                </a:rPr>
                <a:t>0/x</a:t>
              </a:r>
              <a:endParaRPr lang="zh-CN" altLang="en-US" sz="1600" dirty="0">
                <a:solidFill>
                  <a:srgbClr val="9900FF"/>
                </a:solidFill>
                <a:latin typeface="Consolas" panose="020B0609020204030204" pitchFamily="49" charset="0"/>
                <a:ea typeface="宋体" panose="02010600030101010101" pitchFamily="2" charset="-122"/>
              </a:endParaRPr>
            </a:p>
          </p:txBody>
        </p:sp>
        <p:sp>
          <p:nvSpPr>
            <p:cNvPr id="46157" name="TextBox 27"/>
            <p:cNvSpPr txBox="1"/>
            <p:nvPr/>
          </p:nvSpPr>
          <p:spPr>
            <a:xfrm>
              <a:off x="2214546" y="4804958"/>
              <a:ext cx="714380" cy="338554"/>
            </a:xfrm>
            <a:prstGeom prst="rect">
              <a:avLst/>
            </a:prstGeom>
            <a:noFill/>
            <a:ln w="9525">
              <a:noFill/>
            </a:ln>
          </p:spPr>
          <p:txBody>
            <a:bodyPr anchor="t" anchorCtr="0">
              <a:spAutoFit/>
            </a:bodyPr>
            <a:p>
              <a:pPr eaLnBrk="0" hangingPunct="0">
                <a:buClrTx/>
                <a:buFontTx/>
              </a:pPr>
              <a:r>
                <a:rPr lang="en-US" altLang="zh-CN" sz="1600" dirty="0">
                  <a:solidFill>
                    <a:srgbClr val="9900FF"/>
                  </a:solidFill>
                  <a:latin typeface="Consolas" panose="020B0609020204030204" pitchFamily="49" charset="0"/>
                  <a:ea typeface="宋体" panose="02010600030101010101" pitchFamily="2" charset="-122"/>
                </a:rPr>
                <a:t>y/y</a:t>
              </a:r>
              <a:endParaRPr lang="zh-CN" altLang="en-US" sz="1600" dirty="0">
                <a:solidFill>
                  <a:srgbClr val="9900FF"/>
                </a:solidFill>
                <a:latin typeface="Consolas" panose="020B0609020204030204" pitchFamily="49" charset="0"/>
                <a:ea typeface="宋体" panose="02010600030101010101" pitchFamily="2" charset="-122"/>
              </a:endParaRPr>
            </a:p>
          </p:txBody>
        </p:sp>
        <p:sp>
          <p:nvSpPr>
            <p:cNvPr id="46158" name="TextBox 28"/>
            <p:cNvSpPr txBox="1"/>
            <p:nvPr/>
          </p:nvSpPr>
          <p:spPr>
            <a:xfrm>
              <a:off x="5643570" y="4804958"/>
              <a:ext cx="1143008" cy="338554"/>
            </a:xfrm>
            <a:prstGeom prst="rect">
              <a:avLst/>
            </a:prstGeom>
            <a:noFill/>
            <a:ln w="9525">
              <a:noFill/>
            </a:ln>
          </p:spPr>
          <p:txBody>
            <a:bodyPr anchor="t" anchorCtr="0">
              <a:spAutoFit/>
            </a:bodyPr>
            <a:p>
              <a:pPr eaLnBrk="0" hangingPunct="0">
                <a:buClrTx/>
                <a:buFontTx/>
              </a:pPr>
              <a:r>
                <a:rPr lang="en-US" altLang="zh-CN" sz="1600" dirty="0">
                  <a:solidFill>
                    <a:srgbClr val="9900FF"/>
                  </a:solidFill>
                  <a:latin typeface="Consolas" panose="020B0609020204030204" pitchFamily="49" charset="0"/>
                  <a:ea typeface="宋体" panose="02010600030101010101" pitchFamily="2" charset="-122"/>
                </a:rPr>
                <a:t>0/0,y/y</a:t>
              </a:r>
              <a:endParaRPr lang="zh-CN" altLang="en-US" sz="1600" dirty="0">
                <a:solidFill>
                  <a:srgbClr val="9900FF"/>
                </a:solidFill>
                <a:latin typeface="Consolas" panose="020B0609020204030204" pitchFamily="49" charset="0"/>
                <a:ea typeface="宋体" panose="02010600030101010101" pitchFamily="2" charset="-122"/>
              </a:endParaRPr>
            </a:p>
          </p:txBody>
        </p:sp>
        <p:sp>
          <p:nvSpPr>
            <p:cNvPr id="46159" name="TextBox 29"/>
            <p:cNvSpPr txBox="1"/>
            <p:nvPr/>
          </p:nvSpPr>
          <p:spPr>
            <a:xfrm>
              <a:off x="5643570" y="3500438"/>
              <a:ext cx="1143008" cy="338554"/>
            </a:xfrm>
            <a:prstGeom prst="rect">
              <a:avLst/>
            </a:prstGeom>
            <a:noFill/>
            <a:ln w="9525">
              <a:noFill/>
            </a:ln>
          </p:spPr>
          <p:txBody>
            <a:bodyPr anchor="t" anchorCtr="0">
              <a:spAutoFit/>
            </a:bodyPr>
            <a:p>
              <a:pPr eaLnBrk="0" hangingPunct="0">
                <a:buClrTx/>
                <a:buFontTx/>
              </a:pPr>
              <a:r>
                <a:rPr lang="en-US" altLang="zh-CN" sz="1600" dirty="0">
                  <a:solidFill>
                    <a:srgbClr val="9900FF"/>
                  </a:solidFill>
                  <a:latin typeface="Consolas" panose="020B0609020204030204" pitchFamily="49" charset="0"/>
                  <a:ea typeface="宋体" panose="02010600030101010101" pitchFamily="2" charset="-122"/>
                </a:rPr>
                <a:t>0/0,y/y</a:t>
              </a:r>
              <a:endParaRPr lang="zh-CN" altLang="en-US" sz="1600" dirty="0">
                <a:solidFill>
                  <a:srgbClr val="9900FF"/>
                </a:solidFill>
                <a:latin typeface="Consolas" panose="020B0609020204030204" pitchFamily="49" charset="0"/>
                <a:ea typeface="宋体" panose="02010600030101010101" pitchFamily="2" charset="-122"/>
              </a:endParaRPr>
            </a:p>
          </p:txBody>
        </p:sp>
        <p:sp>
          <p:nvSpPr>
            <p:cNvPr id="31" name="任意多边形 30"/>
            <p:cNvSpPr/>
            <p:nvPr/>
          </p:nvSpPr>
          <p:spPr>
            <a:xfrm>
              <a:off x="5179436" y="3178485"/>
              <a:ext cx="438627" cy="861462"/>
            </a:xfrm>
            <a:custGeom>
              <a:avLst/>
              <a:gdLst>
                <a:gd name="connsiteX0" fmla="*/ 13063 w 437606"/>
                <a:gd name="connsiteY0" fmla="*/ 687978 h 862149"/>
                <a:gd name="connsiteX1" fmla="*/ 143692 w 437606"/>
                <a:gd name="connsiteY1" fmla="*/ 844732 h 862149"/>
                <a:gd name="connsiteX2" fmla="*/ 404949 w 437606"/>
                <a:gd name="connsiteY2" fmla="*/ 583475 h 862149"/>
                <a:gd name="connsiteX3" fmla="*/ 339635 w 437606"/>
                <a:gd name="connsiteY3" fmla="*/ 113212 h 862149"/>
                <a:gd name="connsiteX4" fmla="*/ 195943 w 437606"/>
                <a:gd name="connsiteY4" fmla="*/ 8709 h 862149"/>
                <a:gd name="connsiteX5" fmla="*/ 0 w 437606"/>
                <a:gd name="connsiteY5" fmla="*/ 165464 h 862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606" h="862149">
                  <a:moveTo>
                    <a:pt x="13063" y="687978"/>
                  </a:moveTo>
                  <a:cubicBezTo>
                    <a:pt x="45720" y="775063"/>
                    <a:pt x="78378" y="862149"/>
                    <a:pt x="143692" y="844732"/>
                  </a:cubicBezTo>
                  <a:cubicBezTo>
                    <a:pt x="209006" y="827315"/>
                    <a:pt x="372292" y="705395"/>
                    <a:pt x="404949" y="583475"/>
                  </a:cubicBezTo>
                  <a:cubicBezTo>
                    <a:pt x="437606" y="461555"/>
                    <a:pt x="374469" y="209006"/>
                    <a:pt x="339635" y="113212"/>
                  </a:cubicBezTo>
                  <a:cubicBezTo>
                    <a:pt x="304801" y="17418"/>
                    <a:pt x="252549" y="0"/>
                    <a:pt x="195943" y="8709"/>
                  </a:cubicBezTo>
                  <a:cubicBezTo>
                    <a:pt x="139337" y="17418"/>
                    <a:pt x="69668" y="91441"/>
                    <a:pt x="0" y="165464"/>
                  </a:cubicBezTo>
                </a:path>
              </a:pathLst>
            </a:custGeom>
            <a:ln>
              <a:tailEnd type="arrow"/>
            </a:ln>
          </p:spPr>
          <p:style>
            <a:lnRef idx="2">
              <a:schemeClr val="dk1"/>
            </a:lnRef>
            <a:fillRef idx="0">
              <a:schemeClr val="dk1"/>
            </a:fillRef>
            <a:effectRef idx="1">
              <a:schemeClr val="dk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TextBox 2"/>
          <p:cNvSpPr txBox="1"/>
          <p:nvPr/>
        </p:nvSpPr>
        <p:spPr>
          <a:xfrm>
            <a:off x="285750" y="1138238"/>
            <a:ext cx="6143625" cy="430212"/>
          </a:xfrm>
          <a:prstGeom prst="rect">
            <a:avLst/>
          </a:prstGeom>
          <a:noFill/>
          <a:ln w="9525">
            <a:noFill/>
          </a:ln>
        </p:spPr>
        <p:txBody>
          <a:bodyPr anchor="t" anchorCtr="0">
            <a:spAutoFit/>
          </a:bodyPr>
          <a:p>
            <a:pPr eaLnBrk="0" hangingPunct="0">
              <a:buClrTx/>
              <a:buFontTx/>
            </a:pPr>
            <a:r>
              <a:rPr lang="zh-CN" altLang="zh-CN" sz="2200" dirty="0">
                <a:solidFill>
                  <a:srgbClr val="000000"/>
                </a:solidFill>
                <a:latin typeface="Consolas" panose="020B0609020204030204" pitchFamily="49" charset="0"/>
                <a:ea typeface="微软雅黑" panose="020B0503020204020204" pitchFamily="34" charset="-122"/>
              </a:rPr>
              <a:t>识别输入串</a:t>
            </a:r>
            <a:r>
              <a:rPr lang="en-US" altLang="zh-CN" sz="2200" i="1" dirty="0">
                <a:solidFill>
                  <a:srgbClr val="000000"/>
                </a:solidFill>
                <a:latin typeface="Consolas" panose="020B0609020204030204" pitchFamily="49" charset="0"/>
                <a:ea typeface="微软雅黑" panose="020B0503020204020204" pitchFamily="34" charset="-122"/>
              </a:rPr>
              <a:t>w</a:t>
            </a:r>
            <a:r>
              <a:rPr lang="en-US" altLang="zh-CN" sz="2200" baseline="-25000" dirty="0">
                <a:solidFill>
                  <a:srgbClr val="000000"/>
                </a:solidFill>
                <a:latin typeface="Consolas" panose="020B0609020204030204" pitchFamily="49" charset="0"/>
                <a:ea typeface="微软雅黑" panose="020B0503020204020204" pitchFamily="34" charset="-122"/>
              </a:rPr>
              <a:t>1</a:t>
            </a:r>
            <a:r>
              <a:rPr lang="en-US" altLang="zh-CN" sz="2200" dirty="0">
                <a:solidFill>
                  <a:srgbClr val="000000"/>
                </a:solidFill>
                <a:latin typeface="Consolas" panose="020B0609020204030204" pitchFamily="49" charset="0"/>
                <a:ea typeface="微软雅黑" panose="020B0503020204020204" pitchFamily="34" charset="-122"/>
              </a:rPr>
              <a:t>=0011</a:t>
            </a:r>
            <a:r>
              <a:rPr lang="zh-CN" altLang="zh-CN" sz="2200" dirty="0">
                <a:solidFill>
                  <a:srgbClr val="000000"/>
                </a:solidFill>
                <a:latin typeface="Consolas" panose="020B0609020204030204" pitchFamily="49" charset="0"/>
                <a:ea typeface="微软雅黑" panose="020B0503020204020204" pitchFamily="34" charset="-122"/>
              </a:rPr>
              <a:t>的瞬像演变过程如下：</a:t>
            </a:r>
            <a:endParaRPr lang="zh-CN" altLang="zh-CN" sz="2200" dirty="0">
              <a:solidFill>
                <a:srgbClr val="000000"/>
              </a:solidFill>
              <a:latin typeface="Consolas" panose="020B0609020204030204" pitchFamily="49" charset="0"/>
              <a:ea typeface="微软雅黑" panose="020B0503020204020204" pitchFamily="34" charset="-122"/>
            </a:endParaRPr>
          </a:p>
        </p:txBody>
      </p:sp>
      <p:sp>
        <p:nvSpPr>
          <p:cNvPr id="47106" name="TextBox 4"/>
          <p:cNvSpPr txBox="1"/>
          <p:nvPr/>
        </p:nvSpPr>
        <p:spPr>
          <a:xfrm>
            <a:off x="428625" y="4843463"/>
            <a:ext cx="8215313" cy="1938337"/>
          </a:xfrm>
          <a:prstGeom prst="rect">
            <a:avLst/>
          </a:prstGeom>
          <a:noFill/>
          <a:ln w="9525">
            <a:noFill/>
          </a:ln>
        </p:spPr>
        <p:txBody>
          <a:bodyPr anchor="t" anchorCtr="0">
            <a:spAutoFit/>
          </a:bodyPr>
          <a:p>
            <a:pPr eaLnBrk="0" hangingPunct="0">
              <a:lnSpc>
                <a:spcPct val="150000"/>
              </a:lnSpc>
              <a:buClrTx/>
              <a:buFontTx/>
            </a:pPr>
            <a:r>
              <a:rPr lang="en-US" altLang="zh-CN" sz="2000" i="1" dirty="0">
                <a:solidFill>
                  <a:srgbClr val="FF0000"/>
                </a:solidFill>
                <a:latin typeface="Consolas" panose="020B0609020204030204" pitchFamily="49" charset="0"/>
                <a:ea typeface="微软雅黑" panose="020B0503020204020204" pitchFamily="34" charset="-122"/>
              </a:rPr>
              <a:t>q</a:t>
            </a:r>
            <a:r>
              <a:rPr lang="en-US" altLang="zh-CN" sz="2000" baseline="-25000" dirty="0">
                <a:solidFill>
                  <a:srgbClr val="FF0000"/>
                </a:solidFill>
                <a:latin typeface="Consolas" panose="020B0609020204030204" pitchFamily="49" charset="0"/>
                <a:ea typeface="微软雅黑" panose="020B0503020204020204" pitchFamily="34" charset="-122"/>
              </a:rPr>
              <a:t>0</a:t>
            </a:r>
            <a:r>
              <a:rPr lang="en-US" altLang="zh-CN" sz="2000" dirty="0">
                <a:solidFill>
                  <a:srgbClr val="0000FF"/>
                </a:solidFill>
                <a:latin typeface="Consolas" panose="020B0609020204030204" pitchFamily="49" charset="0"/>
                <a:ea typeface="微软雅黑" panose="020B0503020204020204" pitchFamily="34" charset="-122"/>
              </a:rPr>
              <a:t>0011 → </a:t>
            </a:r>
            <a:r>
              <a:rPr lang="en-US" altLang="zh-CN" sz="2000" i="1" dirty="0">
                <a:solidFill>
                  <a:srgbClr val="0000FF"/>
                </a:solidFill>
                <a:latin typeface="Consolas" panose="020B0609020204030204" pitchFamily="49" charset="0"/>
                <a:ea typeface="微软雅黑" panose="020B0503020204020204" pitchFamily="34" charset="-122"/>
              </a:rPr>
              <a:t>x</a:t>
            </a:r>
            <a:r>
              <a:rPr lang="en-US" altLang="zh-CN" sz="2000" i="1" dirty="0">
                <a:solidFill>
                  <a:srgbClr val="FF0000"/>
                </a:solidFill>
                <a:latin typeface="Consolas" panose="020B0609020204030204" pitchFamily="49" charset="0"/>
                <a:ea typeface="微软雅黑" panose="020B0503020204020204" pitchFamily="34" charset="-122"/>
              </a:rPr>
              <a:t>q</a:t>
            </a:r>
            <a:r>
              <a:rPr lang="en-US" altLang="zh-CN" sz="2000" baseline="-25000" dirty="0">
                <a:solidFill>
                  <a:srgbClr val="FF0000"/>
                </a:solidFill>
                <a:latin typeface="Consolas" panose="020B0609020204030204" pitchFamily="49" charset="0"/>
                <a:ea typeface="微软雅黑" panose="020B0503020204020204" pitchFamily="34" charset="-122"/>
              </a:rPr>
              <a:t>1</a:t>
            </a:r>
            <a:r>
              <a:rPr lang="en-US" altLang="zh-CN" sz="2000" dirty="0">
                <a:solidFill>
                  <a:srgbClr val="0000FF"/>
                </a:solidFill>
                <a:latin typeface="Consolas" panose="020B0609020204030204" pitchFamily="49" charset="0"/>
                <a:ea typeface="微软雅黑" panose="020B0503020204020204" pitchFamily="34" charset="-122"/>
              </a:rPr>
              <a:t>011 → </a:t>
            </a:r>
            <a:r>
              <a:rPr lang="en-US" altLang="zh-CN" sz="2000" i="1" dirty="0">
                <a:solidFill>
                  <a:srgbClr val="0000FF"/>
                </a:solidFill>
                <a:latin typeface="Consolas" panose="020B0609020204030204" pitchFamily="49" charset="0"/>
                <a:ea typeface="微软雅黑" panose="020B0503020204020204" pitchFamily="34" charset="-122"/>
              </a:rPr>
              <a:t>x</a:t>
            </a:r>
            <a:r>
              <a:rPr lang="en-US" altLang="zh-CN" sz="2000" dirty="0">
                <a:solidFill>
                  <a:srgbClr val="0000FF"/>
                </a:solidFill>
                <a:latin typeface="Consolas" panose="020B0609020204030204" pitchFamily="49" charset="0"/>
                <a:ea typeface="微软雅黑" panose="020B0503020204020204" pitchFamily="34" charset="-122"/>
              </a:rPr>
              <a:t>0</a:t>
            </a:r>
            <a:r>
              <a:rPr lang="en-US" altLang="zh-CN" sz="2000" i="1" dirty="0">
                <a:solidFill>
                  <a:srgbClr val="FF0000"/>
                </a:solidFill>
                <a:latin typeface="Consolas" panose="020B0609020204030204" pitchFamily="49" charset="0"/>
                <a:ea typeface="微软雅黑" panose="020B0503020204020204" pitchFamily="34" charset="-122"/>
              </a:rPr>
              <a:t>q</a:t>
            </a:r>
            <a:r>
              <a:rPr lang="en-US" altLang="zh-CN" sz="2000" baseline="-25000" dirty="0">
                <a:solidFill>
                  <a:srgbClr val="FF0000"/>
                </a:solidFill>
                <a:latin typeface="Consolas" panose="020B0609020204030204" pitchFamily="49" charset="0"/>
                <a:ea typeface="微软雅黑" panose="020B0503020204020204" pitchFamily="34" charset="-122"/>
              </a:rPr>
              <a:t>1</a:t>
            </a:r>
            <a:r>
              <a:rPr lang="en-US" altLang="zh-CN" sz="2000" dirty="0">
                <a:solidFill>
                  <a:srgbClr val="0000FF"/>
                </a:solidFill>
                <a:latin typeface="Consolas" panose="020B0609020204030204" pitchFamily="49" charset="0"/>
                <a:ea typeface="微软雅黑" panose="020B0503020204020204" pitchFamily="34" charset="-122"/>
              </a:rPr>
              <a:t>11 → </a:t>
            </a:r>
            <a:r>
              <a:rPr lang="en-US" altLang="zh-CN" sz="2000" i="1" dirty="0">
                <a:solidFill>
                  <a:srgbClr val="0000FF"/>
                </a:solidFill>
                <a:latin typeface="Consolas" panose="020B0609020204030204" pitchFamily="49" charset="0"/>
                <a:ea typeface="微软雅黑" panose="020B0503020204020204" pitchFamily="34" charset="-122"/>
              </a:rPr>
              <a:t>x</a:t>
            </a:r>
            <a:r>
              <a:rPr lang="en-US" altLang="zh-CN" sz="2000" i="1" dirty="0">
                <a:solidFill>
                  <a:srgbClr val="FF0000"/>
                </a:solidFill>
                <a:latin typeface="Consolas" panose="020B0609020204030204" pitchFamily="49" charset="0"/>
                <a:ea typeface="微软雅黑" panose="020B0503020204020204" pitchFamily="34" charset="-122"/>
              </a:rPr>
              <a:t>q</a:t>
            </a:r>
            <a:r>
              <a:rPr lang="en-US" altLang="zh-CN" sz="2000" baseline="-25000" dirty="0">
                <a:solidFill>
                  <a:srgbClr val="FF0000"/>
                </a:solidFill>
                <a:latin typeface="Consolas" panose="020B0609020204030204" pitchFamily="49" charset="0"/>
                <a:ea typeface="微软雅黑" panose="020B0503020204020204" pitchFamily="34" charset="-122"/>
              </a:rPr>
              <a:t>2</a:t>
            </a:r>
            <a:r>
              <a:rPr lang="en-US" altLang="zh-CN" sz="2000" dirty="0">
                <a:solidFill>
                  <a:srgbClr val="0000FF"/>
                </a:solidFill>
                <a:latin typeface="Consolas" panose="020B0609020204030204" pitchFamily="49" charset="0"/>
                <a:ea typeface="微软雅黑" panose="020B0503020204020204" pitchFamily="34" charset="-122"/>
              </a:rPr>
              <a:t>0</a:t>
            </a:r>
            <a:r>
              <a:rPr lang="en-US" altLang="zh-CN" sz="2000" i="1" dirty="0">
                <a:solidFill>
                  <a:srgbClr val="0000FF"/>
                </a:solidFill>
                <a:latin typeface="Consolas" panose="020B0609020204030204" pitchFamily="49" charset="0"/>
                <a:ea typeface="微软雅黑" panose="020B0503020204020204" pitchFamily="34" charset="-122"/>
              </a:rPr>
              <a:t>y</a:t>
            </a:r>
            <a:r>
              <a:rPr lang="en-US" altLang="zh-CN" sz="2000" dirty="0">
                <a:solidFill>
                  <a:srgbClr val="0000FF"/>
                </a:solidFill>
                <a:latin typeface="Consolas" panose="020B0609020204030204" pitchFamily="49" charset="0"/>
                <a:ea typeface="微软雅黑" panose="020B0503020204020204" pitchFamily="34" charset="-122"/>
              </a:rPr>
              <a:t>1 → </a:t>
            </a:r>
            <a:r>
              <a:rPr lang="en-US" altLang="zh-CN" sz="2000" i="1" dirty="0">
                <a:solidFill>
                  <a:srgbClr val="FF0000"/>
                </a:solidFill>
                <a:latin typeface="Consolas" panose="020B0609020204030204" pitchFamily="49" charset="0"/>
                <a:ea typeface="微软雅黑" panose="020B0503020204020204" pitchFamily="34" charset="-122"/>
              </a:rPr>
              <a:t>q</a:t>
            </a:r>
            <a:r>
              <a:rPr lang="en-US" altLang="zh-CN" sz="2000" baseline="-25000" dirty="0">
                <a:solidFill>
                  <a:srgbClr val="FF0000"/>
                </a:solidFill>
                <a:latin typeface="Consolas" panose="020B0609020204030204" pitchFamily="49" charset="0"/>
                <a:ea typeface="微软雅黑" panose="020B0503020204020204" pitchFamily="34" charset="-122"/>
              </a:rPr>
              <a:t>2</a:t>
            </a:r>
            <a:r>
              <a:rPr lang="en-US" altLang="zh-CN" sz="2000" i="1" dirty="0">
                <a:solidFill>
                  <a:srgbClr val="0000FF"/>
                </a:solidFill>
                <a:latin typeface="Consolas" panose="020B0609020204030204" pitchFamily="49" charset="0"/>
                <a:ea typeface="微软雅黑" panose="020B0503020204020204" pitchFamily="34" charset="-122"/>
              </a:rPr>
              <a:t>x</a:t>
            </a:r>
            <a:r>
              <a:rPr lang="en-US" altLang="zh-CN" sz="2000" dirty="0">
                <a:solidFill>
                  <a:srgbClr val="0000FF"/>
                </a:solidFill>
                <a:latin typeface="Consolas" panose="020B0609020204030204" pitchFamily="49" charset="0"/>
                <a:ea typeface="微软雅黑" panose="020B0503020204020204" pitchFamily="34" charset="-122"/>
              </a:rPr>
              <a:t>0</a:t>
            </a:r>
            <a:r>
              <a:rPr lang="en-US" altLang="zh-CN" sz="2000" i="1" dirty="0">
                <a:solidFill>
                  <a:srgbClr val="0000FF"/>
                </a:solidFill>
                <a:latin typeface="Consolas" panose="020B0609020204030204" pitchFamily="49" charset="0"/>
                <a:ea typeface="微软雅黑" panose="020B0503020204020204" pitchFamily="34" charset="-122"/>
              </a:rPr>
              <a:t>y</a:t>
            </a:r>
            <a:r>
              <a:rPr lang="en-US" altLang="zh-CN" sz="2000" dirty="0">
                <a:solidFill>
                  <a:srgbClr val="0000FF"/>
                </a:solidFill>
                <a:latin typeface="Consolas" panose="020B0609020204030204" pitchFamily="49" charset="0"/>
                <a:ea typeface="微软雅黑" panose="020B0503020204020204" pitchFamily="34" charset="-122"/>
              </a:rPr>
              <a:t>1 → </a:t>
            </a:r>
            <a:r>
              <a:rPr lang="en-US" altLang="zh-CN" sz="2000" i="1" dirty="0">
                <a:solidFill>
                  <a:srgbClr val="0000FF"/>
                </a:solidFill>
                <a:latin typeface="Consolas" panose="020B0609020204030204" pitchFamily="49" charset="0"/>
                <a:ea typeface="微软雅黑" panose="020B0503020204020204" pitchFamily="34" charset="-122"/>
              </a:rPr>
              <a:t>x</a:t>
            </a:r>
            <a:r>
              <a:rPr lang="en-US" altLang="zh-CN" sz="2000" i="1" dirty="0">
                <a:solidFill>
                  <a:srgbClr val="FF0000"/>
                </a:solidFill>
                <a:latin typeface="Consolas" panose="020B0609020204030204" pitchFamily="49" charset="0"/>
                <a:ea typeface="微软雅黑" panose="020B0503020204020204" pitchFamily="34" charset="-122"/>
              </a:rPr>
              <a:t>q</a:t>
            </a:r>
            <a:r>
              <a:rPr lang="en-US" altLang="zh-CN" sz="2000" baseline="-25000" dirty="0">
                <a:solidFill>
                  <a:srgbClr val="FF0000"/>
                </a:solidFill>
                <a:latin typeface="Consolas" panose="020B0609020204030204" pitchFamily="49" charset="0"/>
                <a:ea typeface="微软雅黑" panose="020B0503020204020204" pitchFamily="34" charset="-122"/>
              </a:rPr>
              <a:t>0</a:t>
            </a:r>
            <a:r>
              <a:rPr lang="en-US" altLang="zh-CN" sz="2000" dirty="0">
                <a:solidFill>
                  <a:srgbClr val="0000FF"/>
                </a:solidFill>
                <a:latin typeface="Consolas" panose="020B0609020204030204" pitchFamily="49" charset="0"/>
                <a:ea typeface="微软雅黑" panose="020B0503020204020204" pitchFamily="34" charset="-122"/>
              </a:rPr>
              <a:t>0</a:t>
            </a:r>
            <a:r>
              <a:rPr lang="en-US" altLang="zh-CN" sz="2000" i="1" dirty="0">
                <a:solidFill>
                  <a:srgbClr val="0000FF"/>
                </a:solidFill>
                <a:latin typeface="Consolas" panose="020B0609020204030204" pitchFamily="49" charset="0"/>
                <a:ea typeface="微软雅黑" panose="020B0503020204020204" pitchFamily="34" charset="-122"/>
              </a:rPr>
              <a:t>y</a:t>
            </a:r>
            <a:r>
              <a:rPr lang="en-US" altLang="zh-CN" sz="2000" dirty="0">
                <a:solidFill>
                  <a:srgbClr val="0000FF"/>
                </a:solidFill>
                <a:latin typeface="Consolas" panose="020B0609020204030204" pitchFamily="49" charset="0"/>
                <a:ea typeface="微软雅黑" panose="020B0503020204020204" pitchFamily="34" charset="-122"/>
              </a:rPr>
              <a:t>1 → </a:t>
            </a:r>
            <a:r>
              <a:rPr lang="en-US" altLang="zh-CN" sz="2000" i="1" dirty="0">
                <a:solidFill>
                  <a:srgbClr val="0000FF"/>
                </a:solidFill>
                <a:latin typeface="Consolas" panose="020B0609020204030204" pitchFamily="49" charset="0"/>
                <a:ea typeface="微软雅黑" panose="020B0503020204020204" pitchFamily="34" charset="-122"/>
              </a:rPr>
              <a:t>xx</a:t>
            </a:r>
            <a:r>
              <a:rPr lang="en-US" altLang="zh-CN" sz="2000" i="1" dirty="0">
                <a:solidFill>
                  <a:srgbClr val="FF0000"/>
                </a:solidFill>
                <a:latin typeface="Consolas" panose="020B0609020204030204" pitchFamily="49" charset="0"/>
                <a:ea typeface="微软雅黑" panose="020B0503020204020204" pitchFamily="34" charset="-122"/>
              </a:rPr>
              <a:t>q</a:t>
            </a:r>
            <a:r>
              <a:rPr lang="en-US" altLang="zh-CN" sz="2000" baseline="-25000" dirty="0">
                <a:solidFill>
                  <a:srgbClr val="FF0000"/>
                </a:solidFill>
                <a:latin typeface="Consolas" panose="020B0609020204030204" pitchFamily="49" charset="0"/>
                <a:ea typeface="微软雅黑" panose="020B0503020204020204" pitchFamily="34" charset="-122"/>
              </a:rPr>
              <a:t>1</a:t>
            </a:r>
            <a:r>
              <a:rPr lang="en-US" altLang="zh-CN" sz="2000" i="1" dirty="0">
                <a:solidFill>
                  <a:srgbClr val="0000FF"/>
                </a:solidFill>
                <a:latin typeface="Consolas" panose="020B0609020204030204" pitchFamily="49" charset="0"/>
                <a:ea typeface="微软雅黑" panose="020B0503020204020204" pitchFamily="34" charset="-122"/>
              </a:rPr>
              <a:t>y</a:t>
            </a:r>
            <a:r>
              <a:rPr lang="en-US" altLang="zh-CN" sz="2000" dirty="0">
                <a:solidFill>
                  <a:srgbClr val="0000FF"/>
                </a:solidFill>
                <a:latin typeface="Consolas" panose="020B0609020204030204" pitchFamily="49" charset="0"/>
                <a:ea typeface="微软雅黑" panose="020B0503020204020204" pitchFamily="34" charset="-122"/>
              </a:rPr>
              <a:t>1 → </a:t>
            </a:r>
            <a:r>
              <a:rPr lang="en-US" altLang="zh-CN" sz="2000" i="1" dirty="0">
                <a:solidFill>
                  <a:srgbClr val="0000FF"/>
                </a:solidFill>
                <a:latin typeface="Consolas" panose="020B0609020204030204" pitchFamily="49" charset="0"/>
                <a:ea typeface="微软雅黑" panose="020B0503020204020204" pitchFamily="34" charset="-122"/>
              </a:rPr>
              <a:t>xxy</a:t>
            </a:r>
            <a:r>
              <a:rPr lang="en-US" altLang="zh-CN" sz="2000" i="1" dirty="0">
                <a:solidFill>
                  <a:srgbClr val="FF0000"/>
                </a:solidFill>
                <a:latin typeface="Consolas" panose="020B0609020204030204" pitchFamily="49" charset="0"/>
                <a:ea typeface="微软雅黑" panose="020B0503020204020204" pitchFamily="34" charset="-122"/>
              </a:rPr>
              <a:t>q</a:t>
            </a:r>
            <a:r>
              <a:rPr lang="en-US" altLang="zh-CN" sz="2000" baseline="-25000" dirty="0">
                <a:solidFill>
                  <a:srgbClr val="FF0000"/>
                </a:solidFill>
                <a:latin typeface="Consolas" panose="020B0609020204030204" pitchFamily="49" charset="0"/>
                <a:ea typeface="微软雅黑" panose="020B0503020204020204" pitchFamily="34" charset="-122"/>
              </a:rPr>
              <a:t>1</a:t>
            </a:r>
            <a:r>
              <a:rPr lang="en-US" altLang="zh-CN" sz="2000" dirty="0">
                <a:solidFill>
                  <a:srgbClr val="0000FF"/>
                </a:solidFill>
                <a:latin typeface="Consolas" panose="020B0609020204030204" pitchFamily="49" charset="0"/>
                <a:ea typeface="微软雅黑" panose="020B0503020204020204" pitchFamily="34" charset="-122"/>
              </a:rPr>
              <a:t>1 → </a:t>
            </a:r>
            <a:r>
              <a:rPr lang="en-US" altLang="zh-CN" sz="2000" i="1" dirty="0">
                <a:solidFill>
                  <a:srgbClr val="0000FF"/>
                </a:solidFill>
                <a:latin typeface="Consolas" panose="020B0609020204030204" pitchFamily="49" charset="0"/>
                <a:ea typeface="微软雅黑" panose="020B0503020204020204" pitchFamily="34" charset="-122"/>
              </a:rPr>
              <a:t>xx</a:t>
            </a:r>
            <a:r>
              <a:rPr lang="en-US" altLang="zh-CN" sz="2000" i="1" dirty="0">
                <a:solidFill>
                  <a:srgbClr val="FF0000"/>
                </a:solidFill>
                <a:latin typeface="Consolas" panose="020B0609020204030204" pitchFamily="49" charset="0"/>
                <a:ea typeface="微软雅黑" panose="020B0503020204020204" pitchFamily="34" charset="-122"/>
              </a:rPr>
              <a:t>q</a:t>
            </a:r>
            <a:r>
              <a:rPr lang="en-US" altLang="zh-CN" sz="2000" baseline="-25000" dirty="0">
                <a:solidFill>
                  <a:srgbClr val="FF0000"/>
                </a:solidFill>
                <a:latin typeface="Consolas" panose="020B0609020204030204" pitchFamily="49" charset="0"/>
                <a:ea typeface="微软雅黑" panose="020B0503020204020204" pitchFamily="34" charset="-122"/>
              </a:rPr>
              <a:t>2</a:t>
            </a:r>
            <a:r>
              <a:rPr lang="en-US" altLang="zh-CN" sz="2000" i="1" dirty="0">
                <a:solidFill>
                  <a:srgbClr val="0000FF"/>
                </a:solidFill>
                <a:latin typeface="Consolas" panose="020B0609020204030204" pitchFamily="49" charset="0"/>
                <a:ea typeface="微软雅黑" panose="020B0503020204020204" pitchFamily="34" charset="-122"/>
              </a:rPr>
              <a:t>yy</a:t>
            </a:r>
            <a:r>
              <a:rPr lang="en-US" altLang="zh-CN" sz="2000" dirty="0">
                <a:solidFill>
                  <a:srgbClr val="0000FF"/>
                </a:solidFill>
                <a:latin typeface="Consolas" panose="020B0609020204030204" pitchFamily="49" charset="0"/>
                <a:ea typeface="微软雅黑" panose="020B0503020204020204" pitchFamily="34" charset="-122"/>
              </a:rPr>
              <a:t> → </a:t>
            </a:r>
            <a:r>
              <a:rPr lang="en-US" altLang="zh-CN" sz="2000" i="1" dirty="0">
                <a:solidFill>
                  <a:srgbClr val="0000FF"/>
                </a:solidFill>
                <a:latin typeface="Consolas" panose="020B0609020204030204" pitchFamily="49" charset="0"/>
                <a:ea typeface="微软雅黑" panose="020B0503020204020204" pitchFamily="34" charset="-122"/>
              </a:rPr>
              <a:t>x</a:t>
            </a:r>
            <a:r>
              <a:rPr lang="en-US" altLang="zh-CN" sz="2000" i="1" dirty="0">
                <a:solidFill>
                  <a:srgbClr val="FF0000"/>
                </a:solidFill>
                <a:latin typeface="Consolas" panose="020B0609020204030204" pitchFamily="49" charset="0"/>
                <a:ea typeface="微软雅黑" panose="020B0503020204020204" pitchFamily="34" charset="-122"/>
              </a:rPr>
              <a:t>q</a:t>
            </a:r>
            <a:r>
              <a:rPr lang="en-US" altLang="zh-CN" sz="2000" baseline="-25000" dirty="0">
                <a:solidFill>
                  <a:srgbClr val="FF0000"/>
                </a:solidFill>
                <a:latin typeface="Consolas" panose="020B0609020204030204" pitchFamily="49" charset="0"/>
                <a:ea typeface="微软雅黑" panose="020B0503020204020204" pitchFamily="34" charset="-122"/>
              </a:rPr>
              <a:t>2</a:t>
            </a:r>
            <a:r>
              <a:rPr lang="en-US" altLang="zh-CN" sz="2000" i="1" dirty="0">
                <a:solidFill>
                  <a:srgbClr val="0000FF"/>
                </a:solidFill>
                <a:latin typeface="Consolas" panose="020B0609020204030204" pitchFamily="49" charset="0"/>
                <a:ea typeface="微软雅黑" panose="020B0503020204020204" pitchFamily="34" charset="-122"/>
              </a:rPr>
              <a:t>xyy</a:t>
            </a:r>
            <a:r>
              <a:rPr lang="en-US" altLang="zh-CN" sz="2000" dirty="0">
                <a:solidFill>
                  <a:srgbClr val="0000FF"/>
                </a:solidFill>
                <a:latin typeface="Consolas" panose="020B0609020204030204" pitchFamily="49" charset="0"/>
                <a:ea typeface="微软雅黑" panose="020B0503020204020204" pitchFamily="34" charset="-122"/>
              </a:rPr>
              <a:t> → </a:t>
            </a:r>
            <a:r>
              <a:rPr lang="en-US" altLang="zh-CN" sz="2000" i="1" dirty="0">
                <a:solidFill>
                  <a:srgbClr val="0000FF"/>
                </a:solidFill>
                <a:latin typeface="Consolas" panose="020B0609020204030204" pitchFamily="49" charset="0"/>
                <a:ea typeface="微软雅黑" panose="020B0503020204020204" pitchFamily="34" charset="-122"/>
              </a:rPr>
              <a:t>xx</a:t>
            </a:r>
            <a:r>
              <a:rPr lang="en-US" altLang="zh-CN" sz="2000" i="1" dirty="0">
                <a:solidFill>
                  <a:srgbClr val="FF0000"/>
                </a:solidFill>
                <a:latin typeface="Consolas" panose="020B0609020204030204" pitchFamily="49" charset="0"/>
                <a:ea typeface="微软雅黑" panose="020B0503020204020204" pitchFamily="34" charset="-122"/>
              </a:rPr>
              <a:t>q</a:t>
            </a:r>
            <a:r>
              <a:rPr lang="en-US" altLang="zh-CN" sz="2000" baseline="-25000" dirty="0">
                <a:solidFill>
                  <a:srgbClr val="FF0000"/>
                </a:solidFill>
                <a:latin typeface="Consolas" panose="020B0609020204030204" pitchFamily="49" charset="0"/>
                <a:ea typeface="微软雅黑" panose="020B0503020204020204" pitchFamily="34" charset="-122"/>
              </a:rPr>
              <a:t>0</a:t>
            </a:r>
            <a:r>
              <a:rPr lang="en-US" altLang="zh-CN" sz="2000" i="1" dirty="0">
                <a:solidFill>
                  <a:srgbClr val="0000FF"/>
                </a:solidFill>
                <a:latin typeface="Consolas" panose="020B0609020204030204" pitchFamily="49" charset="0"/>
                <a:ea typeface="微软雅黑" panose="020B0503020204020204" pitchFamily="34" charset="-122"/>
              </a:rPr>
              <a:t>yy</a:t>
            </a:r>
            <a:r>
              <a:rPr lang="en-US" altLang="zh-CN" sz="2000" dirty="0">
                <a:solidFill>
                  <a:srgbClr val="0000FF"/>
                </a:solidFill>
                <a:latin typeface="Consolas" panose="020B0609020204030204" pitchFamily="49" charset="0"/>
                <a:ea typeface="微软雅黑" panose="020B0503020204020204" pitchFamily="34" charset="-122"/>
              </a:rPr>
              <a:t> → </a:t>
            </a:r>
            <a:r>
              <a:rPr lang="en-US" altLang="zh-CN" sz="2000" i="1" dirty="0">
                <a:solidFill>
                  <a:srgbClr val="0000FF"/>
                </a:solidFill>
                <a:latin typeface="Consolas" panose="020B0609020204030204" pitchFamily="49" charset="0"/>
                <a:ea typeface="微软雅黑" panose="020B0503020204020204" pitchFamily="34" charset="-122"/>
              </a:rPr>
              <a:t>xxy</a:t>
            </a:r>
            <a:r>
              <a:rPr lang="en-US" altLang="zh-CN" sz="2000" i="1" dirty="0">
                <a:solidFill>
                  <a:srgbClr val="FF0000"/>
                </a:solidFill>
                <a:latin typeface="Consolas" panose="020B0609020204030204" pitchFamily="49" charset="0"/>
                <a:ea typeface="微软雅黑" panose="020B0503020204020204" pitchFamily="34" charset="-122"/>
              </a:rPr>
              <a:t>q</a:t>
            </a:r>
            <a:r>
              <a:rPr lang="en-US" altLang="zh-CN" sz="2000" baseline="-25000" dirty="0">
                <a:solidFill>
                  <a:srgbClr val="FF0000"/>
                </a:solidFill>
                <a:latin typeface="Consolas" panose="020B0609020204030204" pitchFamily="49" charset="0"/>
                <a:ea typeface="微软雅黑" panose="020B0503020204020204" pitchFamily="34" charset="-122"/>
              </a:rPr>
              <a:t>3</a:t>
            </a:r>
            <a:r>
              <a:rPr lang="en-US" altLang="zh-CN" sz="2000" i="1" dirty="0">
                <a:solidFill>
                  <a:srgbClr val="0000FF"/>
                </a:solidFill>
                <a:latin typeface="Consolas" panose="020B0609020204030204" pitchFamily="49" charset="0"/>
                <a:ea typeface="微软雅黑" panose="020B0503020204020204" pitchFamily="34" charset="-122"/>
              </a:rPr>
              <a:t>y</a:t>
            </a:r>
            <a:r>
              <a:rPr lang="en-US" altLang="zh-CN" sz="2000" dirty="0">
                <a:solidFill>
                  <a:srgbClr val="0000FF"/>
                </a:solidFill>
                <a:latin typeface="Consolas" panose="020B0609020204030204" pitchFamily="49" charset="0"/>
                <a:ea typeface="微软雅黑" panose="020B0503020204020204" pitchFamily="34" charset="-122"/>
              </a:rPr>
              <a:t> →  </a:t>
            </a:r>
            <a:r>
              <a:rPr lang="en-US" altLang="zh-CN" sz="2000" i="1" dirty="0">
                <a:solidFill>
                  <a:srgbClr val="0000FF"/>
                </a:solidFill>
                <a:latin typeface="Consolas" panose="020B0609020204030204" pitchFamily="49" charset="0"/>
                <a:ea typeface="微软雅黑" panose="020B0503020204020204" pitchFamily="34" charset="-122"/>
              </a:rPr>
              <a:t>xxyy</a:t>
            </a:r>
            <a:r>
              <a:rPr lang="en-US" altLang="zh-CN" sz="2000" i="1" dirty="0">
                <a:solidFill>
                  <a:srgbClr val="FF0000"/>
                </a:solidFill>
                <a:latin typeface="Consolas" panose="020B0609020204030204" pitchFamily="49" charset="0"/>
                <a:ea typeface="微软雅黑" panose="020B0503020204020204" pitchFamily="34" charset="-122"/>
              </a:rPr>
              <a:t>q</a:t>
            </a:r>
            <a:r>
              <a:rPr lang="en-US" altLang="zh-CN" sz="2000" baseline="-25000" dirty="0">
                <a:solidFill>
                  <a:srgbClr val="FF0000"/>
                </a:solidFill>
                <a:latin typeface="Consolas" panose="020B0609020204030204" pitchFamily="49" charset="0"/>
                <a:ea typeface="微软雅黑" panose="020B0503020204020204" pitchFamily="34" charset="-122"/>
              </a:rPr>
              <a:t>4</a:t>
            </a:r>
            <a:r>
              <a:rPr lang="en-US" altLang="zh-CN" sz="2000" i="1" dirty="0">
                <a:solidFill>
                  <a:srgbClr val="0000FF"/>
                </a:solidFill>
                <a:latin typeface="Consolas" panose="020B0609020204030204" pitchFamily="49" charset="0"/>
                <a:ea typeface="微软雅黑" panose="020B0503020204020204" pitchFamily="34" charset="-122"/>
              </a:rPr>
              <a:t>B</a:t>
            </a:r>
            <a:r>
              <a:rPr lang="en-US" altLang="zh-CN" sz="2000" dirty="0">
                <a:solidFill>
                  <a:srgbClr val="0000FF"/>
                </a:solidFill>
                <a:latin typeface="Consolas" panose="020B0609020204030204" pitchFamily="49" charset="0"/>
                <a:ea typeface="微软雅黑" panose="020B0503020204020204" pitchFamily="34" charset="-122"/>
              </a:rPr>
              <a:t> → </a:t>
            </a:r>
            <a:r>
              <a:rPr lang="en-US" altLang="zh-CN" sz="2000" i="1" dirty="0">
                <a:solidFill>
                  <a:srgbClr val="0000FF"/>
                </a:solidFill>
                <a:latin typeface="Consolas" panose="020B0609020204030204" pitchFamily="49" charset="0"/>
                <a:ea typeface="微软雅黑" panose="020B0503020204020204" pitchFamily="34" charset="-122"/>
              </a:rPr>
              <a:t>xxyyB</a:t>
            </a:r>
            <a:r>
              <a:rPr lang="en-US" altLang="zh-CN" sz="2000" i="1" dirty="0">
                <a:solidFill>
                  <a:srgbClr val="FF0000"/>
                </a:solidFill>
                <a:latin typeface="Consolas" panose="020B0609020204030204" pitchFamily="49" charset="0"/>
                <a:ea typeface="微软雅黑" panose="020B0503020204020204" pitchFamily="34" charset="-122"/>
              </a:rPr>
              <a:t>q</a:t>
            </a:r>
            <a:r>
              <a:rPr lang="en-US" altLang="zh-CN" sz="2000" baseline="-25000" dirty="0">
                <a:solidFill>
                  <a:srgbClr val="FF0000"/>
                </a:solidFill>
                <a:latin typeface="Consolas" panose="020B0609020204030204" pitchFamily="49" charset="0"/>
                <a:ea typeface="微软雅黑" panose="020B0503020204020204" pitchFamily="34" charset="-122"/>
              </a:rPr>
              <a:t>4</a:t>
            </a:r>
            <a:endParaRPr lang="zh-CN" altLang="zh-CN" sz="2000" dirty="0">
              <a:solidFill>
                <a:srgbClr val="FF0000"/>
              </a:solidFill>
              <a:latin typeface="Consolas" panose="020B0609020204030204" pitchFamily="49" charset="0"/>
              <a:ea typeface="微软雅黑" panose="020B0503020204020204" pitchFamily="34" charset="-122"/>
            </a:endParaRPr>
          </a:p>
          <a:p>
            <a:pPr eaLnBrk="0" hangingPunct="0">
              <a:lnSpc>
                <a:spcPct val="150000"/>
              </a:lnSpc>
              <a:buClrTx/>
              <a:buFontTx/>
            </a:pPr>
            <a:r>
              <a:rPr lang="zh-CN" altLang="zh-CN" sz="2000" dirty="0">
                <a:solidFill>
                  <a:srgbClr val="000000"/>
                </a:solidFill>
                <a:latin typeface="Consolas" panose="020B0609020204030204" pitchFamily="49" charset="0"/>
                <a:ea typeface="微软雅黑" panose="020B0503020204020204" pitchFamily="34" charset="-122"/>
              </a:rPr>
              <a:t>进入终止状态</a:t>
            </a:r>
            <a:r>
              <a:rPr lang="en-US" altLang="zh-CN" sz="2000" i="1" dirty="0">
                <a:solidFill>
                  <a:srgbClr val="000000"/>
                </a:solidFill>
                <a:latin typeface="Consolas" panose="020B0609020204030204" pitchFamily="49" charset="0"/>
                <a:ea typeface="微软雅黑" panose="020B0503020204020204" pitchFamily="34" charset="-122"/>
              </a:rPr>
              <a:t>q</a:t>
            </a:r>
            <a:r>
              <a:rPr lang="en-US" altLang="zh-CN" sz="2000" baseline="-25000" dirty="0">
                <a:solidFill>
                  <a:srgbClr val="000000"/>
                </a:solidFill>
                <a:latin typeface="Consolas" panose="020B0609020204030204" pitchFamily="49" charset="0"/>
                <a:ea typeface="微软雅黑" panose="020B0503020204020204" pitchFamily="34" charset="-122"/>
              </a:rPr>
              <a:t>4</a:t>
            </a:r>
            <a:r>
              <a:rPr lang="zh-CN" altLang="zh-CN" sz="2000" dirty="0">
                <a:solidFill>
                  <a:srgbClr val="000000"/>
                </a:solidFill>
                <a:latin typeface="Consolas" panose="020B0609020204030204" pitchFamily="49" charset="0"/>
                <a:ea typeface="微软雅黑" panose="020B0503020204020204" pitchFamily="34" charset="-122"/>
              </a:rPr>
              <a:t>，图灵机</a:t>
            </a:r>
            <a:r>
              <a:rPr lang="en-US" altLang="zh-CN" sz="2000" dirty="0">
                <a:solidFill>
                  <a:srgbClr val="000000"/>
                </a:solidFill>
                <a:latin typeface="Consolas" panose="020B0609020204030204" pitchFamily="49" charset="0"/>
                <a:ea typeface="微软雅黑" panose="020B0503020204020204" pitchFamily="34" charset="-122"/>
              </a:rPr>
              <a:t>M</a:t>
            </a:r>
            <a:r>
              <a:rPr lang="zh-CN" altLang="zh-CN" sz="2000" dirty="0">
                <a:solidFill>
                  <a:srgbClr val="000000"/>
                </a:solidFill>
                <a:latin typeface="Consolas" panose="020B0609020204030204" pitchFamily="49" charset="0"/>
                <a:ea typeface="微软雅黑" panose="020B0503020204020204" pitchFamily="34" charset="-122"/>
              </a:rPr>
              <a:t>停机并</a:t>
            </a:r>
            <a:r>
              <a:rPr lang="zh-CN" altLang="zh-CN" sz="2000" dirty="0">
                <a:solidFill>
                  <a:srgbClr val="FF00FF"/>
                </a:solidFill>
                <a:latin typeface="Consolas" panose="020B0609020204030204" pitchFamily="49" charset="0"/>
                <a:ea typeface="微软雅黑" panose="020B0503020204020204" pitchFamily="34" charset="-122"/>
              </a:rPr>
              <a:t>接受</a:t>
            </a:r>
            <a:r>
              <a:rPr lang="zh-CN" altLang="zh-CN" sz="2000" dirty="0">
                <a:solidFill>
                  <a:srgbClr val="000000"/>
                </a:solidFill>
                <a:latin typeface="Consolas" panose="020B0609020204030204" pitchFamily="49" charset="0"/>
                <a:ea typeface="微软雅黑" panose="020B0503020204020204" pitchFamily="34" charset="-122"/>
              </a:rPr>
              <a:t>输入串</a:t>
            </a:r>
            <a:r>
              <a:rPr lang="en-US" altLang="zh-CN" sz="2000" i="1" dirty="0">
                <a:solidFill>
                  <a:srgbClr val="000000"/>
                </a:solidFill>
                <a:latin typeface="Consolas" panose="020B0609020204030204" pitchFamily="49" charset="0"/>
                <a:ea typeface="微软雅黑" panose="020B0503020204020204" pitchFamily="34" charset="-122"/>
              </a:rPr>
              <a:t>w</a:t>
            </a:r>
            <a:r>
              <a:rPr lang="en-US" altLang="zh-CN" sz="2000" baseline="-25000" dirty="0">
                <a:solidFill>
                  <a:srgbClr val="000000"/>
                </a:solidFill>
                <a:latin typeface="Consolas" panose="020B0609020204030204" pitchFamily="49" charset="0"/>
                <a:ea typeface="微软雅黑" panose="020B0503020204020204" pitchFamily="34" charset="-122"/>
              </a:rPr>
              <a:t>1</a:t>
            </a:r>
            <a:r>
              <a:rPr lang="zh-CN" altLang="zh-CN" sz="2000" dirty="0">
                <a:solidFill>
                  <a:srgbClr val="000000"/>
                </a:solidFill>
                <a:latin typeface="Consolas" panose="020B0609020204030204" pitchFamily="49" charset="0"/>
                <a:ea typeface="微软雅黑" panose="020B0503020204020204" pitchFamily="34" charset="-122"/>
              </a:rPr>
              <a:t>。</a:t>
            </a:r>
            <a:endParaRPr lang="zh-CN" altLang="en-US" sz="2000" dirty="0">
              <a:solidFill>
                <a:srgbClr val="000000"/>
              </a:solidFill>
              <a:latin typeface="Consolas" panose="020B0609020204030204" pitchFamily="49" charset="0"/>
              <a:ea typeface="微软雅黑" panose="020B0503020204020204" pitchFamily="34" charset="-122"/>
            </a:endParaRPr>
          </a:p>
        </p:txBody>
      </p:sp>
      <p:grpSp>
        <p:nvGrpSpPr>
          <p:cNvPr id="47107" name="组合 5"/>
          <p:cNvGrpSpPr/>
          <p:nvPr/>
        </p:nvGrpSpPr>
        <p:grpSpPr>
          <a:xfrm>
            <a:off x="1214438" y="1852613"/>
            <a:ext cx="5572125" cy="2857500"/>
            <a:chOff x="701285" y="2957452"/>
            <a:chExt cx="6085293" cy="3400506"/>
          </a:xfrm>
        </p:grpSpPr>
        <p:sp>
          <p:nvSpPr>
            <p:cNvPr id="7" name="椭圆 6"/>
            <p:cNvSpPr/>
            <p:nvPr/>
          </p:nvSpPr>
          <p:spPr>
            <a:xfrm>
              <a:off x="1356624" y="3282389"/>
              <a:ext cx="540915" cy="574308"/>
            </a:xfrm>
            <a:prstGeom prst="ellipse">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R</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8" name="椭圆 7"/>
            <p:cNvSpPr/>
            <p:nvPr/>
          </p:nvSpPr>
          <p:spPr>
            <a:xfrm>
              <a:off x="4746011" y="3282389"/>
              <a:ext cx="540915" cy="574308"/>
            </a:xfrm>
            <a:prstGeom prst="ellipse">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R</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9" name="椭圆 8"/>
            <p:cNvSpPr/>
            <p:nvPr/>
          </p:nvSpPr>
          <p:spPr>
            <a:xfrm>
              <a:off x="1356624" y="4642592"/>
              <a:ext cx="540915" cy="576196"/>
            </a:xfrm>
            <a:prstGeom prst="ellipse">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R</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10" name="椭圆 9"/>
            <p:cNvSpPr/>
            <p:nvPr/>
          </p:nvSpPr>
          <p:spPr>
            <a:xfrm>
              <a:off x="4746011" y="4642592"/>
              <a:ext cx="540915" cy="576196"/>
            </a:xfrm>
            <a:prstGeom prst="ellipse">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L</a:t>
              </a:r>
              <a:endPar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11" name="椭圆 10"/>
            <p:cNvSpPr/>
            <p:nvPr/>
          </p:nvSpPr>
          <p:spPr>
            <a:xfrm>
              <a:off x="1356624" y="5781761"/>
              <a:ext cx="540915" cy="576197"/>
            </a:xfrm>
            <a:prstGeom prst="ellipse">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R</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cxnSp>
          <p:nvCxnSpPr>
            <p:cNvPr id="12" name="直接箭头连接符 11"/>
            <p:cNvCxnSpPr>
              <a:stCxn id="7" idx="6"/>
              <a:endCxn id="8" idx="2"/>
            </p:cNvCxnSpPr>
            <p:nvPr/>
          </p:nvCxnSpPr>
          <p:spPr>
            <a:xfrm>
              <a:off x="1897539" y="3569543"/>
              <a:ext cx="2848471" cy="188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直接箭头连接符 12"/>
            <p:cNvCxnSpPr>
              <a:stCxn id="8" idx="4"/>
              <a:endCxn id="10" idx="0"/>
            </p:cNvCxnSpPr>
            <p:nvPr/>
          </p:nvCxnSpPr>
          <p:spPr>
            <a:xfrm rot="5400000">
              <a:off x="4622654" y="4250665"/>
              <a:ext cx="785895" cy="173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直接箭头连接符 13"/>
            <p:cNvCxnSpPr>
              <a:stCxn id="10" idx="2"/>
              <a:endCxn id="7" idx="5"/>
            </p:cNvCxnSpPr>
            <p:nvPr/>
          </p:nvCxnSpPr>
          <p:spPr>
            <a:xfrm rot="10800000">
              <a:off x="1817789" y="3773573"/>
              <a:ext cx="2928222" cy="115806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7" idx="4"/>
              <a:endCxn id="9" idx="0"/>
            </p:cNvCxnSpPr>
            <p:nvPr/>
          </p:nvCxnSpPr>
          <p:spPr>
            <a:xfrm rot="5400000">
              <a:off x="1235000" y="4250665"/>
              <a:ext cx="785895" cy="173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直接箭头连接符 15"/>
            <p:cNvCxnSpPr>
              <a:stCxn id="9" idx="4"/>
              <a:endCxn id="11" idx="0"/>
            </p:cNvCxnSpPr>
            <p:nvPr/>
          </p:nvCxnSpPr>
          <p:spPr>
            <a:xfrm rot="5400000">
              <a:off x="1346461" y="5501296"/>
              <a:ext cx="562973" cy="173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7" name="任意多边形 16"/>
            <p:cNvSpPr/>
            <p:nvPr/>
          </p:nvSpPr>
          <p:spPr>
            <a:xfrm>
              <a:off x="5186371" y="4523573"/>
              <a:ext cx="436893" cy="863351"/>
            </a:xfrm>
            <a:custGeom>
              <a:avLst/>
              <a:gdLst>
                <a:gd name="connsiteX0" fmla="*/ 13063 w 437606"/>
                <a:gd name="connsiteY0" fmla="*/ 687978 h 862149"/>
                <a:gd name="connsiteX1" fmla="*/ 143692 w 437606"/>
                <a:gd name="connsiteY1" fmla="*/ 844732 h 862149"/>
                <a:gd name="connsiteX2" fmla="*/ 404949 w 437606"/>
                <a:gd name="connsiteY2" fmla="*/ 583475 h 862149"/>
                <a:gd name="connsiteX3" fmla="*/ 339635 w 437606"/>
                <a:gd name="connsiteY3" fmla="*/ 113212 h 862149"/>
                <a:gd name="connsiteX4" fmla="*/ 195943 w 437606"/>
                <a:gd name="connsiteY4" fmla="*/ 8709 h 862149"/>
                <a:gd name="connsiteX5" fmla="*/ 0 w 437606"/>
                <a:gd name="connsiteY5" fmla="*/ 165464 h 862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606" h="862149">
                  <a:moveTo>
                    <a:pt x="13063" y="687978"/>
                  </a:moveTo>
                  <a:cubicBezTo>
                    <a:pt x="45720" y="775063"/>
                    <a:pt x="78378" y="862149"/>
                    <a:pt x="143692" y="844732"/>
                  </a:cubicBezTo>
                  <a:cubicBezTo>
                    <a:pt x="209006" y="827315"/>
                    <a:pt x="372292" y="705395"/>
                    <a:pt x="404949" y="583475"/>
                  </a:cubicBezTo>
                  <a:cubicBezTo>
                    <a:pt x="437606" y="461555"/>
                    <a:pt x="374469" y="209006"/>
                    <a:pt x="339635" y="113212"/>
                  </a:cubicBezTo>
                  <a:cubicBezTo>
                    <a:pt x="304801" y="17418"/>
                    <a:pt x="252549" y="0"/>
                    <a:pt x="195943" y="8709"/>
                  </a:cubicBezTo>
                  <a:cubicBezTo>
                    <a:pt x="139337" y="17418"/>
                    <a:pt x="69668" y="91441"/>
                    <a:pt x="0" y="165464"/>
                  </a:cubicBezTo>
                </a:path>
              </a:pathLst>
            </a:custGeom>
            <a:ln>
              <a:tailEnd type="arrow"/>
            </a:ln>
          </p:spPr>
          <p:style>
            <a:lnRef idx="2">
              <a:schemeClr val="dk1"/>
            </a:lnRef>
            <a:fillRef idx="0">
              <a:schemeClr val="dk1"/>
            </a:fillRef>
            <a:effectRef idx="1">
              <a:schemeClr val="dk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onsolas" panose="020B0609020204030204" pitchFamily="49" charset="0"/>
                <a:ea typeface="微软雅黑" panose="020B0503020204020204" pitchFamily="34" charset="-122"/>
                <a:cs typeface="+mn-cs"/>
              </a:endParaRPr>
            </a:p>
          </p:txBody>
        </p:sp>
        <p:sp>
          <p:nvSpPr>
            <p:cNvPr id="18" name="任意多边形 17"/>
            <p:cNvSpPr/>
            <p:nvPr/>
          </p:nvSpPr>
          <p:spPr>
            <a:xfrm>
              <a:off x="1760576" y="4527352"/>
              <a:ext cx="436893" cy="863351"/>
            </a:xfrm>
            <a:custGeom>
              <a:avLst/>
              <a:gdLst>
                <a:gd name="connsiteX0" fmla="*/ 13063 w 437606"/>
                <a:gd name="connsiteY0" fmla="*/ 687978 h 862149"/>
                <a:gd name="connsiteX1" fmla="*/ 143692 w 437606"/>
                <a:gd name="connsiteY1" fmla="*/ 844732 h 862149"/>
                <a:gd name="connsiteX2" fmla="*/ 404949 w 437606"/>
                <a:gd name="connsiteY2" fmla="*/ 583475 h 862149"/>
                <a:gd name="connsiteX3" fmla="*/ 339635 w 437606"/>
                <a:gd name="connsiteY3" fmla="*/ 113212 h 862149"/>
                <a:gd name="connsiteX4" fmla="*/ 195943 w 437606"/>
                <a:gd name="connsiteY4" fmla="*/ 8709 h 862149"/>
                <a:gd name="connsiteX5" fmla="*/ 0 w 437606"/>
                <a:gd name="connsiteY5" fmla="*/ 165464 h 862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606" h="862149">
                  <a:moveTo>
                    <a:pt x="13063" y="687978"/>
                  </a:moveTo>
                  <a:cubicBezTo>
                    <a:pt x="45720" y="775063"/>
                    <a:pt x="78378" y="862149"/>
                    <a:pt x="143692" y="844732"/>
                  </a:cubicBezTo>
                  <a:cubicBezTo>
                    <a:pt x="209006" y="827315"/>
                    <a:pt x="372292" y="705395"/>
                    <a:pt x="404949" y="583475"/>
                  </a:cubicBezTo>
                  <a:cubicBezTo>
                    <a:pt x="437606" y="461555"/>
                    <a:pt x="374469" y="209006"/>
                    <a:pt x="339635" y="113212"/>
                  </a:cubicBezTo>
                  <a:cubicBezTo>
                    <a:pt x="304801" y="17418"/>
                    <a:pt x="252549" y="0"/>
                    <a:pt x="195943" y="8709"/>
                  </a:cubicBezTo>
                  <a:cubicBezTo>
                    <a:pt x="139337" y="17418"/>
                    <a:pt x="69668" y="91441"/>
                    <a:pt x="0" y="165464"/>
                  </a:cubicBezTo>
                </a:path>
              </a:pathLst>
            </a:custGeom>
            <a:ln>
              <a:tailEnd type="arrow"/>
            </a:ln>
          </p:spPr>
          <p:style>
            <a:lnRef idx="2">
              <a:schemeClr val="dk1"/>
            </a:lnRef>
            <a:fillRef idx="0">
              <a:schemeClr val="dk1"/>
            </a:fillRef>
            <a:effectRef idx="1">
              <a:schemeClr val="dk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onsolas" panose="020B0609020204030204" pitchFamily="49" charset="0"/>
                <a:ea typeface="微软雅黑" panose="020B0503020204020204" pitchFamily="34" charset="-122"/>
                <a:cs typeface="+mn-cs"/>
              </a:endParaRPr>
            </a:p>
          </p:txBody>
        </p:sp>
        <p:sp>
          <p:nvSpPr>
            <p:cNvPr id="47120" name="TextBox 18"/>
            <p:cNvSpPr txBox="1"/>
            <p:nvPr/>
          </p:nvSpPr>
          <p:spPr>
            <a:xfrm>
              <a:off x="935335" y="3000372"/>
              <a:ext cx="500066" cy="476139"/>
            </a:xfrm>
            <a:prstGeom prst="rect">
              <a:avLst/>
            </a:prstGeom>
            <a:noFill/>
            <a:ln w="9525">
              <a:noFill/>
            </a:ln>
          </p:spPr>
          <p:txBody>
            <a:bodyPr anchor="t" anchorCtr="0">
              <a:spAutoFit/>
            </a:bodyPr>
            <a:p>
              <a:pPr eaLnBrk="0" hangingPunct="0">
                <a:buClrTx/>
                <a:buFontTx/>
              </a:pPr>
              <a:r>
                <a:rPr lang="en-US" altLang="zh-CN" sz="2000" i="1" dirty="0">
                  <a:solidFill>
                    <a:srgbClr val="FF0000"/>
                  </a:solidFill>
                  <a:latin typeface="Consolas" panose="020B0609020204030204" pitchFamily="49" charset="0"/>
                  <a:ea typeface="微软雅黑" panose="020B0503020204020204" pitchFamily="34" charset="-122"/>
                </a:rPr>
                <a:t>q</a:t>
              </a:r>
              <a:r>
                <a:rPr lang="en-US" altLang="zh-CN" sz="2000" baseline="-25000" dirty="0">
                  <a:solidFill>
                    <a:srgbClr val="FF0000"/>
                  </a:solidFill>
                  <a:latin typeface="Consolas" panose="020B0609020204030204" pitchFamily="49" charset="0"/>
                  <a:ea typeface="微软雅黑" panose="020B0503020204020204" pitchFamily="34" charset="-122"/>
                </a:rPr>
                <a:t>0</a:t>
              </a:r>
              <a:endParaRPr lang="zh-CN" altLang="en-US" sz="2000" baseline="-25000" dirty="0">
                <a:solidFill>
                  <a:srgbClr val="FF0000"/>
                </a:solidFill>
                <a:latin typeface="Consolas" panose="020B0609020204030204" pitchFamily="49" charset="0"/>
                <a:ea typeface="微软雅黑" panose="020B0503020204020204" pitchFamily="34" charset="-122"/>
              </a:endParaRPr>
            </a:p>
          </p:txBody>
        </p:sp>
        <p:cxnSp>
          <p:nvCxnSpPr>
            <p:cNvPr id="20" name="直接箭头连接符 19"/>
            <p:cNvCxnSpPr>
              <a:stCxn id="9" idx="4"/>
              <a:endCxn id="11" idx="0"/>
            </p:cNvCxnSpPr>
            <p:nvPr/>
          </p:nvCxnSpPr>
          <p:spPr>
            <a:xfrm>
              <a:off x="701285" y="3577100"/>
              <a:ext cx="643203" cy="188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7122" name="TextBox 20"/>
            <p:cNvSpPr txBox="1"/>
            <p:nvPr/>
          </p:nvSpPr>
          <p:spPr>
            <a:xfrm>
              <a:off x="954788" y="4600526"/>
              <a:ext cx="500066" cy="476139"/>
            </a:xfrm>
            <a:prstGeom prst="rect">
              <a:avLst/>
            </a:prstGeom>
            <a:noFill/>
            <a:ln w="9525">
              <a:noFill/>
            </a:ln>
          </p:spPr>
          <p:txBody>
            <a:bodyPr anchor="t" anchorCtr="0">
              <a:spAutoFit/>
            </a:bodyPr>
            <a:p>
              <a:pPr eaLnBrk="0" hangingPunct="0">
                <a:buClrTx/>
                <a:buFontTx/>
              </a:pPr>
              <a:r>
                <a:rPr lang="en-US" altLang="zh-CN" sz="2000" i="1" dirty="0">
                  <a:solidFill>
                    <a:srgbClr val="FF0000"/>
                  </a:solidFill>
                  <a:latin typeface="Consolas" panose="020B0609020204030204" pitchFamily="49" charset="0"/>
                  <a:ea typeface="微软雅黑" panose="020B0503020204020204" pitchFamily="34" charset="-122"/>
                </a:rPr>
                <a:t>q</a:t>
              </a:r>
              <a:r>
                <a:rPr lang="en-US" altLang="zh-CN" sz="2000" baseline="-25000" dirty="0">
                  <a:solidFill>
                    <a:srgbClr val="FF0000"/>
                  </a:solidFill>
                  <a:latin typeface="Consolas" panose="020B0609020204030204" pitchFamily="49" charset="0"/>
                  <a:ea typeface="微软雅黑" panose="020B0503020204020204" pitchFamily="34" charset="-122"/>
                </a:rPr>
                <a:t>3</a:t>
              </a:r>
              <a:endParaRPr lang="zh-CN" altLang="en-US" sz="2000" baseline="-25000" dirty="0">
                <a:solidFill>
                  <a:srgbClr val="FF0000"/>
                </a:solidFill>
                <a:latin typeface="Consolas" panose="020B0609020204030204" pitchFamily="49" charset="0"/>
                <a:ea typeface="微软雅黑" panose="020B0503020204020204" pitchFamily="34" charset="-122"/>
              </a:endParaRPr>
            </a:p>
          </p:txBody>
        </p:sp>
        <p:sp>
          <p:nvSpPr>
            <p:cNvPr id="47123" name="TextBox 21"/>
            <p:cNvSpPr txBox="1"/>
            <p:nvPr/>
          </p:nvSpPr>
          <p:spPr>
            <a:xfrm>
              <a:off x="954788" y="5769660"/>
              <a:ext cx="500066" cy="476139"/>
            </a:xfrm>
            <a:prstGeom prst="rect">
              <a:avLst/>
            </a:prstGeom>
            <a:noFill/>
            <a:ln w="9525">
              <a:noFill/>
            </a:ln>
          </p:spPr>
          <p:txBody>
            <a:bodyPr anchor="t" anchorCtr="0">
              <a:spAutoFit/>
            </a:bodyPr>
            <a:p>
              <a:pPr eaLnBrk="0" hangingPunct="0">
                <a:buClrTx/>
                <a:buFontTx/>
              </a:pPr>
              <a:r>
                <a:rPr lang="en-US" altLang="zh-CN" sz="2000" i="1" dirty="0">
                  <a:solidFill>
                    <a:srgbClr val="FF0000"/>
                  </a:solidFill>
                  <a:latin typeface="Consolas" panose="020B0609020204030204" pitchFamily="49" charset="0"/>
                  <a:ea typeface="微软雅黑" panose="020B0503020204020204" pitchFamily="34" charset="-122"/>
                </a:rPr>
                <a:t>q</a:t>
              </a:r>
              <a:r>
                <a:rPr lang="en-US" altLang="zh-CN" sz="2000" baseline="-25000" dirty="0">
                  <a:solidFill>
                    <a:srgbClr val="FF0000"/>
                  </a:solidFill>
                  <a:latin typeface="Consolas" panose="020B0609020204030204" pitchFamily="49" charset="0"/>
                  <a:ea typeface="微软雅黑" panose="020B0503020204020204" pitchFamily="34" charset="-122"/>
                </a:rPr>
                <a:t>4</a:t>
              </a:r>
              <a:endParaRPr lang="zh-CN" altLang="en-US" sz="2000" baseline="-25000" dirty="0">
                <a:solidFill>
                  <a:srgbClr val="FF0000"/>
                </a:solidFill>
                <a:latin typeface="Consolas" panose="020B0609020204030204" pitchFamily="49" charset="0"/>
                <a:ea typeface="微软雅黑" panose="020B0503020204020204" pitchFamily="34" charset="-122"/>
              </a:endParaRPr>
            </a:p>
          </p:txBody>
        </p:sp>
        <p:sp>
          <p:nvSpPr>
            <p:cNvPr id="47124" name="TextBox 22"/>
            <p:cNvSpPr txBox="1"/>
            <p:nvPr/>
          </p:nvSpPr>
          <p:spPr>
            <a:xfrm>
              <a:off x="4500562" y="5072074"/>
              <a:ext cx="500066" cy="476139"/>
            </a:xfrm>
            <a:prstGeom prst="rect">
              <a:avLst/>
            </a:prstGeom>
            <a:noFill/>
            <a:ln w="9525">
              <a:noFill/>
            </a:ln>
          </p:spPr>
          <p:txBody>
            <a:bodyPr anchor="t" anchorCtr="0">
              <a:spAutoFit/>
            </a:bodyPr>
            <a:p>
              <a:pPr eaLnBrk="0" hangingPunct="0">
                <a:buClrTx/>
                <a:buFontTx/>
              </a:pPr>
              <a:r>
                <a:rPr lang="en-US" altLang="zh-CN" sz="2000" i="1" dirty="0">
                  <a:solidFill>
                    <a:srgbClr val="FF0000"/>
                  </a:solidFill>
                  <a:latin typeface="Consolas" panose="020B0609020204030204" pitchFamily="49" charset="0"/>
                  <a:ea typeface="微软雅黑" panose="020B0503020204020204" pitchFamily="34" charset="-122"/>
                </a:rPr>
                <a:t>q</a:t>
              </a:r>
              <a:r>
                <a:rPr lang="en-US" altLang="zh-CN" sz="2000" baseline="-25000" dirty="0">
                  <a:solidFill>
                    <a:srgbClr val="FF0000"/>
                  </a:solidFill>
                  <a:latin typeface="Consolas" panose="020B0609020204030204" pitchFamily="49" charset="0"/>
                  <a:ea typeface="微软雅黑" panose="020B0503020204020204" pitchFamily="34" charset="-122"/>
                </a:rPr>
                <a:t>2</a:t>
              </a:r>
              <a:endParaRPr lang="zh-CN" altLang="en-US" sz="2000" baseline="-25000" dirty="0">
                <a:solidFill>
                  <a:srgbClr val="FF0000"/>
                </a:solidFill>
                <a:latin typeface="Consolas" panose="020B0609020204030204" pitchFamily="49" charset="0"/>
                <a:ea typeface="微软雅黑" panose="020B0503020204020204" pitchFamily="34" charset="-122"/>
              </a:endParaRPr>
            </a:p>
          </p:txBody>
        </p:sp>
        <p:sp>
          <p:nvSpPr>
            <p:cNvPr id="47125" name="TextBox 23"/>
            <p:cNvSpPr txBox="1"/>
            <p:nvPr/>
          </p:nvSpPr>
          <p:spPr>
            <a:xfrm>
              <a:off x="4429124" y="2957452"/>
              <a:ext cx="500066" cy="476139"/>
            </a:xfrm>
            <a:prstGeom prst="rect">
              <a:avLst/>
            </a:prstGeom>
            <a:noFill/>
            <a:ln w="9525">
              <a:noFill/>
            </a:ln>
          </p:spPr>
          <p:txBody>
            <a:bodyPr anchor="t" anchorCtr="0">
              <a:spAutoFit/>
            </a:bodyPr>
            <a:p>
              <a:pPr eaLnBrk="0" hangingPunct="0">
                <a:buClrTx/>
                <a:buFontTx/>
              </a:pPr>
              <a:r>
                <a:rPr lang="en-US" altLang="zh-CN" sz="2000" i="1" dirty="0">
                  <a:solidFill>
                    <a:srgbClr val="FF0000"/>
                  </a:solidFill>
                  <a:latin typeface="Consolas" panose="020B0609020204030204" pitchFamily="49" charset="0"/>
                  <a:ea typeface="微软雅黑" panose="020B0503020204020204" pitchFamily="34" charset="-122"/>
                </a:rPr>
                <a:t>q</a:t>
              </a:r>
              <a:r>
                <a:rPr lang="en-US" altLang="zh-CN" sz="2000" baseline="-25000" dirty="0">
                  <a:solidFill>
                    <a:srgbClr val="FF0000"/>
                  </a:solidFill>
                  <a:latin typeface="Consolas" panose="020B0609020204030204" pitchFamily="49" charset="0"/>
                  <a:ea typeface="微软雅黑" panose="020B0503020204020204" pitchFamily="34" charset="-122"/>
                </a:rPr>
                <a:t>1</a:t>
              </a:r>
              <a:endParaRPr lang="zh-CN" altLang="en-US" sz="2000" baseline="-25000" dirty="0">
                <a:solidFill>
                  <a:srgbClr val="FF0000"/>
                </a:solidFill>
                <a:latin typeface="Consolas" panose="020B0609020204030204" pitchFamily="49" charset="0"/>
                <a:ea typeface="微软雅黑" panose="020B0503020204020204" pitchFamily="34" charset="-122"/>
              </a:endParaRPr>
            </a:p>
          </p:txBody>
        </p:sp>
        <p:sp>
          <p:nvSpPr>
            <p:cNvPr id="47126" name="TextBox 24"/>
            <p:cNvSpPr txBox="1"/>
            <p:nvPr/>
          </p:nvSpPr>
          <p:spPr>
            <a:xfrm>
              <a:off x="1071538" y="5357826"/>
              <a:ext cx="714379" cy="402886"/>
            </a:xfrm>
            <a:prstGeom prst="rect">
              <a:avLst/>
            </a:prstGeom>
            <a:noFill/>
            <a:ln w="9525">
              <a:noFill/>
            </a:ln>
          </p:spPr>
          <p:txBody>
            <a:bodyPr anchor="t" anchorCtr="0">
              <a:spAutoFit/>
            </a:bodyPr>
            <a:p>
              <a:pPr eaLnBrk="0" hangingPunct="0">
                <a:buClrTx/>
                <a:buFontTx/>
              </a:pPr>
              <a:r>
                <a:rPr lang="en-US" altLang="zh-CN" sz="1600" dirty="0">
                  <a:solidFill>
                    <a:srgbClr val="9900FF"/>
                  </a:solidFill>
                  <a:latin typeface="Consolas" panose="020B0609020204030204" pitchFamily="49" charset="0"/>
                  <a:ea typeface="微软雅黑" panose="020B0503020204020204" pitchFamily="34" charset="-122"/>
                </a:rPr>
                <a:t>B/B</a:t>
              </a:r>
              <a:endParaRPr lang="zh-CN" altLang="en-US" sz="1600" dirty="0">
                <a:solidFill>
                  <a:srgbClr val="9900FF"/>
                </a:solidFill>
                <a:latin typeface="Consolas" panose="020B0609020204030204" pitchFamily="49" charset="0"/>
                <a:ea typeface="微软雅黑" panose="020B0503020204020204" pitchFamily="34" charset="-122"/>
              </a:endParaRPr>
            </a:p>
          </p:txBody>
        </p:sp>
        <p:sp>
          <p:nvSpPr>
            <p:cNvPr id="47127" name="TextBox 25"/>
            <p:cNvSpPr txBox="1"/>
            <p:nvPr/>
          </p:nvSpPr>
          <p:spPr>
            <a:xfrm>
              <a:off x="1643042" y="4090578"/>
              <a:ext cx="714379" cy="402886"/>
            </a:xfrm>
            <a:prstGeom prst="rect">
              <a:avLst/>
            </a:prstGeom>
            <a:noFill/>
            <a:ln w="9525">
              <a:noFill/>
            </a:ln>
          </p:spPr>
          <p:txBody>
            <a:bodyPr anchor="t" anchorCtr="0">
              <a:spAutoFit/>
            </a:bodyPr>
            <a:p>
              <a:pPr eaLnBrk="0" hangingPunct="0">
                <a:buClrTx/>
                <a:buFontTx/>
              </a:pPr>
              <a:r>
                <a:rPr lang="en-US" altLang="zh-CN" sz="1600" dirty="0">
                  <a:solidFill>
                    <a:srgbClr val="9900FF"/>
                  </a:solidFill>
                  <a:latin typeface="Consolas" panose="020B0609020204030204" pitchFamily="49" charset="0"/>
                  <a:ea typeface="微软雅黑" panose="020B0503020204020204" pitchFamily="34" charset="-122"/>
                </a:rPr>
                <a:t>y/y</a:t>
              </a:r>
              <a:endParaRPr lang="zh-CN" altLang="en-US" sz="1600" dirty="0">
                <a:solidFill>
                  <a:srgbClr val="9900FF"/>
                </a:solidFill>
                <a:latin typeface="Consolas" panose="020B0609020204030204" pitchFamily="49" charset="0"/>
                <a:ea typeface="微软雅黑" panose="020B0503020204020204" pitchFamily="34" charset="-122"/>
              </a:endParaRPr>
            </a:p>
          </p:txBody>
        </p:sp>
        <p:sp>
          <p:nvSpPr>
            <p:cNvPr id="47128" name="TextBox 26"/>
            <p:cNvSpPr txBox="1"/>
            <p:nvPr/>
          </p:nvSpPr>
          <p:spPr>
            <a:xfrm>
              <a:off x="3357554" y="4090578"/>
              <a:ext cx="714379" cy="402886"/>
            </a:xfrm>
            <a:prstGeom prst="rect">
              <a:avLst/>
            </a:prstGeom>
            <a:noFill/>
            <a:ln w="9525">
              <a:noFill/>
            </a:ln>
          </p:spPr>
          <p:txBody>
            <a:bodyPr anchor="t" anchorCtr="0">
              <a:spAutoFit/>
            </a:bodyPr>
            <a:p>
              <a:pPr eaLnBrk="0" hangingPunct="0">
                <a:buClrTx/>
                <a:buFontTx/>
              </a:pPr>
              <a:r>
                <a:rPr lang="en-US" altLang="zh-CN" sz="1600" dirty="0">
                  <a:solidFill>
                    <a:srgbClr val="9900FF"/>
                  </a:solidFill>
                  <a:latin typeface="Consolas" panose="020B0609020204030204" pitchFamily="49" charset="0"/>
                  <a:ea typeface="微软雅黑" panose="020B0503020204020204" pitchFamily="34" charset="-122"/>
                </a:rPr>
                <a:t>x/x</a:t>
              </a:r>
              <a:endParaRPr lang="zh-CN" altLang="en-US" sz="1600" dirty="0">
                <a:solidFill>
                  <a:srgbClr val="9900FF"/>
                </a:solidFill>
                <a:latin typeface="Consolas" panose="020B0609020204030204" pitchFamily="49" charset="0"/>
                <a:ea typeface="微软雅黑" panose="020B0503020204020204" pitchFamily="34" charset="-122"/>
              </a:endParaRPr>
            </a:p>
          </p:txBody>
        </p:sp>
        <p:sp>
          <p:nvSpPr>
            <p:cNvPr id="47129" name="TextBox 27"/>
            <p:cNvSpPr txBox="1"/>
            <p:nvPr/>
          </p:nvSpPr>
          <p:spPr>
            <a:xfrm>
              <a:off x="4500562" y="4090578"/>
              <a:ext cx="714379" cy="402886"/>
            </a:xfrm>
            <a:prstGeom prst="rect">
              <a:avLst/>
            </a:prstGeom>
            <a:noFill/>
            <a:ln w="9525">
              <a:noFill/>
            </a:ln>
          </p:spPr>
          <p:txBody>
            <a:bodyPr anchor="t" anchorCtr="0">
              <a:spAutoFit/>
            </a:bodyPr>
            <a:p>
              <a:pPr eaLnBrk="0" hangingPunct="0">
                <a:buClrTx/>
                <a:buFontTx/>
              </a:pPr>
              <a:r>
                <a:rPr lang="en-US" altLang="zh-CN" sz="1600" dirty="0">
                  <a:solidFill>
                    <a:srgbClr val="9900FF"/>
                  </a:solidFill>
                  <a:latin typeface="Consolas" panose="020B0609020204030204" pitchFamily="49" charset="0"/>
                  <a:ea typeface="微软雅黑" panose="020B0503020204020204" pitchFamily="34" charset="-122"/>
                </a:rPr>
                <a:t>1/y</a:t>
              </a:r>
              <a:endParaRPr lang="zh-CN" altLang="en-US" sz="1600" dirty="0">
                <a:solidFill>
                  <a:srgbClr val="9900FF"/>
                </a:solidFill>
                <a:latin typeface="Consolas" panose="020B0609020204030204" pitchFamily="49" charset="0"/>
                <a:ea typeface="微软雅黑" panose="020B0503020204020204" pitchFamily="34" charset="-122"/>
              </a:endParaRPr>
            </a:p>
          </p:txBody>
        </p:sp>
        <p:sp>
          <p:nvSpPr>
            <p:cNvPr id="47130" name="TextBox 28"/>
            <p:cNvSpPr txBox="1"/>
            <p:nvPr/>
          </p:nvSpPr>
          <p:spPr>
            <a:xfrm>
              <a:off x="2938450" y="3224210"/>
              <a:ext cx="714379" cy="402886"/>
            </a:xfrm>
            <a:prstGeom prst="rect">
              <a:avLst/>
            </a:prstGeom>
            <a:noFill/>
            <a:ln w="9525">
              <a:noFill/>
            </a:ln>
          </p:spPr>
          <p:txBody>
            <a:bodyPr anchor="t" anchorCtr="0">
              <a:spAutoFit/>
            </a:bodyPr>
            <a:p>
              <a:pPr eaLnBrk="0" hangingPunct="0">
                <a:buClrTx/>
                <a:buFontTx/>
              </a:pPr>
              <a:r>
                <a:rPr lang="en-US" altLang="zh-CN" sz="1600" dirty="0">
                  <a:solidFill>
                    <a:srgbClr val="9900FF"/>
                  </a:solidFill>
                  <a:latin typeface="Consolas" panose="020B0609020204030204" pitchFamily="49" charset="0"/>
                  <a:ea typeface="微软雅黑" panose="020B0503020204020204" pitchFamily="34" charset="-122"/>
                </a:rPr>
                <a:t>0/x</a:t>
              </a:r>
              <a:endParaRPr lang="zh-CN" altLang="en-US" sz="1600" dirty="0">
                <a:solidFill>
                  <a:srgbClr val="9900FF"/>
                </a:solidFill>
                <a:latin typeface="Consolas" panose="020B0609020204030204" pitchFamily="49" charset="0"/>
                <a:ea typeface="微软雅黑" panose="020B0503020204020204" pitchFamily="34" charset="-122"/>
              </a:endParaRPr>
            </a:p>
          </p:txBody>
        </p:sp>
        <p:sp>
          <p:nvSpPr>
            <p:cNvPr id="47131" name="TextBox 29"/>
            <p:cNvSpPr txBox="1"/>
            <p:nvPr/>
          </p:nvSpPr>
          <p:spPr>
            <a:xfrm>
              <a:off x="2214546" y="4804958"/>
              <a:ext cx="714379" cy="402886"/>
            </a:xfrm>
            <a:prstGeom prst="rect">
              <a:avLst/>
            </a:prstGeom>
            <a:noFill/>
            <a:ln w="9525">
              <a:noFill/>
            </a:ln>
          </p:spPr>
          <p:txBody>
            <a:bodyPr anchor="t" anchorCtr="0">
              <a:spAutoFit/>
            </a:bodyPr>
            <a:p>
              <a:pPr eaLnBrk="0" hangingPunct="0">
                <a:buClrTx/>
                <a:buFontTx/>
              </a:pPr>
              <a:r>
                <a:rPr lang="en-US" altLang="zh-CN" sz="1600" dirty="0">
                  <a:solidFill>
                    <a:srgbClr val="9900FF"/>
                  </a:solidFill>
                  <a:latin typeface="Consolas" panose="020B0609020204030204" pitchFamily="49" charset="0"/>
                  <a:ea typeface="微软雅黑" panose="020B0503020204020204" pitchFamily="34" charset="-122"/>
                </a:rPr>
                <a:t>y/y</a:t>
              </a:r>
              <a:endParaRPr lang="zh-CN" altLang="en-US" sz="1600" dirty="0">
                <a:solidFill>
                  <a:srgbClr val="9900FF"/>
                </a:solidFill>
                <a:latin typeface="Consolas" panose="020B0609020204030204" pitchFamily="49" charset="0"/>
                <a:ea typeface="微软雅黑" panose="020B0503020204020204" pitchFamily="34" charset="-122"/>
              </a:endParaRPr>
            </a:p>
          </p:txBody>
        </p:sp>
        <p:sp>
          <p:nvSpPr>
            <p:cNvPr id="47132" name="TextBox 30"/>
            <p:cNvSpPr txBox="1"/>
            <p:nvPr/>
          </p:nvSpPr>
          <p:spPr>
            <a:xfrm>
              <a:off x="5643570" y="4804958"/>
              <a:ext cx="1143008" cy="402886"/>
            </a:xfrm>
            <a:prstGeom prst="rect">
              <a:avLst/>
            </a:prstGeom>
            <a:noFill/>
            <a:ln w="9525">
              <a:noFill/>
            </a:ln>
          </p:spPr>
          <p:txBody>
            <a:bodyPr anchor="t" anchorCtr="0">
              <a:spAutoFit/>
            </a:bodyPr>
            <a:p>
              <a:pPr eaLnBrk="0" hangingPunct="0">
                <a:buClrTx/>
                <a:buFontTx/>
              </a:pPr>
              <a:r>
                <a:rPr lang="en-US" altLang="zh-CN" sz="1600" dirty="0">
                  <a:solidFill>
                    <a:srgbClr val="9900FF"/>
                  </a:solidFill>
                  <a:latin typeface="Consolas" panose="020B0609020204030204" pitchFamily="49" charset="0"/>
                  <a:ea typeface="微软雅黑" panose="020B0503020204020204" pitchFamily="34" charset="-122"/>
                </a:rPr>
                <a:t>0/0,y/y</a:t>
              </a:r>
              <a:endParaRPr lang="zh-CN" altLang="en-US" sz="1600" dirty="0">
                <a:solidFill>
                  <a:srgbClr val="9900FF"/>
                </a:solidFill>
                <a:latin typeface="Consolas" panose="020B0609020204030204" pitchFamily="49" charset="0"/>
                <a:ea typeface="微软雅黑" panose="020B0503020204020204" pitchFamily="34" charset="-122"/>
              </a:endParaRPr>
            </a:p>
          </p:txBody>
        </p:sp>
        <p:sp>
          <p:nvSpPr>
            <p:cNvPr id="47133" name="TextBox 31"/>
            <p:cNvSpPr txBox="1"/>
            <p:nvPr/>
          </p:nvSpPr>
          <p:spPr>
            <a:xfrm>
              <a:off x="5643570" y="3500438"/>
              <a:ext cx="1143008" cy="402886"/>
            </a:xfrm>
            <a:prstGeom prst="rect">
              <a:avLst/>
            </a:prstGeom>
            <a:noFill/>
            <a:ln w="9525">
              <a:noFill/>
            </a:ln>
          </p:spPr>
          <p:txBody>
            <a:bodyPr anchor="t" anchorCtr="0">
              <a:spAutoFit/>
            </a:bodyPr>
            <a:p>
              <a:pPr eaLnBrk="0" hangingPunct="0">
                <a:buClrTx/>
                <a:buFontTx/>
              </a:pPr>
              <a:r>
                <a:rPr lang="en-US" altLang="zh-CN" sz="1600" dirty="0">
                  <a:solidFill>
                    <a:srgbClr val="9900FF"/>
                  </a:solidFill>
                  <a:latin typeface="Consolas" panose="020B0609020204030204" pitchFamily="49" charset="0"/>
                  <a:ea typeface="微软雅黑" panose="020B0503020204020204" pitchFamily="34" charset="-122"/>
                </a:rPr>
                <a:t>0/0,y/y</a:t>
              </a:r>
              <a:endParaRPr lang="zh-CN" altLang="en-US" sz="1600" dirty="0">
                <a:solidFill>
                  <a:srgbClr val="9900FF"/>
                </a:solidFill>
                <a:latin typeface="Consolas" panose="020B0609020204030204" pitchFamily="49" charset="0"/>
                <a:ea typeface="微软雅黑" panose="020B0503020204020204" pitchFamily="34" charset="-122"/>
              </a:endParaRPr>
            </a:p>
          </p:txBody>
        </p:sp>
        <p:sp>
          <p:nvSpPr>
            <p:cNvPr id="33" name="任意多边形 32"/>
            <p:cNvSpPr/>
            <p:nvPr/>
          </p:nvSpPr>
          <p:spPr>
            <a:xfrm>
              <a:off x="5179436" y="3178484"/>
              <a:ext cx="438627" cy="861462"/>
            </a:xfrm>
            <a:custGeom>
              <a:avLst/>
              <a:gdLst>
                <a:gd name="connsiteX0" fmla="*/ 13063 w 437606"/>
                <a:gd name="connsiteY0" fmla="*/ 687978 h 862149"/>
                <a:gd name="connsiteX1" fmla="*/ 143692 w 437606"/>
                <a:gd name="connsiteY1" fmla="*/ 844732 h 862149"/>
                <a:gd name="connsiteX2" fmla="*/ 404949 w 437606"/>
                <a:gd name="connsiteY2" fmla="*/ 583475 h 862149"/>
                <a:gd name="connsiteX3" fmla="*/ 339635 w 437606"/>
                <a:gd name="connsiteY3" fmla="*/ 113212 h 862149"/>
                <a:gd name="connsiteX4" fmla="*/ 195943 w 437606"/>
                <a:gd name="connsiteY4" fmla="*/ 8709 h 862149"/>
                <a:gd name="connsiteX5" fmla="*/ 0 w 437606"/>
                <a:gd name="connsiteY5" fmla="*/ 165464 h 862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606" h="862149">
                  <a:moveTo>
                    <a:pt x="13063" y="687978"/>
                  </a:moveTo>
                  <a:cubicBezTo>
                    <a:pt x="45720" y="775063"/>
                    <a:pt x="78378" y="862149"/>
                    <a:pt x="143692" y="844732"/>
                  </a:cubicBezTo>
                  <a:cubicBezTo>
                    <a:pt x="209006" y="827315"/>
                    <a:pt x="372292" y="705395"/>
                    <a:pt x="404949" y="583475"/>
                  </a:cubicBezTo>
                  <a:cubicBezTo>
                    <a:pt x="437606" y="461555"/>
                    <a:pt x="374469" y="209006"/>
                    <a:pt x="339635" y="113212"/>
                  </a:cubicBezTo>
                  <a:cubicBezTo>
                    <a:pt x="304801" y="17418"/>
                    <a:pt x="252549" y="0"/>
                    <a:pt x="195943" y="8709"/>
                  </a:cubicBezTo>
                  <a:cubicBezTo>
                    <a:pt x="139337" y="17418"/>
                    <a:pt x="69668" y="91441"/>
                    <a:pt x="0" y="165464"/>
                  </a:cubicBezTo>
                </a:path>
              </a:pathLst>
            </a:custGeom>
            <a:ln>
              <a:tailEnd type="arrow"/>
            </a:ln>
          </p:spPr>
          <p:style>
            <a:lnRef idx="2">
              <a:schemeClr val="dk1"/>
            </a:lnRef>
            <a:fillRef idx="0">
              <a:schemeClr val="dk1"/>
            </a:fillRef>
            <a:effectRef idx="1">
              <a:schemeClr val="dk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onsolas" panose="020B0609020204030204" pitchFamily="49" charset="0"/>
                <a:ea typeface="微软雅黑" panose="020B0503020204020204" pitchFamily="34" charset="-122"/>
                <a:cs typeface="+mn-cs"/>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TextBox 2"/>
          <p:cNvSpPr txBox="1"/>
          <p:nvPr/>
        </p:nvSpPr>
        <p:spPr>
          <a:xfrm>
            <a:off x="500063" y="1168400"/>
            <a:ext cx="6143625" cy="430213"/>
          </a:xfrm>
          <a:prstGeom prst="rect">
            <a:avLst/>
          </a:prstGeom>
          <a:noFill/>
          <a:ln w="9525">
            <a:noFill/>
          </a:ln>
        </p:spPr>
        <p:txBody>
          <a:bodyPr anchor="t" anchorCtr="0">
            <a:spAutoFit/>
          </a:bodyPr>
          <a:p>
            <a:pPr eaLnBrk="0" hangingPunct="0">
              <a:buClrTx/>
              <a:buFontTx/>
            </a:pPr>
            <a:r>
              <a:rPr lang="zh-CN" altLang="zh-CN" sz="2200" dirty="0">
                <a:solidFill>
                  <a:srgbClr val="000000"/>
                </a:solidFill>
                <a:latin typeface="Consolas" panose="020B0609020204030204" pitchFamily="49" charset="0"/>
                <a:ea typeface="微软雅黑" panose="020B0503020204020204" pitchFamily="34" charset="-122"/>
              </a:rPr>
              <a:t>识别输入串</a:t>
            </a:r>
            <a:r>
              <a:rPr lang="en-US" altLang="zh-CN" sz="2200" i="1" dirty="0">
                <a:solidFill>
                  <a:srgbClr val="000000"/>
                </a:solidFill>
                <a:latin typeface="Consolas" panose="020B0609020204030204" pitchFamily="49" charset="0"/>
                <a:ea typeface="微软雅黑" panose="020B0503020204020204" pitchFamily="34" charset="-122"/>
              </a:rPr>
              <a:t>w</a:t>
            </a:r>
            <a:r>
              <a:rPr lang="en-US" altLang="zh-CN" sz="2200" baseline="-25000" dirty="0">
                <a:solidFill>
                  <a:srgbClr val="000000"/>
                </a:solidFill>
                <a:latin typeface="Consolas" panose="020B0609020204030204" pitchFamily="49" charset="0"/>
                <a:ea typeface="微软雅黑" panose="020B0503020204020204" pitchFamily="34" charset="-122"/>
              </a:rPr>
              <a:t>2</a:t>
            </a:r>
            <a:r>
              <a:rPr lang="en-US" altLang="zh-CN" sz="2200" dirty="0">
                <a:solidFill>
                  <a:srgbClr val="000000"/>
                </a:solidFill>
                <a:latin typeface="Consolas" panose="020B0609020204030204" pitchFamily="49" charset="0"/>
                <a:ea typeface="微软雅黑" panose="020B0503020204020204" pitchFamily="34" charset="-122"/>
              </a:rPr>
              <a:t>=011</a:t>
            </a:r>
            <a:r>
              <a:rPr lang="zh-CN" altLang="zh-CN" sz="2200" dirty="0">
                <a:solidFill>
                  <a:srgbClr val="000000"/>
                </a:solidFill>
                <a:latin typeface="Consolas" panose="020B0609020204030204" pitchFamily="49" charset="0"/>
                <a:ea typeface="微软雅黑" panose="020B0503020204020204" pitchFamily="34" charset="-122"/>
              </a:rPr>
              <a:t>的瞬像演变过程如下：</a:t>
            </a:r>
            <a:endParaRPr lang="zh-CN" altLang="zh-CN" sz="2200" dirty="0">
              <a:solidFill>
                <a:srgbClr val="000000"/>
              </a:solidFill>
              <a:latin typeface="Consolas" panose="020B0609020204030204" pitchFamily="49" charset="0"/>
              <a:ea typeface="微软雅黑" panose="020B0503020204020204" pitchFamily="34" charset="-122"/>
            </a:endParaRPr>
          </a:p>
        </p:txBody>
      </p:sp>
      <p:sp>
        <p:nvSpPr>
          <p:cNvPr id="48130" name="TextBox 4"/>
          <p:cNvSpPr txBox="1"/>
          <p:nvPr/>
        </p:nvSpPr>
        <p:spPr>
          <a:xfrm>
            <a:off x="357188" y="5080000"/>
            <a:ext cx="8215312" cy="962025"/>
          </a:xfrm>
          <a:prstGeom prst="rect">
            <a:avLst/>
          </a:prstGeom>
          <a:noFill/>
          <a:ln w="9525">
            <a:noFill/>
          </a:ln>
        </p:spPr>
        <p:txBody>
          <a:bodyPr anchor="t" anchorCtr="0">
            <a:spAutoFit/>
          </a:bodyPr>
          <a:p>
            <a:pPr eaLnBrk="0" hangingPunct="0">
              <a:lnSpc>
                <a:spcPct val="150000"/>
              </a:lnSpc>
              <a:buClrTx/>
              <a:buFontTx/>
            </a:pPr>
            <a:r>
              <a:rPr lang="en-US" altLang="zh-CN" sz="2000" i="1" dirty="0">
                <a:solidFill>
                  <a:srgbClr val="FF0000"/>
                </a:solidFill>
                <a:latin typeface="Consolas" panose="020B0609020204030204" pitchFamily="49" charset="0"/>
                <a:ea typeface="微软雅黑" panose="020B0503020204020204" pitchFamily="34" charset="-122"/>
              </a:rPr>
              <a:t>q</a:t>
            </a:r>
            <a:r>
              <a:rPr lang="en-US" altLang="zh-CN" sz="2000" baseline="-25000" dirty="0">
                <a:solidFill>
                  <a:srgbClr val="FF0000"/>
                </a:solidFill>
                <a:latin typeface="Consolas" panose="020B0609020204030204" pitchFamily="49" charset="0"/>
                <a:ea typeface="微软雅黑" panose="020B0503020204020204" pitchFamily="34" charset="-122"/>
              </a:rPr>
              <a:t>0</a:t>
            </a:r>
            <a:r>
              <a:rPr lang="en-US" altLang="zh-CN" sz="2000" dirty="0">
                <a:solidFill>
                  <a:srgbClr val="0000FF"/>
                </a:solidFill>
                <a:latin typeface="Consolas" panose="020B0609020204030204" pitchFamily="49" charset="0"/>
                <a:ea typeface="微软雅黑" panose="020B0503020204020204" pitchFamily="34" charset="-122"/>
              </a:rPr>
              <a:t>011 →  </a:t>
            </a:r>
            <a:r>
              <a:rPr lang="en-US" altLang="zh-CN" sz="2000" i="1" dirty="0">
                <a:solidFill>
                  <a:srgbClr val="0000FF"/>
                </a:solidFill>
                <a:latin typeface="Consolas" panose="020B0609020204030204" pitchFamily="49" charset="0"/>
                <a:ea typeface="微软雅黑" panose="020B0503020204020204" pitchFamily="34" charset="-122"/>
              </a:rPr>
              <a:t>x</a:t>
            </a:r>
            <a:r>
              <a:rPr lang="en-US" altLang="zh-CN" sz="2000" i="1" dirty="0">
                <a:solidFill>
                  <a:srgbClr val="FF0000"/>
                </a:solidFill>
                <a:latin typeface="Consolas" panose="020B0609020204030204" pitchFamily="49" charset="0"/>
                <a:ea typeface="微软雅黑" panose="020B0503020204020204" pitchFamily="34" charset="-122"/>
              </a:rPr>
              <a:t>q</a:t>
            </a:r>
            <a:r>
              <a:rPr lang="en-US" altLang="zh-CN" sz="2000" baseline="-25000" dirty="0">
                <a:solidFill>
                  <a:srgbClr val="FF0000"/>
                </a:solidFill>
                <a:latin typeface="Consolas" panose="020B0609020204030204" pitchFamily="49" charset="0"/>
                <a:ea typeface="微软雅黑" panose="020B0503020204020204" pitchFamily="34" charset="-122"/>
              </a:rPr>
              <a:t>1</a:t>
            </a:r>
            <a:r>
              <a:rPr lang="en-US" altLang="zh-CN" sz="2000" dirty="0">
                <a:solidFill>
                  <a:srgbClr val="0000FF"/>
                </a:solidFill>
                <a:latin typeface="Consolas" panose="020B0609020204030204" pitchFamily="49" charset="0"/>
                <a:ea typeface="微软雅黑" panose="020B0503020204020204" pitchFamily="34" charset="-122"/>
              </a:rPr>
              <a:t>11 →  </a:t>
            </a:r>
            <a:r>
              <a:rPr lang="en-US" altLang="zh-CN" sz="2000" i="1" dirty="0">
                <a:solidFill>
                  <a:srgbClr val="FF0000"/>
                </a:solidFill>
                <a:latin typeface="Consolas" panose="020B0609020204030204" pitchFamily="49" charset="0"/>
                <a:ea typeface="微软雅黑" panose="020B0503020204020204" pitchFamily="34" charset="-122"/>
              </a:rPr>
              <a:t>q</a:t>
            </a:r>
            <a:r>
              <a:rPr lang="en-US" altLang="zh-CN" sz="2000" baseline="-25000" dirty="0">
                <a:solidFill>
                  <a:srgbClr val="FF0000"/>
                </a:solidFill>
                <a:latin typeface="Consolas" panose="020B0609020204030204" pitchFamily="49" charset="0"/>
                <a:ea typeface="微软雅黑" panose="020B0503020204020204" pitchFamily="34" charset="-122"/>
              </a:rPr>
              <a:t>2</a:t>
            </a:r>
            <a:r>
              <a:rPr lang="en-US" altLang="zh-CN" sz="2000" i="1" dirty="0">
                <a:solidFill>
                  <a:srgbClr val="0000FF"/>
                </a:solidFill>
                <a:latin typeface="Consolas" panose="020B0609020204030204" pitchFamily="49" charset="0"/>
                <a:ea typeface="微软雅黑" panose="020B0503020204020204" pitchFamily="34" charset="-122"/>
              </a:rPr>
              <a:t>xy</a:t>
            </a:r>
            <a:r>
              <a:rPr lang="en-US" altLang="zh-CN" sz="2000" dirty="0">
                <a:solidFill>
                  <a:srgbClr val="0000FF"/>
                </a:solidFill>
                <a:latin typeface="Consolas" panose="020B0609020204030204" pitchFamily="49" charset="0"/>
                <a:ea typeface="微软雅黑" panose="020B0503020204020204" pitchFamily="34" charset="-122"/>
              </a:rPr>
              <a:t>1 →  </a:t>
            </a:r>
            <a:r>
              <a:rPr lang="en-US" altLang="zh-CN" sz="2000" i="1" dirty="0">
                <a:solidFill>
                  <a:srgbClr val="0000FF"/>
                </a:solidFill>
                <a:latin typeface="Consolas" panose="020B0609020204030204" pitchFamily="49" charset="0"/>
                <a:ea typeface="微软雅黑" panose="020B0503020204020204" pitchFamily="34" charset="-122"/>
              </a:rPr>
              <a:t>x</a:t>
            </a:r>
            <a:r>
              <a:rPr lang="en-US" altLang="zh-CN" sz="2000" i="1" dirty="0">
                <a:solidFill>
                  <a:srgbClr val="FF0000"/>
                </a:solidFill>
                <a:latin typeface="Consolas" panose="020B0609020204030204" pitchFamily="49" charset="0"/>
                <a:ea typeface="微软雅黑" panose="020B0503020204020204" pitchFamily="34" charset="-122"/>
              </a:rPr>
              <a:t>q</a:t>
            </a:r>
            <a:r>
              <a:rPr lang="en-US" altLang="zh-CN" sz="2000" baseline="-25000" dirty="0">
                <a:solidFill>
                  <a:srgbClr val="FF0000"/>
                </a:solidFill>
                <a:latin typeface="Consolas" panose="020B0609020204030204" pitchFamily="49" charset="0"/>
                <a:ea typeface="微软雅黑" panose="020B0503020204020204" pitchFamily="34" charset="-122"/>
              </a:rPr>
              <a:t>0</a:t>
            </a:r>
            <a:r>
              <a:rPr lang="en-US" altLang="zh-CN" sz="2000" i="1" dirty="0">
                <a:solidFill>
                  <a:srgbClr val="0000FF"/>
                </a:solidFill>
                <a:latin typeface="Consolas" panose="020B0609020204030204" pitchFamily="49" charset="0"/>
                <a:ea typeface="微软雅黑" panose="020B0503020204020204" pitchFamily="34" charset="-122"/>
              </a:rPr>
              <a:t>y</a:t>
            </a:r>
            <a:r>
              <a:rPr lang="en-US" altLang="zh-CN" sz="2000" dirty="0">
                <a:solidFill>
                  <a:srgbClr val="0000FF"/>
                </a:solidFill>
                <a:latin typeface="Consolas" panose="020B0609020204030204" pitchFamily="49" charset="0"/>
                <a:ea typeface="微软雅黑" panose="020B0503020204020204" pitchFamily="34" charset="-122"/>
              </a:rPr>
              <a:t>1 → </a:t>
            </a:r>
            <a:r>
              <a:rPr lang="en-US" altLang="zh-CN" sz="2000" i="1" dirty="0">
                <a:solidFill>
                  <a:srgbClr val="0000FF"/>
                </a:solidFill>
                <a:latin typeface="Consolas" panose="020B0609020204030204" pitchFamily="49" charset="0"/>
                <a:ea typeface="微软雅黑" panose="020B0503020204020204" pitchFamily="34" charset="-122"/>
              </a:rPr>
              <a:t>xy</a:t>
            </a:r>
            <a:r>
              <a:rPr lang="en-US" altLang="zh-CN" sz="2000" i="1" dirty="0">
                <a:solidFill>
                  <a:srgbClr val="FF0000"/>
                </a:solidFill>
                <a:latin typeface="Consolas" panose="020B0609020204030204" pitchFamily="49" charset="0"/>
                <a:ea typeface="微软雅黑" panose="020B0503020204020204" pitchFamily="34" charset="-122"/>
              </a:rPr>
              <a:t>q</a:t>
            </a:r>
            <a:r>
              <a:rPr lang="en-US" altLang="zh-CN" sz="2000" baseline="-25000" dirty="0">
                <a:solidFill>
                  <a:srgbClr val="FF0000"/>
                </a:solidFill>
                <a:latin typeface="Consolas" panose="020B0609020204030204" pitchFamily="49" charset="0"/>
                <a:ea typeface="微软雅黑" panose="020B0503020204020204" pitchFamily="34" charset="-122"/>
              </a:rPr>
              <a:t>3</a:t>
            </a:r>
            <a:r>
              <a:rPr lang="en-US" altLang="zh-CN" sz="2000" dirty="0">
                <a:solidFill>
                  <a:srgbClr val="0000FF"/>
                </a:solidFill>
                <a:latin typeface="Consolas" panose="020B0609020204030204" pitchFamily="49" charset="0"/>
                <a:ea typeface="微软雅黑" panose="020B0503020204020204" pitchFamily="34" charset="-122"/>
              </a:rPr>
              <a:t>1</a:t>
            </a:r>
            <a:endParaRPr lang="zh-CN" altLang="zh-CN" sz="2000" dirty="0">
              <a:solidFill>
                <a:srgbClr val="0000FF"/>
              </a:solidFill>
              <a:latin typeface="Consolas" panose="020B0609020204030204" pitchFamily="49" charset="0"/>
              <a:ea typeface="微软雅黑" panose="020B0503020204020204" pitchFamily="34" charset="-122"/>
            </a:endParaRPr>
          </a:p>
          <a:p>
            <a:pPr eaLnBrk="0" hangingPunct="0">
              <a:lnSpc>
                <a:spcPct val="150000"/>
              </a:lnSpc>
              <a:buClrTx/>
              <a:buFontTx/>
            </a:pPr>
            <a:r>
              <a:rPr lang="zh-CN" altLang="zh-CN" sz="2000" dirty="0">
                <a:solidFill>
                  <a:srgbClr val="000000"/>
                </a:solidFill>
                <a:latin typeface="Consolas" panose="020B0609020204030204" pitchFamily="49" charset="0"/>
                <a:ea typeface="微软雅黑" panose="020B0503020204020204" pitchFamily="34" charset="-122"/>
              </a:rPr>
              <a:t>由于</a:t>
            </a:r>
            <a:r>
              <a:rPr lang="en-US" altLang="zh-CN" sz="2000" i="1" dirty="0">
                <a:solidFill>
                  <a:srgbClr val="FF00FF"/>
                </a:solidFill>
                <a:latin typeface="Consolas" panose="020B0609020204030204" pitchFamily="49" charset="0"/>
                <a:ea typeface="微软雅黑" panose="020B0503020204020204" pitchFamily="34" charset="-122"/>
              </a:rPr>
              <a:t>δ</a:t>
            </a:r>
            <a:r>
              <a:rPr lang="en-US" altLang="zh-CN" sz="2000" dirty="0">
                <a:solidFill>
                  <a:srgbClr val="FF00FF"/>
                </a:solidFill>
                <a:latin typeface="Consolas" panose="020B0609020204030204" pitchFamily="49" charset="0"/>
                <a:ea typeface="微软雅黑" panose="020B0503020204020204" pitchFamily="34" charset="-122"/>
              </a:rPr>
              <a:t>(</a:t>
            </a:r>
            <a:r>
              <a:rPr lang="en-US" altLang="zh-CN" sz="2000" i="1" dirty="0">
                <a:solidFill>
                  <a:srgbClr val="FF00FF"/>
                </a:solidFill>
                <a:latin typeface="Consolas" panose="020B0609020204030204" pitchFamily="49" charset="0"/>
                <a:ea typeface="微软雅黑" panose="020B0503020204020204" pitchFamily="34" charset="-122"/>
              </a:rPr>
              <a:t>q</a:t>
            </a:r>
            <a:r>
              <a:rPr lang="en-US" altLang="zh-CN" sz="2000" baseline="-25000" dirty="0">
                <a:solidFill>
                  <a:srgbClr val="FF00FF"/>
                </a:solidFill>
                <a:latin typeface="Consolas" panose="020B0609020204030204" pitchFamily="49" charset="0"/>
                <a:ea typeface="微软雅黑" panose="020B0503020204020204" pitchFamily="34" charset="-122"/>
              </a:rPr>
              <a:t>3</a:t>
            </a:r>
            <a:r>
              <a:rPr lang="zh-CN" altLang="zh-CN" sz="2000" dirty="0">
                <a:solidFill>
                  <a:srgbClr val="FF00FF"/>
                </a:solidFill>
                <a:latin typeface="Consolas" panose="020B0609020204030204" pitchFamily="49" charset="0"/>
                <a:ea typeface="微软雅黑" panose="020B0503020204020204" pitchFamily="34" charset="-122"/>
              </a:rPr>
              <a:t>，</a:t>
            </a:r>
            <a:r>
              <a:rPr lang="en-US" altLang="zh-CN" sz="2000" dirty="0">
                <a:solidFill>
                  <a:srgbClr val="FF00FF"/>
                </a:solidFill>
                <a:latin typeface="Consolas" panose="020B0609020204030204" pitchFamily="49" charset="0"/>
                <a:ea typeface="微软雅黑" panose="020B0503020204020204" pitchFamily="34" charset="-122"/>
              </a:rPr>
              <a:t>1)</a:t>
            </a:r>
            <a:r>
              <a:rPr lang="zh-CN" altLang="zh-CN" sz="2000" dirty="0">
                <a:solidFill>
                  <a:srgbClr val="000000"/>
                </a:solidFill>
                <a:latin typeface="Consolas" panose="020B0609020204030204" pitchFamily="49" charset="0"/>
                <a:ea typeface="微软雅黑" panose="020B0503020204020204" pitchFamily="34" charset="-122"/>
              </a:rPr>
              <a:t>无定义，而</a:t>
            </a:r>
            <a:r>
              <a:rPr lang="en-US" altLang="zh-CN" sz="2000" i="1" dirty="0">
                <a:solidFill>
                  <a:srgbClr val="000000"/>
                </a:solidFill>
                <a:latin typeface="Consolas" panose="020B0609020204030204" pitchFamily="49" charset="0"/>
                <a:ea typeface="微软雅黑" panose="020B0503020204020204" pitchFamily="34" charset="-122"/>
              </a:rPr>
              <a:t>q</a:t>
            </a:r>
            <a:r>
              <a:rPr lang="en-US" altLang="zh-CN" sz="2000" baseline="-25000" dirty="0">
                <a:solidFill>
                  <a:srgbClr val="000000"/>
                </a:solidFill>
                <a:latin typeface="Consolas" panose="020B0609020204030204" pitchFamily="49" charset="0"/>
                <a:ea typeface="微软雅黑" panose="020B0503020204020204" pitchFamily="34" charset="-122"/>
              </a:rPr>
              <a:t>3</a:t>
            </a:r>
            <a:r>
              <a:rPr lang="zh-CN" altLang="zh-CN" sz="2000" dirty="0">
                <a:solidFill>
                  <a:srgbClr val="000000"/>
                </a:solidFill>
                <a:latin typeface="Consolas" panose="020B0609020204030204" pitchFamily="49" charset="0"/>
                <a:ea typeface="微软雅黑" panose="020B0503020204020204" pitchFamily="34" charset="-122"/>
              </a:rPr>
              <a:t>不属于终止状态，所以停机但</a:t>
            </a:r>
            <a:r>
              <a:rPr lang="zh-CN" altLang="zh-CN" sz="2000" dirty="0">
                <a:solidFill>
                  <a:srgbClr val="FF00FF"/>
                </a:solidFill>
                <a:latin typeface="Consolas" panose="020B0609020204030204" pitchFamily="49" charset="0"/>
                <a:ea typeface="微软雅黑" panose="020B0503020204020204" pitchFamily="34" charset="-122"/>
              </a:rPr>
              <a:t>不接受</a:t>
            </a:r>
            <a:r>
              <a:rPr lang="en-US" altLang="zh-CN" sz="2000" i="1" dirty="0">
                <a:solidFill>
                  <a:srgbClr val="000000"/>
                </a:solidFill>
                <a:latin typeface="Consolas" panose="020B0609020204030204" pitchFamily="49" charset="0"/>
                <a:ea typeface="微软雅黑" panose="020B0503020204020204" pitchFamily="34" charset="-122"/>
              </a:rPr>
              <a:t>w</a:t>
            </a:r>
            <a:r>
              <a:rPr lang="en-US" altLang="zh-CN" sz="2000" baseline="-25000" dirty="0">
                <a:solidFill>
                  <a:srgbClr val="000000"/>
                </a:solidFill>
                <a:latin typeface="Consolas" panose="020B0609020204030204" pitchFamily="49" charset="0"/>
                <a:ea typeface="微软雅黑" panose="020B0503020204020204" pitchFamily="34" charset="-122"/>
              </a:rPr>
              <a:t>2</a:t>
            </a:r>
            <a:r>
              <a:rPr lang="zh-CN" altLang="zh-CN" sz="2000" dirty="0">
                <a:solidFill>
                  <a:srgbClr val="000000"/>
                </a:solidFill>
                <a:latin typeface="Consolas" panose="020B0609020204030204" pitchFamily="49" charset="0"/>
                <a:ea typeface="微软雅黑" panose="020B0503020204020204" pitchFamily="34" charset="-122"/>
              </a:rPr>
              <a:t>。</a:t>
            </a:r>
            <a:endParaRPr lang="zh-CN" altLang="zh-CN" sz="2000" dirty="0">
              <a:solidFill>
                <a:srgbClr val="000000"/>
              </a:solidFill>
              <a:latin typeface="Consolas" panose="020B0609020204030204" pitchFamily="49" charset="0"/>
              <a:ea typeface="微软雅黑" panose="020B0503020204020204" pitchFamily="34" charset="-122"/>
            </a:endParaRPr>
          </a:p>
        </p:txBody>
      </p:sp>
      <p:grpSp>
        <p:nvGrpSpPr>
          <p:cNvPr id="48131" name="组合 5"/>
          <p:cNvGrpSpPr/>
          <p:nvPr/>
        </p:nvGrpSpPr>
        <p:grpSpPr>
          <a:xfrm>
            <a:off x="1000125" y="2025650"/>
            <a:ext cx="5572125" cy="2857500"/>
            <a:chOff x="701285" y="2957452"/>
            <a:chExt cx="6085293" cy="3400506"/>
          </a:xfrm>
        </p:grpSpPr>
        <p:sp>
          <p:nvSpPr>
            <p:cNvPr id="7" name="椭圆 6"/>
            <p:cNvSpPr/>
            <p:nvPr/>
          </p:nvSpPr>
          <p:spPr>
            <a:xfrm>
              <a:off x="1356624" y="3282389"/>
              <a:ext cx="540915" cy="574308"/>
            </a:xfrm>
            <a:prstGeom prst="ellipse">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R</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8" name="椭圆 7"/>
            <p:cNvSpPr/>
            <p:nvPr/>
          </p:nvSpPr>
          <p:spPr>
            <a:xfrm>
              <a:off x="4746012" y="3282389"/>
              <a:ext cx="540915" cy="574308"/>
            </a:xfrm>
            <a:prstGeom prst="ellipse">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R</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9" name="椭圆 8"/>
            <p:cNvSpPr/>
            <p:nvPr/>
          </p:nvSpPr>
          <p:spPr>
            <a:xfrm>
              <a:off x="1356624" y="4642592"/>
              <a:ext cx="540915" cy="576197"/>
            </a:xfrm>
            <a:prstGeom prst="ellipse">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R</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10" name="椭圆 9"/>
            <p:cNvSpPr/>
            <p:nvPr/>
          </p:nvSpPr>
          <p:spPr>
            <a:xfrm>
              <a:off x="4746012" y="4642592"/>
              <a:ext cx="540915" cy="576197"/>
            </a:xfrm>
            <a:prstGeom prst="ellipse">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L</a:t>
              </a:r>
              <a:endPar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11" name="椭圆 10"/>
            <p:cNvSpPr/>
            <p:nvPr/>
          </p:nvSpPr>
          <p:spPr>
            <a:xfrm>
              <a:off x="1356624" y="5781762"/>
              <a:ext cx="540915" cy="576196"/>
            </a:xfrm>
            <a:prstGeom prst="ellipse">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R</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cxnSp>
          <p:nvCxnSpPr>
            <p:cNvPr id="12" name="直接箭头连接符 11"/>
            <p:cNvCxnSpPr>
              <a:stCxn id="7" idx="6"/>
              <a:endCxn id="8" idx="2"/>
            </p:cNvCxnSpPr>
            <p:nvPr/>
          </p:nvCxnSpPr>
          <p:spPr>
            <a:xfrm>
              <a:off x="1897539" y="3569543"/>
              <a:ext cx="2848472" cy="189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直接箭头连接符 12"/>
            <p:cNvCxnSpPr>
              <a:stCxn id="8" idx="4"/>
              <a:endCxn id="10" idx="0"/>
            </p:cNvCxnSpPr>
            <p:nvPr/>
          </p:nvCxnSpPr>
          <p:spPr>
            <a:xfrm rot="5400000">
              <a:off x="4622655" y="4250666"/>
              <a:ext cx="785895" cy="173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直接箭头连接符 13"/>
            <p:cNvCxnSpPr>
              <a:stCxn id="10" idx="2"/>
              <a:endCxn id="7" idx="5"/>
            </p:cNvCxnSpPr>
            <p:nvPr/>
          </p:nvCxnSpPr>
          <p:spPr>
            <a:xfrm rot="10800000">
              <a:off x="1817789" y="3773573"/>
              <a:ext cx="2928223" cy="115806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7" idx="4"/>
              <a:endCxn id="9" idx="0"/>
            </p:cNvCxnSpPr>
            <p:nvPr/>
          </p:nvCxnSpPr>
          <p:spPr>
            <a:xfrm rot="5400000">
              <a:off x="1235001" y="4250666"/>
              <a:ext cx="785895" cy="173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直接箭头连接符 15"/>
            <p:cNvCxnSpPr>
              <a:stCxn id="9" idx="4"/>
              <a:endCxn id="11" idx="0"/>
            </p:cNvCxnSpPr>
            <p:nvPr/>
          </p:nvCxnSpPr>
          <p:spPr>
            <a:xfrm rot="5400000">
              <a:off x="1346462" y="5501296"/>
              <a:ext cx="562973" cy="173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7" name="任意多边形 16"/>
            <p:cNvSpPr/>
            <p:nvPr/>
          </p:nvSpPr>
          <p:spPr>
            <a:xfrm>
              <a:off x="5186372" y="4523575"/>
              <a:ext cx="436893" cy="863350"/>
            </a:xfrm>
            <a:custGeom>
              <a:avLst/>
              <a:gdLst>
                <a:gd name="connsiteX0" fmla="*/ 13063 w 437606"/>
                <a:gd name="connsiteY0" fmla="*/ 687978 h 862149"/>
                <a:gd name="connsiteX1" fmla="*/ 143692 w 437606"/>
                <a:gd name="connsiteY1" fmla="*/ 844732 h 862149"/>
                <a:gd name="connsiteX2" fmla="*/ 404949 w 437606"/>
                <a:gd name="connsiteY2" fmla="*/ 583475 h 862149"/>
                <a:gd name="connsiteX3" fmla="*/ 339635 w 437606"/>
                <a:gd name="connsiteY3" fmla="*/ 113212 h 862149"/>
                <a:gd name="connsiteX4" fmla="*/ 195943 w 437606"/>
                <a:gd name="connsiteY4" fmla="*/ 8709 h 862149"/>
                <a:gd name="connsiteX5" fmla="*/ 0 w 437606"/>
                <a:gd name="connsiteY5" fmla="*/ 165464 h 862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606" h="862149">
                  <a:moveTo>
                    <a:pt x="13063" y="687978"/>
                  </a:moveTo>
                  <a:cubicBezTo>
                    <a:pt x="45720" y="775063"/>
                    <a:pt x="78378" y="862149"/>
                    <a:pt x="143692" y="844732"/>
                  </a:cubicBezTo>
                  <a:cubicBezTo>
                    <a:pt x="209006" y="827315"/>
                    <a:pt x="372292" y="705395"/>
                    <a:pt x="404949" y="583475"/>
                  </a:cubicBezTo>
                  <a:cubicBezTo>
                    <a:pt x="437606" y="461555"/>
                    <a:pt x="374469" y="209006"/>
                    <a:pt x="339635" y="113212"/>
                  </a:cubicBezTo>
                  <a:cubicBezTo>
                    <a:pt x="304801" y="17418"/>
                    <a:pt x="252549" y="0"/>
                    <a:pt x="195943" y="8709"/>
                  </a:cubicBezTo>
                  <a:cubicBezTo>
                    <a:pt x="139337" y="17418"/>
                    <a:pt x="69668" y="91441"/>
                    <a:pt x="0" y="165464"/>
                  </a:cubicBezTo>
                </a:path>
              </a:pathLst>
            </a:custGeom>
            <a:ln>
              <a:tailEnd type="arrow"/>
            </a:ln>
          </p:spPr>
          <p:style>
            <a:lnRef idx="2">
              <a:schemeClr val="dk1"/>
            </a:lnRef>
            <a:fillRef idx="0">
              <a:schemeClr val="dk1"/>
            </a:fillRef>
            <a:effectRef idx="1">
              <a:schemeClr val="dk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onsolas" panose="020B0609020204030204" pitchFamily="49" charset="0"/>
                <a:ea typeface="微软雅黑" panose="020B0503020204020204" pitchFamily="34" charset="-122"/>
                <a:cs typeface="+mn-cs"/>
              </a:endParaRPr>
            </a:p>
          </p:txBody>
        </p:sp>
        <p:sp>
          <p:nvSpPr>
            <p:cNvPr id="18" name="任意多边形 17"/>
            <p:cNvSpPr/>
            <p:nvPr/>
          </p:nvSpPr>
          <p:spPr>
            <a:xfrm>
              <a:off x="1760577" y="4527353"/>
              <a:ext cx="436893" cy="863350"/>
            </a:xfrm>
            <a:custGeom>
              <a:avLst/>
              <a:gdLst>
                <a:gd name="connsiteX0" fmla="*/ 13063 w 437606"/>
                <a:gd name="connsiteY0" fmla="*/ 687978 h 862149"/>
                <a:gd name="connsiteX1" fmla="*/ 143692 w 437606"/>
                <a:gd name="connsiteY1" fmla="*/ 844732 h 862149"/>
                <a:gd name="connsiteX2" fmla="*/ 404949 w 437606"/>
                <a:gd name="connsiteY2" fmla="*/ 583475 h 862149"/>
                <a:gd name="connsiteX3" fmla="*/ 339635 w 437606"/>
                <a:gd name="connsiteY3" fmla="*/ 113212 h 862149"/>
                <a:gd name="connsiteX4" fmla="*/ 195943 w 437606"/>
                <a:gd name="connsiteY4" fmla="*/ 8709 h 862149"/>
                <a:gd name="connsiteX5" fmla="*/ 0 w 437606"/>
                <a:gd name="connsiteY5" fmla="*/ 165464 h 862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606" h="862149">
                  <a:moveTo>
                    <a:pt x="13063" y="687978"/>
                  </a:moveTo>
                  <a:cubicBezTo>
                    <a:pt x="45720" y="775063"/>
                    <a:pt x="78378" y="862149"/>
                    <a:pt x="143692" y="844732"/>
                  </a:cubicBezTo>
                  <a:cubicBezTo>
                    <a:pt x="209006" y="827315"/>
                    <a:pt x="372292" y="705395"/>
                    <a:pt x="404949" y="583475"/>
                  </a:cubicBezTo>
                  <a:cubicBezTo>
                    <a:pt x="437606" y="461555"/>
                    <a:pt x="374469" y="209006"/>
                    <a:pt x="339635" y="113212"/>
                  </a:cubicBezTo>
                  <a:cubicBezTo>
                    <a:pt x="304801" y="17418"/>
                    <a:pt x="252549" y="0"/>
                    <a:pt x="195943" y="8709"/>
                  </a:cubicBezTo>
                  <a:cubicBezTo>
                    <a:pt x="139337" y="17418"/>
                    <a:pt x="69668" y="91441"/>
                    <a:pt x="0" y="165464"/>
                  </a:cubicBezTo>
                </a:path>
              </a:pathLst>
            </a:custGeom>
            <a:ln>
              <a:tailEnd type="arrow"/>
            </a:ln>
          </p:spPr>
          <p:style>
            <a:lnRef idx="2">
              <a:schemeClr val="dk1"/>
            </a:lnRef>
            <a:fillRef idx="0">
              <a:schemeClr val="dk1"/>
            </a:fillRef>
            <a:effectRef idx="1">
              <a:schemeClr val="dk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onsolas" panose="020B0609020204030204" pitchFamily="49" charset="0"/>
                <a:ea typeface="微软雅黑" panose="020B0503020204020204" pitchFamily="34" charset="-122"/>
                <a:cs typeface="+mn-cs"/>
              </a:endParaRPr>
            </a:p>
          </p:txBody>
        </p:sp>
        <p:sp>
          <p:nvSpPr>
            <p:cNvPr id="48144" name="TextBox 18"/>
            <p:cNvSpPr txBox="1"/>
            <p:nvPr/>
          </p:nvSpPr>
          <p:spPr>
            <a:xfrm>
              <a:off x="935335" y="3000372"/>
              <a:ext cx="500066" cy="476139"/>
            </a:xfrm>
            <a:prstGeom prst="rect">
              <a:avLst/>
            </a:prstGeom>
            <a:noFill/>
            <a:ln w="9525">
              <a:noFill/>
            </a:ln>
          </p:spPr>
          <p:txBody>
            <a:bodyPr anchor="t" anchorCtr="0">
              <a:spAutoFit/>
            </a:bodyPr>
            <a:p>
              <a:pPr eaLnBrk="0" hangingPunct="0">
                <a:buClrTx/>
                <a:buFontTx/>
              </a:pPr>
              <a:r>
                <a:rPr lang="en-US" altLang="zh-CN" sz="2000" i="1" dirty="0">
                  <a:solidFill>
                    <a:srgbClr val="FF0000"/>
                  </a:solidFill>
                  <a:latin typeface="Consolas" panose="020B0609020204030204" pitchFamily="49" charset="0"/>
                  <a:ea typeface="微软雅黑" panose="020B0503020204020204" pitchFamily="34" charset="-122"/>
                </a:rPr>
                <a:t>q</a:t>
              </a:r>
              <a:r>
                <a:rPr lang="en-US" altLang="zh-CN" sz="2000" baseline="-25000" dirty="0">
                  <a:solidFill>
                    <a:srgbClr val="FF0000"/>
                  </a:solidFill>
                  <a:latin typeface="Consolas" panose="020B0609020204030204" pitchFamily="49" charset="0"/>
                  <a:ea typeface="微软雅黑" panose="020B0503020204020204" pitchFamily="34" charset="-122"/>
                </a:rPr>
                <a:t>0</a:t>
              </a:r>
              <a:endParaRPr lang="zh-CN" altLang="en-US" sz="2000" baseline="-25000" dirty="0">
                <a:solidFill>
                  <a:srgbClr val="FF0000"/>
                </a:solidFill>
                <a:latin typeface="Consolas" panose="020B0609020204030204" pitchFamily="49" charset="0"/>
                <a:ea typeface="微软雅黑" panose="020B0503020204020204" pitchFamily="34" charset="-122"/>
              </a:endParaRPr>
            </a:p>
          </p:txBody>
        </p:sp>
        <p:cxnSp>
          <p:nvCxnSpPr>
            <p:cNvPr id="20" name="直接箭头连接符 19"/>
            <p:cNvCxnSpPr>
              <a:stCxn id="9" idx="4"/>
              <a:endCxn id="11" idx="0"/>
            </p:cNvCxnSpPr>
            <p:nvPr/>
          </p:nvCxnSpPr>
          <p:spPr>
            <a:xfrm>
              <a:off x="701285" y="3577100"/>
              <a:ext cx="643204" cy="189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8146" name="TextBox 20"/>
            <p:cNvSpPr txBox="1"/>
            <p:nvPr/>
          </p:nvSpPr>
          <p:spPr>
            <a:xfrm>
              <a:off x="954788" y="4600526"/>
              <a:ext cx="500066" cy="476139"/>
            </a:xfrm>
            <a:prstGeom prst="rect">
              <a:avLst/>
            </a:prstGeom>
            <a:noFill/>
            <a:ln w="9525">
              <a:noFill/>
            </a:ln>
          </p:spPr>
          <p:txBody>
            <a:bodyPr anchor="t" anchorCtr="0">
              <a:spAutoFit/>
            </a:bodyPr>
            <a:p>
              <a:pPr eaLnBrk="0" hangingPunct="0">
                <a:buClrTx/>
                <a:buFontTx/>
              </a:pPr>
              <a:r>
                <a:rPr lang="en-US" altLang="zh-CN" sz="2000" i="1" dirty="0">
                  <a:solidFill>
                    <a:srgbClr val="FF0000"/>
                  </a:solidFill>
                  <a:latin typeface="Consolas" panose="020B0609020204030204" pitchFamily="49" charset="0"/>
                  <a:ea typeface="微软雅黑" panose="020B0503020204020204" pitchFamily="34" charset="-122"/>
                </a:rPr>
                <a:t>q</a:t>
              </a:r>
              <a:r>
                <a:rPr lang="en-US" altLang="zh-CN" sz="2000" baseline="-25000" dirty="0">
                  <a:solidFill>
                    <a:srgbClr val="FF0000"/>
                  </a:solidFill>
                  <a:latin typeface="Consolas" panose="020B0609020204030204" pitchFamily="49" charset="0"/>
                  <a:ea typeface="微软雅黑" panose="020B0503020204020204" pitchFamily="34" charset="-122"/>
                </a:rPr>
                <a:t>3</a:t>
              </a:r>
              <a:endParaRPr lang="zh-CN" altLang="en-US" sz="2000" baseline="-25000" dirty="0">
                <a:solidFill>
                  <a:srgbClr val="FF0000"/>
                </a:solidFill>
                <a:latin typeface="Consolas" panose="020B0609020204030204" pitchFamily="49" charset="0"/>
                <a:ea typeface="微软雅黑" panose="020B0503020204020204" pitchFamily="34" charset="-122"/>
              </a:endParaRPr>
            </a:p>
          </p:txBody>
        </p:sp>
        <p:sp>
          <p:nvSpPr>
            <p:cNvPr id="48147" name="TextBox 21"/>
            <p:cNvSpPr txBox="1"/>
            <p:nvPr/>
          </p:nvSpPr>
          <p:spPr>
            <a:xfrm>
              <a:off x="954788" y="5769660"/>
              <a:ext cx="500066" cy="476139"/>
            </a:xfrm>
            <a:prstGeom prst="rect">
              <a:avLst/>
            </a:prstGeom>
            <a:noFill/>
            <a:ln w="9525">
              <a:noFill/>
            </a:ln>
          </p:spPr>
          <p:txBody>
            <a:bodyPr anchor="t" anchorCtr="0">
              <a:spAutoFit/>
            </a:bodyPr>
            <a:p>
              <a:pPr eaLnBrk="0" hangingPunct="0">
                <a:buClrTx/>
                <a:buFontTx/>
              </a:pPr>
              <a:r>
                <a:rPr lang="en-US" altLang="zh-CN" sz="2000" i="1" dirty="0">
                  <a:solidFill>
                    <a:srgbClr val="FF0000"/>
                  </a:solidFill>
                  <a:latin typeface="Consolas" panose="020B0609020204030204" pitchFamily="49" charset="0"/>
                  <a:ea typeface="微软雅黑" panose="020B0503020204020204" pitchFamily="34" charset="-122"/>
                </a:rPr>
                <a:t>q</a:t>
              </a:r>
              <a:r>
                <a:rPr lang="en-US" altLang="zh-CN" sz="2000" baseline="-25000" dirty="0">
                  <a:solidFill>
                    <a:srgbClr val="FF0000"/>
                  </a:solidFill>
                  <a:latin typeface="Consolas" panose="020B0609020204030204" pitchFamily="49" charset="0"/>
                  <a:ea typeface="微软雅黑" panose="020B0503020204020204" pitchFamily="34" charset="-122"/>
                </a:rPr>
                <a:t>4</a:t>
              </a:r>
              <a:endParaRPr lang="zh-CN" altLang="en-US" sz="2000" baseline="-25000" dirty="0">
                <a:solidFill>
                  <a:srgbClr val="FF0000"/>
                </a:solidFill>
                <a:latin typeface="Consolas" panose="020B0609020204030204" pitchFamily="49" charset="0"/>
                <a:ea typeface="微软雅黑" panose="020B0503020204020204" pitchFamily="34" charset="-122"/>
              </a:endParaRPr>
            </a:p>
          </p:txBody>
        </p:sp>
        <p:sp>
          <p:nvSpPr>
            <p:cNvPr id="48148" name="TextBox 22"/>
            <p:cNvSpPr txBox="1"/>
            <p:nvPr/>
          </p:nvSpPr>
          <p:spPr>
            <a:xfrm>
              <a:off x="4500562" y="5072074"/>
              <a:ext cx="500066" cy="476139"/>
            </a:xfrm>
            <a:prstGeom prst="rect">
              <a:avLst/>
            </a:prstGeom>
            <a:noFill/>
            <a:ln w="9525">
              <a:noFill/>
            </a:ln>
          </p:spPr>
          <p:txBody>
            <a:bodyPr anchor="t" anchorCtr="0">
              <a:spAutoFit/>
            </a:bodyPr>
            <a:p>
              <a:pPr eaLnBrk="0" hangingPunct="0">
                <a:buClrTx/>
                <a:buFontTx/>
              </a:pPr>
              <a:r>
                <a:rPr lang="en-US" altLang="zh-CN" sz="2000" i="1" dirty="0">
                  <a:solidFill>
                    <a:srgbClr val="FF0000"/>
                  </a:solidFill>
                  <a:latin typeface="Consolas" panose="020B0609020204030204" pitchFamily="49" charset="0"/>
                  <a:ea typeface="微软雅黑" panose="020B0503020204020204" pitchFamily="34" charset="-122"/>
                </a:rPr>
                <a:t>q</a:t>
              </a:r>
              <a:r>
                <a:rPr lang="en-US" altLang="zh-CN" sz="2000" baseline="-25000" dirty="0">
                  <a:solidFill>
                    <a:srgbClr val="FF0000"/>
                  </a:solidFill>
                  <a:latin typeface="Consolas" panose="020B0609020204030204" pitchFamily="49" charset="0"/>
                  <a:ea typeface="微软雅黑" panose="020B0503020204020204" pitchFamily="34" charset="-122"/>
                </a:rPr>
                <a:t>2</a:t>
              </a:r>
              <a:endParaRPr lang="zh-CN" altLang="en-US" sz="2000" baseline="-25000" dirty="0">
                <a:solidFill>
                  <a:srgbClr val="FF0000"/>
                </a:solidFill>
                <a:latin typeface="Consolas" panose="020B0609020204030204" pitchFamily="49" charset="0"/>
                <a:ea typeface="微软雅黑" panose="020B0503020204020204" pitchFamily="34" charset="-122"/>
              </a:endParaRPr>
            </a:p>
          </p:txBody>
        </p:sp>
        <p:sp>
          <p:nvSpPr>
            <p:cNvPr id="48149" name="TextBox 23"/>
            <p:cNvSpPr txBox="1"/>
            <p:nvPr/>
          </p:nvSpPr>
          <p:spPr>
            <a:xfrm>
              <a:off x="4429124" y="2957452"/>
              <a:ext cx="500066" cy="476139"/>
            </a:xfrm>
            <a:prstGeom prst="rect">
              <a:avLst/>
            </a:prstGeom>
            <a:noFill/>
            <a:ln w="9525">
              <a:noFill/>
            </a:ln>
          </p:spPr>
          <p:txBody>
            <a:bodyPr anchor="t" anchorCtr="0">
              <a:spAutoFit/>
            </a:bodyPr>
            <a:p>
              <a:pPr eaLnBrk="0" hangingPunct="0">
                <a:buClrTx/>
                <a:buFontTx/>
              </a:pPr>
              <a:r>
                <a:rPr lang="en-US" altLang="zh-CN" sz="2000" i="1" dirty="0">
                  <a:solidFill>
                    <a:srgbClr val="FF0000"/>
                  </a:solidFill>
                  <a:latin typeface="Consolas" panose="020B0609020204030204" pitchFamily="49" charset="0"/>
                  <a:ea typeface="微软雅黑" panose="020B0503020204020204" pitchFamily="34" charset="-122"/>
                </a:rPr>
                <a:t>q</a:t>
              </a:r>
              <a:r>
                <a:rPr lang="en-US" altLang="zh-CN" sz="2000" baseline="-25000" dirty="0">
                  <a:solidFill>
                    <a:srgbClr val="FF0000"/>
                  </a:solidFill>
                  <a:latin typeface="Consolas" panose="020B0609020204030204" pitchFamily="49" charset="0"/>
                  <a:ea typeface="微软雅黑" panose="020B0503020204020204" pitchFamily="34" charset="-122"/>
                </a:rPr>
                <a:t>1</a:t>
              </a:r>
              <a:endParaRPr lang="zh-CN" altLang="en-US" sz="2000" baseline="-25000" dirty="0">
                <a:solidFill>
                  <a:srgbClr val="FF0000"/>
                </a:solidFill>
                <a:latin typeface="Consolas" panose="020B0609020204030204" pitchFamily="49" charset="0"/>
                <a:ea typeface="微软雅黑" panose="020B0503020204020204" pitchFamily="34" charset="-122"/>
              </a:endParaRPr>
            </a:p>
          </p:txBody>
        </p:sp>
        <p:sp>
          <p:nvSpPr>
            <p:cNvPr id="48150" name="TextBox 24"/>
            <p:cNvSpPr txBox="1"/>
            <p:nvPr/>
          </p:nvSpPr>
          <p:spPr>
            <a:xfrm>
              <a:off x="1071538" y="5357826"/>
              <a:ext cx="714379" cy="402886"/>
            </a:xfrm>
            <a:prstGeom prst="rect">
              <a:avLst/>
            </a:prstGeom>
            <a:noFill/>
            <a:ln w="9525">
              <a:noFill/>
            </a:ln>
          </p:spPr>
          <p:txBody>
            <a:bodyPr anchor="t" anchorCtr="0">
              <a:spAutoFit/>
            </a:bodyPr>
            <a:p>
              <a:pPr eaLnBrk="0" hangingPunct="0">
                <a:buClrTx/>
                <a:buFontTx/>
              </a:pPr>
              <a:r>
                <a:rPr lang="en-US" altLang="zh-CN" sz="1600" dirty="0">
                  <a:solidFill>
                    <a:srgbClr val="9900FF"/>
                  </a:solidFill>
                  <a:latin typeface="Consolas" panose="020B0609020204030204" pitchFamily="49" charset="0"/>
                  <a:ea typeface="微软雅黑" panose="020B0503020204020204" pitchFamily="34" charset="-122"/>
                </a:rPr>
                <a:t>B/B</a:t>
              </a:r>
              <a:endParaRPr lang="zh-CN" altLang="en-US" sz="1600" dirty="0">
                <a:solidFill>
                  <a:srgbClr val="9900FF"/>
                </a:solidFill>
                <a:latin typeface="Consolas" panose="020B0609020204030204" pitchFamily="49" charset="0"/>
                <a:ea typeface="微软雅黑" panose="020B0503020204020204" pitchFamily="34" charset="-122"/>
              </a:endParaRPr>
            </a:p>
          </p:txBody>
        </p:sp>
        <p:sp>
          <p:nvSpPr>
            <p:cNvPr id="48151" name="TextBox 25"/>
            <p:cNvSpPr txBox="1"/>
            <p:nvPr/>
          </p:nvSpPr>
          <p:spPr>
            <a:xfrm>
              <a:off x="1643042" y="4090578"/>
              <a:ext cx="714379" cy="402886"/>
            </a:xfrm>
            <a:prstGeom prst="rect">
              <a:avLst/>
            </a:prstGeom>
            <a:noFill/>
            <a:ln w="9525">
              <a:noFill/>
            </a:ln>
          </p:spPr>
          <p:txBody>
            <a:bodyPr anchor="t" anchorCtr="0">
              <a:spAutoFit/>
            </a:bodyPr>
            <a:p>
              <a:pPr eaLnBrk="0" hangingPunct="0">
                <a:buClrTx/>
                <a:buFontTx/>
              </a:pPr>
              <a:r>
                <a:rPr lang="en-US" altLang="zh-CN" sz="1600" dirty="0">
                  <a:solidFill>
                    <a:srgbClr val="9900FF"/>
                  </a:solidFill>
                  <a:latin typeface="Consolas" panose="020B0609020204030204" pitchFamily="49" charset="0"/>
                  <a:ea typeface="微软雅黑" panose="020B0503020204020204" pitchFamily="34" charset="-122"/>
                </a:rPr>
                <a:t>y/y</a:t>
              </a:r>
              <a:endParaRPr lang="zh-CN" altLang="en-US" sz="1600" dirty="0">
                <a:solidFill>
                  <a:srgbClr val="9900FF"/>
                </a:solidFill>
                <a:latin typeface="Consolas" panose="020B0609020204030204" pitchFamily="49" charset="0"/>
                <a:ea typeface="微软雅黑" panose="020B0503020204020204" pitchFamily="34" charset="-122"/>
              </a:endParaRPr>
            </a:p>
          </p:txBody>
        </p:sp>
        <p:sp>
          <p:nvSpPr>
            <p:cNvPr id="48152" name="TextBox 26"/>
            <p:cNvSpPr txBox="1"/>
            <p:nvPr/>
          </p:nvSpPr>
          <p:spPr>
            <a:xfrm>
              <a:off x="3357554" y="4090578"/>
              <a:ext cx="714379" cy="402886"/>
            </a:xfrm>
            <a:prstGeom prst="rect">
              <a:avLst/>
            </a:prstGeom>
            <a:noFill/>
            <a:ln w="9525">
              <a:noFill/>
            </a:ln>
          </p:spPr>
          <p:txBody>
            <a:bodyPr anchor="t" anchorCtr="0">
              <a:spAutoFit/>
            </a:bodyPr>
            <a:p>
              <a:pPr eaLnBrk="0" hangingPunct="0">
                <a:buClrTx/>
                <a:buFontTx/>
              </a:pPr>
              <a:r>
                <a:rPr lang="en-US" altLang="zh-CN" sz="1600" dirty="0">
                  <a:solidFill>
                    <a:srgbClr val="9900FF"/>
                  </a:solidFill>
                  <a:latin typeface="Consolas" panose="020B0609020204030204" pitchFamily="49" charset="0"/>
                  <a:ea typeface="微软雅黑" panose="020B0503020204020204" pitchFamily="34" charset="-122"/>
                </a:rPr>
                <a:t>x/x</a:t>
              </a:r>
              <a:endParaRPr lang="zh-CN" altLang="en-US" sz="1600" dirty="0">
                <a:solidFill>
                  <a:srgbClr val="9900FF"/>
                </a:solidFill>
                <a:latin typeface="Consolas" panose="020B0609020204030204" pitchFamily="49" charset="0"/>
                <a:ea typeface="微软雅黑" panose="020B0503020204020204" pitchFamily="34" charset="-122"/>
              </a:endParaRPr>
            </a:p>
          </p:txBody>
        </p:sp>
        <p:sp>
          <p:nvSpPr>
            <p:cNvPr id="48153" name="TextBox 27"/>
            <p:cNvSpPr txBox="1"/>
            <p:nvPr/>
          </p:nvSpPr>
          <p:spPr>
            <a:xfrm>
              <a:off x="4500562" y="4090578"/>
              <a:ext cx="714379" cy="402886"/>
            </a:xfrm>
            <a:prstGeom prst="rect">
              <a:avLst/>
            </a:prstGeom>
            <a:noFill/>
            <a:ln w="9525">
              <a:noFill/>
            </a:ln>
          </p:spPr>
          <p:txBody>
            <a:bodyPr anchor="t" anchorCtr="0">
              <a:spAutoFit/>
            </a:bodyPr>
            <a:p>
              <a:pPr eaLnBrk="0" hangingPunct="0">
                <a:buClrTx/>
                <a:buFontTx/>
              </a:pPr>
              <a:r>
                <a:rPr lang="en-US" altLang="zh-CN" sz="1600" dirty="0">
                  <a:solidFill>
                    <a:srgbClr val="9900FF"/>
                  </a:solidFill>
                  <a:latin typeface="Consolas" panose="020B0609020204030204" pitchFamily="49" charset="0"/>
                  <a:ea typeface="微软雅黑" panose="020B0503020204020204" pitchFamily="34" charset="-122"/>
                </a:rPr>
                <a:t>1/y</a:t>
              </a:r>
              <a:endParaRPr lang="zh-CN" altLang="en-US" sz="1600" dirty="0">
                <a:solidFill>
                  <a:srgbClr val="9900FF"/>
                </a:solidFill>
                <a:latin typeface="Consolas" panose="020B0609020204030204" pitchFamily="49" charset="0"/>
                <a:ea typeface="微软雅黑" panose="020B0503020204020204" pitchFamily="34" charset="-122"/>
              </a:endParaRPr>
            </a:p>
          </p:txBody>
        </p:sp>
        <p:sp>
          <p:nvSpPr>
            <p:cNvPr id="48154" name="TextBox 28"/>
            <p:cNvSpPr txBox="1"/>
            <p:nvPr/>
          </p:nvSpPr>
          <p:spPr>
            <a:xfrm>
              <a:off x="2938450" y="3224210"/>
              <a:ext cx="714379" cy="402886"/>
            </a:xfrm>
            <a:prstGeom prst="rect">
              <a:avLst/>
            </a:prstGeom>
            <a:noFill/>
            <a:ln w="9525">
              <a:noFill/>
            </a:ln>
          </p:spPr>
          <p:txBody>
            <a:bodyPr anchor="t" anchorCtr="0">
              <a:spAutoFit/>
            </a:bodyPr>
            <a:p>
              <a:pPr eaLnBrk="0" hangingPunct="0">
                <a:buClrTx/>
                <a:buFontTx/>
              </a:pPr>
              <a:r>
                <a:rPr lang="en-US" altLang="zh-CN" sz="1600" dirty="0">
                  <a:solidFill>
                    <a:srgbClr val="9900FF"/>
                  </a:solidFill>
                  <a:latin typeface="Consolas" panose="020B0609020204030204" pitchFamily="49" charset="0"/>
                  <a:ea typeface="微软雅黑" panose="020B0503020204020204" pitchFamily="34" charset="-122"/>
                </a:rPr>
                <a:t>0/x</a:t>
              </a:r>
              <a:endParaRPr lang="zh-CN" altLang="en-US" sz="1600" dirty="0">
                <a:solidFill>
                  <a:srgbClr val="9900FF"/>
                </a:solidFill>
                <a:latin typeface="Consolas" panose="020B0609020204030204" pitchFamily="49" charset="0"/>
                <a:ea typeface="微软雅黑" panose="020B0503020204020204" pitchFamily="34" charset="-122"/>
              </a:endParaRPr>
            </a:p>
          </p:txBody>
        </p:sp>
        <p:sp>
          <p:nvSpPr>
            <p:cNvPr id="48155" name="TextBox 29"/>
            <p:cNvSpPr txBox="1"/>
            <p:nvPr/>
          </p:nvSpPr>
          <p:spPr>
            <a:xfrm>
              <a:off x="2214546" y="4804958"/>
              <a:ext cx="714379" cy="402886"/>
            </a:xfrm>
            <a:prstGeom prst="rect">
              <a:avLst/>
            </a:prstGeom>
            <a:noFill/>
            <a:ln w="9525">
              <a:noFill/>
            </a:ln>
          </p:spPr>
          <p:txBody>
            <a:bodyPr anchor="t" anchorCtr="0">
              <a:spAutoFit/>
            </a:bodyPr>
            <a:p>
              <a:pPr eaLnBrk="0" hangingPunct="0">
                <a:buClrTx/>
                <a:buFontTx/>
              </a:pPr>
              <a:r>
                <a:rPr lang="en-US" altLang="zh-CN" sz="1600" dirty="0">
                  <a:solidFill>
                    <a:srgbClr val="9900FF"/>
                  </a:solidFill>
                  <a:latin typeface="Consolas" panose="020B0609020204030204" pitchFamily="49" charset="0"/>
                  <a:ea typeface="微软雅黑" panose="020B0503020204020204" pitchFamily="34" charset="-122"/>
                </a:rPr>
                <a:t>y/y</a:t>
              </a:r>
              <a:endParaRPr lang="zh-CN" altLang="en-US" sz="1600" dirty="0">
                <a:solidFill>
                  <a:srgbClr val="9900FF"/>
                </a:solidFill>
                <a:latin typeface="Consolas" panose="020B0609020204030204" pitchFamily="49" charset="0"/>
                <a:ea typeface="微软雅黑" panose="020B0503020204020204" pitchFamily="34" charset="-122"/>
              </a:endParaRPr>
            </a:p>
          </p:txBody>
        </p:sp>
        <p:sp>
          <p:nvSpPr>
            <p:cNvPr id="48156" name="TextBox 30"/>
            <p:cNvSpPr txBox="1"/>
            <p:nvPr/>
          </p:nvSpPr>
          <p:spPr>
            <a:xfrm>
              <a:off x="5643570" y="4804958"/>
              <a:ext cx="1143008" cy="402886"/>
            </a:xfrm>
            <a:prstGeom prst="rect">
              <a:avLst/>
            </a:prstGeom>
            <a:noFill/>
            <a:ln w="9525">
              <a:noFill/>
            </a:ln>
          </p:spPr>
          <p:txBody>
            <a:bodyPr anchor="t" anchorCtr="0">
              <a:spAutoFit/>
            </a:bodyPr>
            <a:p>
              <a:pPr eaLnBrk="0" hangingPunct="0">
                <a:buClrTx/>
                <a:buFontTx/>
              </a:pPr>
              <a:r>
                <a:rPr lang="en-US" altLang="zh-CN" sz="1600" dirty="0">
                  <a:solidFill>
                    <a:srgbClr val="9900FF"/>
                  </a:solidFill>
                  <a:latin typeface="Consolas" panose="020B0609020204030204" pitchFamily="49" charset="0"/>
                  <a:ea typeface="微软雅黑" panose="020B0503020204020204" pitchFamily="34" charset="-122"/>
                </a:rPr>
                <a:t>0/0,y/y</a:t>
              </a:r>
              <a:endParaRPr lang="zh-CN" altLang="en-US" sz="1600" dirty="0">
                <a:solidFill>
                  <a:srgbClr val="9900FF"/>
                </a:solidFill>
                <a:latin typeface="Consolas" panose="020B0609020204030204" pitchFamily="49" charset="0"/>
                <a:ea typeface="微软雅黑" panose="020B0503020204020204" pitchFamily="34" charset="-122"/>
              </a:endParaRPr>
            </a:p>
          </p:txBody>
        </p:sp>
        <p:sp>
          <p:nvSpPr>
            <p:cNvPr id="48157" name="TextBox 31"/>
            <p:cNvSpPr txBox="1"/>
            <p:nvPr/>
          </p:nvSpPr>
          <p:spPr>
            <a:xfrm>
              <a:off x="5643570" y="3500438"/>
              <a:ext cx="1143008" cy="402886"/>
            </a:xfrm>
            <a:prstGeom prst="rect">
              <a:avLst/>
            </a:prstGeom>
            <a:noFill/>
            <a:ln w="9525">
              <a:noFill/>
            </a:ln>
          </p:spPr>
          <p:txBody>
            <a:bodyPr anchor="t" anchorCtr="0">
              <a:spAutoFit/>
            </a:bodyPr>
            <a:p>
              <a:pPr eaLnBrk="0" hangingPunct="0">
                <a:buClrTx/>
                <a:buFontTx/>
              </a:pPr>
              <a:r>
                <a:rPr lang="en-US" altLang="zh-CN" sz="1600" dirty="0">
                  <a:solidFill>
                    <a:srgbClr val="9900FF"/>
                  </a:solidFill>
                  <a:latin typeface="Consolas" panose="020B0609020204030204" pitchFamily="49" charset="0"/>
                  <a:ea typeface="微软雅黑" panose="020B0503020204020204" pitchFamily="34" charset="-122"/>
                </a:rPr>
                <a:t>0/0,y/y</a:t>
              </a:r>
              <a:endParaRPr lang="zh-CN" altLang="en-US" sz="1600" dirty="0">
                <a:solidFill>
                  <a:srgbClr val="9900FF"/>
                </a:solidFill>
                <a:latin typeface="Consolas" panose="020B0609020204030204" pitchFamily="49" charset="0"/>
                <a:ea typeface="微软雅黑" panose="020B0503020204020204" pitchFamily="34" charset="-122"/>
              </a:endParaRPr>
            </a:p>
          </p:txBody>
        </p:sp>
        <p:sp>
          <p:nvSpPr>
            <p:cNvPr id="33" name="任意多边形 32"/>
            <p:cNvSpPr/>
            <p:nvPr/>
          </p:nvSpPr>
          <p:spPr>
            <a:xfrm>
              <a:off x="5179437" y="3178485"/>
              <a:ext cx="438626" cy="861462"/>
            </a:xfrm>
            <a:custGeom>
              <a:avLst/>
              <a:gdLst>
                <a:gd name="connsiteX0" fmla="*/ 13063 w 437606"/>
                <a:gd name="connsiteY0" fmla="*/ 687978 h 862149"/>
                <a:gd name="connsiteX1" fmla="*/ 143692 w 437606"/>
                <a:gd name="connsiteY1" fmla="*/ 844732 h 862149"/>
                <a:gd name="connsiteX2" fmla="*/ 404949 w 437606"/>
                <a:gd name="connsiteY2" fmla="*/ 583475 h 862149"/>
                <a:gd name="connsiteX3" fmla="*/ 339635 w 437606"/>
                <a:gd name="connsiteY3" fmla="*/ 113212 h 862149"/>
                <a:gd name="connsiteX4" fmla="*/ 195943 w 437606"/>
                <a:gd name="connsiteY4" fmla="*/ 8709 h 862149"/>
                <a:gd name="connsiteX5" fmla="*/ 0 w 437606"/>
                <a:gd name="connsiteY5" fmla="*/ 165464 h 862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606" h="862149">
                  <a:moveTo>
                    <a:pt x="13063" y="687978"/>
                  </a:moveTo>
                  <a:cubicBezTo>
                    <a:pt x="45720" y="775063"/>
                    <a:pt x="78378" y="862149"/>
                    <a:pt x="143692" y="844732"/>
                  </a:cubicBezTo>
                  <a:cubicBezTo>
                    <a:pt x="209006" y="827315"/>
                    <a:pt x="372292" y="705395"/>
                    <a:pt x="404949" y="583475"/>
                  </a:cubicBezTo>
                  <a:cubicBezTo>
                    <a:pt x="437606" y="461555"/>
                    <a:pt x="374469" y="209006"/>
                    <a:pt x="339635" y="113212"/>
                  </a:cubicBezTo>
                  <a:cubicBezTo>
                    <a:pt x="304801" y="17418"/>
                    <a:pt x="252549" y="0"/>
                    <a:pt x="195943" y="8709"/>
                  </a:cubicBezTo>
                  <a:cubicBezTo>
                    <a:pt x="139337" y="17418"/>
                    <a:pt x="69668" y="91441"/>
                    <a:pt x="0" y="165464"/>
                  </a:cubicBezTo>
                </a:path>
              </a:pathLst>
            </a:custGeom>
            <a:ln>
              <a:tailEnd type="arrow"/>
            </a:ln>
          </p:spPr>
          <p:style>
            <a:lnRef idx="2">
              <a:schemeClr val="dk1"/>
            </a:lnRef>
            <a:fillRef idx="0">
              <a:schemeClr val="dk1"/>
            </a:fillRef>
            <a:effectRef idx="1">
              <a:schemeClr val="dk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onsolas" panose="020B0609020204030204" pitchFamily="49" charset="0"/>
                <a:ea typeface="微软雅黑" panose="020B0503020204020204" pitchFamily="34" charset="-122"/>
                <a:cs typeface="+mn-cs"/>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Text Box 2"/>
          <p:cNvSpPr txBox="1"/>
          <p:nvPr/>
        </p:nvSpPr>
        <p:spPr>
          <a:xfrm>
            <a:off x="641350" y="1128713"/>
            <a:ext cx="7848600" cy="400050"/>
          </a:xfrm>
          <a:prstGeom prst="rect">
            <a:avLst/>
          </a:prstGeom>
          <a:noFill/>
          <a:ln w="9525">
            <a:noFill/>
          </a:ln>
        </p:spPr>
        <p:txBody>
          <a:bodyPr anchor="t" anchorCtr="0">
            <a:spAutoFit/>
          </a:bodyPr>
          <a:p>
            <a:pPr eaLnBrk="0" hangingPunct="0">
              <a:spcBef>
                <a:spcPct val="50000"/>
              </a:spcBef>
              <a:buClrTx/>
              <a:buFontTx/>
            </a:pPr>
            <a:r>
              <a:rPr lang="zh-CN" altLang="en-US" sz="2000" dirty="0">
                <a:solidFill>
                  <a:srgbClr val="000000"/>
                </a:solidFill>
                <a:latin typeface="Consolas" panose="020B0609020204030204" pitchFamily="49" charset="0"/>
                <a:ea typeface="微软雅黑" panose="020B0503020204020204" pitchFamily="34" charset="-122"/>
              </a:rPr>
              <a:t>图灵机不仅可以作为语言识别器，还可以计算函数。</a:t>
            </a:r>
            <a:endParaRPr lang="zh-CN" altLang="en-US" sz="2000" dirty="0">
              <a:solidFill>
                <a:srgbClr val="000000"/>
              </a:solidFill>
              <a:latin typeface="Consolas" panose="020B0609020204030204" pitchFamily="49" charset="0"/>
              <a:ea typeface="微软雅黑" panose="020B0503020204020204" pitchFamily="34" charset="-122"/>
            </a:endParaRPr>
          </a:p>
        </p:txBody>
      </p:sp>
      <p:sp>
        <p:nvSpPr>
          <p:cNvPr id="49154" name="Text Box 3"/>
          <p:cNvSpPr txBox="1"/>
          <p:nvPr/>
        </p:nvSpPr>
        <p:spPr>
          <a:xfrm>
            <a:off x="569913" y="1849438"/>
            <a:ext cx="8208962" cy="430212"/>
          </a:xfrm>
          <a:prstGeom prst="rect">
            <a:avLst/>
          </a:prstGeom>
          <a:noFill/>
          <a:ln w="9525">
            <a:noFill/>
          </a:ln>
        </p:spPr>
        <p:txBody>
          <a:bodyPr anchor="t" anchorCtr="0">
            <a:spAutoFit/>
          </a:bodyPr>
          <a:p>
            <a:pPr eaLnBrk="0" hangingPunct="0">
              <a:spcBef>
                <a:spcPct val="50000"/>
              </a:spcBef>
              <a:buClrTx/>
              <a:buFontTx/>
            </a:pPr>
            <a:r>
              <a:rPr lang="en-US" altLang="zh-CN" sz="2200" dirty="0">
                <a:solidFill>
                  <a:srgbClr val="FF0000"/>
                </a:solidFill>
                <a:latin typeface="Consolas" panose="020B0609020204030204" pitchFamily="49" charset="0"/>
                <a:ea typeface="微软雅黑" panose="020B0503020204020204" pitchFamily="34" charset="-122"/>
              </a:rPr>
              <a:t>【</a:t>
            </a:r>
            <a:r>
              <a:rPr lang="zh-CN" altLang="en-US" sz="2200" dirty="0">
                <a:solidFill>
                  <a:srgbClr val="FF0000"/>
                </a:solidFill>
                <a:latin typeface="Consolas" panose="020B0609020204030204" pitchFamily="49" charset="0"/>
                <a:ea typeface="微软雅黑" panose="020B0503020204020204" pitchFamily="34" charset="-122"/>
              </a:rPr>
              <a:t>例</a:t>
            </a:r>
            <a:r>
              <a:rPr lang="en-US" altLang="zh-CN" sz="2200" dirty="0">
                <a:solidFill>
                  <a:srgbClr val="FF0000"/>
                </a:solidFill>
                <a:latin typeface="Consolas" panose="020B0609020204030204" pitchFamily="49" charset="0"/>
                <a:ea typeface="微软雅黑" panose="020B0503020204020204" pitchFamily="34" charset="-122"/>
              </a:rPr>
              <a:t>1.12】</a:t>
            </a:r>
            <a:r>
              <a:rPr lang="zh-CN" altLang="en-US" sz="2000" dirty="0">
                <a:solidFill>
                  <a:srgbClr val="000000"/>
                </a:solidFill>
                <a:latin typeface="Consolas" panose="020B0609020204030204" pitchFamily="49" charset="0"/>
                <a:ea typeface="微软雅黑" panose="020B0503020204020204" pitchFamily="34" charset="-122"/>
              </a:rPr>
              <a:t>设计一个图灵机，实现下面函数的计算：</a:t>
            </a:r>
            <a:endParaRPr lang="zh-CN" altLang="en-US" sz="2000" dirty="0">
              <a:solidFill>
                <a:srgbClr val="000000"/>
              </a:solidFill>
              <a:latin typeface="Consolas" panose="020B0609020204030204" pitchFamily="49" charset="0"/>
              <a:ea typeface="微软雅黑" panose="020B0503020204020204" pitchFamily="34" charset="-122"/>
            </a:endParaRPr>
          </a:p>
        </p:txBody>
      </p:sp>
      <p:sp>
        <p:nvSpPr>
          <p:cNvPr id="49155" name="Text Box 5"/>
          <p:cNvSpPr txBox="1"/>
          <p:nvPr/>
        </p:nvSpPr>
        <p:spPr>
          <a:xfrm>
            <a:off x="714375" y="3795713"/>
            <a:ext cx="4572000" cy="430212"/>
          </a:xfrm>
          <a:prstGeom prst="rect">
            <a:avLst/>
          </a:prstGeom>
          <a:noFill/>
          <a:ln w="9525">
            <a:noFill/>
          </a:ln>
        </p:spPr>
        <p:txBody>
          <a:bodyPr anchor="t" anchorCtr="0">
            <a:spAutoFit/>
          </a:bodyPr>
          <a:p>
            <a:pPr eaLnBrk="0" hangingPunct="0">
              <a:spcBef>
                <a:spcPct val="50000"/>
              </a:spcBef>
              <a:buClrTx/>
              <a:buFontTx/>
            </a:pPr>
            <a:r>
              <a:rPr lang="zh-CN" altLang="en-US" sz="2200" dirty="0">
                <a:solidFill>
                  <a:srgbClr val="FF0000"/>
                </a:solidFill>
                <a:latin typeface="Consolas" panose="020B0609020204030204" pitchFamily="49" charset="0"/>
                <a:ea typeface="微软雅黑" panose="020B0503020204020204" pitchFamily="34" charset="-122"/>
              </a:rPr>
              <a:t>解：</a:t>
            </a:r>
            <a:r>
              <a:rPr lang="zh-CN" altLang="en-US" sz="2000" dirty="0">
                <a:solidFill>
                  <a:srgbClr val="000000"/>
                </a:solidFill>
                <a:latin typeface="Consolas" panose="020B0609020204030204" pitchFamily="49" charset="0"/>
                <a:ea typeface="微软雅黑" panose="020B0503020204020204" pitchFamily="34" charset="-122"/>
              </a:rPr>
              <a:t>输入带上的初始信息应为：</a:t>
            </a:r>
            <a:endParaRPr lang="zh-CN" altLang="en-US" sz="2000" dirty="0">
              <a:solidFill>
                <a:srgbClr val="000000"/>
              </a:solidFill>
              <a:latin typeface="Consolas" panose="020B0609020204030204" pitchFamily="49" charset="0"/>
              <a:ea typeface="微软雅黑" panose="020B0503020204020204" pitchFamily="34" charset="-122"/>
            </a:endParaRPr>
          </a:p>
        </p:txBody>
      </p:sp>
      <p:sp>
        <p:nvSpPr>
          <p:cNvPr id="49156" name="Rectangle 7"/>
          <p:cNvSpPr/>
          <p:nvPr/>
        </p:nvSpPr>
        <p:spPr>
          <a:xfrm>
            <a:off x="0" y="3511550"/>
            <a:ext cx="184150" cy="368300"/>
          </a:xfrm>
          <a:prstGeom prst="rect">
            <a:avLst/>
          </a:prstGeom>
          <a:noFill/>
          <a:ln w="9525">
            <a:noFill/>
          </a:ln>
        </p:spPr>
        <p:txBody>
          <a:bodyPr wrap="none" anchor="ctr" anchorCtr="0">
            <a:spAutoFit/>
          </a:bodyPr>
          <a:p>
            <a:pPr eaLnBrk="0" hangingPunct="0">
              <a:buClrTx/>
              <a:buFontTx/>
            </a:pPr>
            <a:endParaRPr lang="zh-CN" altLang="en-US" dirty="0">
              <a:latin typeface="Consolas" panose="020B0609020204030204" pitchFamily="49" charset="0"/>
              <a:ea typeface="微软雅黑" panose="020B0503020204020204" pitchFamily="34" charset="-122"/>
            </a:endParaRPr>
          </a:p>
        </p:txBody>
      </p:sp>
      <p:sp>
        <p:nvSpPr>
          <p:cNvPr id="49157" name="Text Box 8"/>
          <p:cNvSpPr txBox="1"/>
          <p:nvPr/>
        </p:nvSpPr>
        <p:spPr>
          <a:xfrm>
            <a:off x="719138" y="6153150"/>
            <a:ext cx="7853362" cy="400050"/>
          </a:xfrm>
          <a:prstGeom prst="rect">
            <a:avLst/>
          </a:prstGeom>
          <a:noFill/>
          <a:ln w="9525">
            <a:noFill/>
          </a:ln>
        </p:spPr>
        <p:txBody>
          <a:bodyPr anchor="t" anchorCtr="0">
            <a:spAutoFit/>
          </a:bodyPr>
          <a:p>
            <a:pPr eaLnBrk="0" hangingPunct="0">
              <a:spcBef>
                <a:spcPct val="50000"/>
              </a:spcBef>
              <a:buClrTx/>
              <a:buFontTx/>
            </a:pPr>
            <a:r>
              <a:rPr lang="zh-CN" altLang="en-US" sz="2000" dirty="0">
                <a:solidFill>
                  <a:srgbClr val="000000"/>
                </a:solidFill>
                <a:latin typeface="Consolas" panose="020B0609020204030204" pitchFamily="49" charset="0"/>
                <a:ea typeface="微软雅黑" panose="020B0503020204020204" pitchFamily="34" charset="-122"/>
              </a:rPr>
              <a:t>输入带上用连续</a:t>
            </a:r>
            <a:r>
              <a:rPr lang="en-US" altLang="zh-CN" sz="2000" i="1" dirty="0">
                <a:solidFill>
                  <a:srgbClr val="000000"/>
                </a:solidFill>
                <a:latin typeface="Consolas" panose="020B0609020204030204" pitchFamily="49" charset="0"/>
                <a:ea typeface="微软雅黑" panose="020B0503020204020204" pitchFamily="34" charset="-122"/>
              </a:rPr>
              <a:t>m</a:t>
            </a:r>
            <a:r>
              <a:rPr lang="zh-CN" altLang="en-US" sz="2000" dirty="0">
                <a:solidFill>
                  <a:srgbClr val="000000"/>
                </a:solidFill>
                <a:latin typeface="Consolas" panose="020B0609020204030204" pitchFamily="49" charset="0"/>
                <a:ea typeface="微软雅黑" panose="020B0503020204020204" pitchFamily="34" charset="-122"/>
              </a:rPr>
              <a:t>个</a:t>
            </a:r>
            <a:r>
              <a:rPr lang="en-US" altLang="zh-CN" sz="2000" dirty="0">
                <a:solidFill>
                  <a:srgbClr val="000000"/>
                </a:solidFill>
                <a:latin typeface="Consolas" panose="020B0609020204030204" pitchFamily="49" charset="0"/>
                <a:ea typeface="微软雅黑" panose="020B0503020204020204" pitchFamily="34" charset="-122"/>
              </a:rPr>
              <a:t>0</a:t>
            </a:r>
            <a:r>
              <a:rPr lang="zh-CN" altLang="en-US" sz="2000" dirty="0">
                <a:solidFill>
                  <a:srgbClr val="000000"/>
                </a:solidFill>
                <a:latin typeface="Consolas" panose="020B0609020204030204" pitchFamily="49" charset="0"/>
                <a:ea typeface="微软雅黑" panose="020B0503020204020204" pitchFamily="34" charset="-122"/>
              </a:rPr>
              <a:t>表示整数</a:t>
            </a:r>
            <a:r>
              <a:rPr lang="en-US" altLang="zh-CN" sz="2000" i="1" dirty="0">
                <a:solidFill>
                  <a:srgbClr val="000000"/>
                </a:solidFill>
                <a:latin typeface="Consolas" panose="020B0609020204030204" pitchFamily="49" charset="0"/>
                <a:ea typeface="微软雅黑" panose="020B0503020204020204" pitchFamily="34" charset="-122"/>
              </a:rPr>
              <a:t>m</a:t>
            </a:r>
            <a:r>
              <a:rPr lang="zh-CN" altLang="en-US" sz="2000" dirty="0">
                <a:solidFill>
                  <a:srgbClr val="000000"/>
                </a:solidFill>
                <a:latin typeface="Consolas" panose="020B0609020204030204" pitchFamily="49" charset="0"/>
                <a:ea typeface="微软雅黑" panose="020B0503020204020204" pitchFamily="34" charset="-122"/>
              </a:rPr>
              <a:t>，</a:t>
            </a:r>
            <a:r>
              <a:rPr lang="en-US" altLang="zh-CN" sz="2000" i="1" dirty="0">
                <a:solidFill>
                  <a:srgbClr val="000000"/>
                </a:solidFill>
                <a:latin typeface="Consolas" panose="020B0609020204030204" pitchFamily="49" charset="0"/>
                <a:ea typeface="微软雅黑" panose="020B0503020204020204" pitchFamily="34" charset="-122"/>
              </a:rPr>
              <a:t>m</a:t>
            </a:r>
            <a:r>
              <a:rPr lang="zh-CN" altLang="en-US" sz="2000" dirty="0">
                <a:solidFill>
                  <a:srgbClr val="000000"/>
                </a:solidFill>
                <a:latin typeface="Consolas" panose="020B0609020204030204" pitchFamily="49" charset="0"/>
                <a:ea typeface="微软雅黑" panose="020B0503020204020204" pitchFamily="34" charset="-122"/>
              </a:rPr>
              <a:t>、</a:t>
            </a:r>
            <a:r>
              <a:rPr lang="en-US" altLang="zh-CN" sz="2000" i="1" dirty="0">
                <a:solidFill>
                  <a:srgbClr val="000000"/>
                </a:solidFill>
                <a:latin typeface="Consolas" panose="020B0609020204030204" pitchFamily="49" charset="0"/>
                <a:ea typeface="微软雅黑" panose="020B0503020204020204" pitchFamily="34" charset="-122"/>
              </a:rPr>
              <a:t>n</a:t>
            </a:r>
            <a:r>
              <a:rPr lang="zh-CN" altLang="en-US" sz="2000" dirty="0">
                <a:solidFill>
                  <a:srgbClr val="000000"/>
                </a:solidFill>
                <a:latin typeface="Consolas" panose="020B0609020204030204" pitchFamily="49" charset="0"/>
                <a:ea typeface="微软雅黑" panose="020B0503020204020204" pitchFamily="34" charset="-122"/>
              </a:rPr>
              <a:t>的各数之间用</a:t>
            </a:r>
            <a:r>
              <a:rPr lang="en-US" altLang="zh-CN" sz="2000" dirty="0">
                <a:solidFill>
                  <a:srgbClr val="000000"/>
                </a:solidFill>
                <a:latin typeface="Consolas" panose="020B0609020204030204" pitchFamily="49" charset="0"/>
                <a:ea typeface="微软雅黑" panose="020B0503020204020204" pitchFamily="34" charset="-122"/>
              </a:rPr>
              <a:t>1</a:t>
            </a:r>
            <a:r>
              <a:rPr lang="zh-CN" altLang="en-US" sz="2000" dirty="0">
                <a:solidFill>
                  <a:srgbClr val="000000"/>
                </a:solidFill>
                <a:latin typeface="Consolas" panose="020B0609020204030204" pitchFamily="49" charset="0"/>
                <a:ea typeface="微软雅黑" panose="020B0503020204020204" pitchFamily="34" charset="-122"/>
              </a:rPr>
              <a:t>隔开。</a:t>
            </a:r>
            <a:endParaRPr lang="zh-CN" altLang="en-US" sz="2000" dirty="0">
              <a:solidFill>
                <a:srgbClr val="000000"/>
              </a:solidFill>
              <a:latin typeface="Consolas" panose="020B0609020204030204" pitchFamily="49" charset="0"/>
              <a:ea typeface="微软雅黑" panose="020B0503020204020204" pitchFamily="34" charset="-122"/>
            </a:endParaRPr>
          </a:p>
        </p:txBody>
      </p:sp>
      <p:pic>
        <p:nvPicPr>
          <p:cNvPr id="49158" name="Picture 7"/>
          <p:cNvPicPr>
            <a:picLocks noChangeAspect="1"/>
          </p:cNvPicPr>
          <p:nvPr/>
        </p:nvPicPr>
        <p:blipFill>
          <a:blip r:embed="rId1"/>
          <a:stretch>
            <a:fillRect/>
          </a:stretch>
        </p:blipFill>
        <p:spPr>
          <a:xfrm>
            <a:off x="1785938" y="2509838"/>
            <a:ext cx="4356100" cy="928687"/>
          </a:xfrm>
          <a:prstGeom prst="rect">
            <a:avLst/>
          </a:prstGeom>
          <a:noFill/>
          <a:ln w="9525">
            <a:noFill/>
          </a:ln>
        </p:spPr>
      </p:pic>
      <p:pic>
        <p:nvPicPr>
          <p:cNvPr id="49159" name="Picture 8"/>
          <p:cNvPicPr>
            <a:picLocks noChangeAspect="1"/>
          </p:cNvPicPr>
          <p:nvPr/>
        </p:nvPicPr>
        <p:blipFill>
          <a:blip r:embed="rId2"/>
          <a:stretch>
            <a:fillRect/>
          </a:stretch>
        </p:blipFill>
        <p:spPr>
          <a:xfrm>
            <a:off x="2286000" y="4367213"/>
            <a:ext cx="3357563" cy="1590675"/>
          </a:xfrm>
          <a:prstGeom prst="rect">
            <a:avLst/>
          </a:prstGeom>
          <a:noFill/>
          <a:ln w="9525">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Text Box 2"/>
          <p:cNvSpPr txBox="1"/>
          <p:nvPr/>
        </p:nvSpPr>
        <p:spPr>
          <a:xfrm>
            <a:off x="285750" y="1208088"/>
            <a:ext cx="8604250" cy="827087"/>
          </a:xfrm>
          <a:prstGeom prst="rect">
            <a:avLst/>
          </a:prstGeom>
          <a:noFill/>
          <a:ln w="9525">
            <a:noFill/>
          </a:ln>
        </p:spPr>
        <p:txBody>
          <a:bodyPr anchor="t" anchorCtr="0">
            <a:spAutoFit/>
          </a:bodyPr>
          <a:p>
            <a:pPr eaLnBrk="0" hangingPunct="0">
              <a:lnSpc>
                <a:spcPts val="3000"/>
              </a:lnSpc>
              <a:buClrTx/>
              <a:buFontTx/>
            </a:pPr>
            <a:r>
              <a:rPr lang="zh-CN" altLang="en-US" sz="2000" dirty="0">
                <a:solidFill>
                  <a:srgbClr val="000000"/>
                </a:solidFill>
                <a:latin typeface="Consolas" panose="020B0609020204030204" pitchFamily="49" charset="0"/>
                <a:ea typeface="微软雅黑" panose="020B0503020204020204" pitchFamily="34" charset="-122"/>
              </a:rPr>
              <a:t>　 实现这个函数计算的图灵机为</a:t>
            </a:r>
            <a:r>
              <a:rPr lang="en-US" altLang="zh-CN" sz="2000" dirty="0">
                <a:solidFill>
                  <a:srgbClr val="000000"/>
                </a:solidFill>
                <a:latin typeface="Consolas" panose="020B0609020204030204" pitchFamily="49" charset="0"/>
                <a:ea typeface="微软雅黑" panose="020B0503020204020204" pitchFamily="34" charset="-122"/>
              </a:rPr>
              <a:t>(Q</a:t>
            </a:r>
            <a:r>
              <a:rPr lang="zh-CN" altLang="en-US" sz="2000" dirty="0">
                <a:solidFill>
                  <a:srgbClr val="000000"/>
                </a:solidFill>
                <a:latin typeface="Consolas" panose="020B0609020204030204" pitchFamily="49" charset="0"/>
                <a:ea typeface="微软雅黑" panose="020B0503020204020204" pitchFamily="34" charset="-122"/>
              </a:rPr>
              <a:t>，</a:t>
            </a:r>
            <a:r>
              <a:rPr lang="en-US" altLang="zh-CN" sz="2000" dirty="0">
                <a:solidFill>
                  <a:srgbClr val="000000"/>
                </a:solidFill>
                <a:latin typeface="Consolas" panose="020B0609020204030204" pitchFamily="49" charset="0"/>
                <a:ea typeface="微软雅黑" panose="020B0503020204020204" pitchFamily="34" charset="-122"/>
              </a:rPr>
              <a:t>{0</a:t>
            </a:r>
            <a:r>
              <a:rPr lang="zh-CN" altLang="en-US" sz="2000" dirty="0">
                <a:solidFill>
                  <a:srgbClr val="000000"/>
                </a:solidFill>
                <a:latin typeface="Consolas" panose="020B0609020204030204" pitchFamily="49" charset="0"/>
                <a:ea typeface="微软雅黑" panose="020B0503020204020204" pitchFamily="34" charset="-122"/>
              </a:rPr>
              <a:t>，</a:t>
            </a:r>
            <a:r>
              <a:rPr lang="en-US" altLang="zh-CN" sz="2000" dirty="0">
                <a:solidFill>
                  <a:srgbClr val="000000"/>
                </a:solidFill>
                <a:latin typeface="Consolas" panose="020B0609020204030204" pitchFamily="49" charset="0"/>
                <a:ea typeface="微软雅黑" panose="020B0503020204020204" pitchFamily="34" charset="-122"/>
              </a:rPr>
              <a:t>1}</a:t>
            </a:r>
            <a:r>
              <a:rPr lang="zh-CN" altLang="en-US" sz="2000" dirty="0">
                <a:solidFill>
                  <a:srgbClr val="000000"/>
                </a:solidFill>
                <a:latin typeface="Consolas" panose="020B0609020204030204" pitchFamily="49" charset="0"/>
                <a:ea typeface="微软雅黑" panose="020B0503020204020204" pitchFamily="34" charset="-122"/>
              </a:rPr>
              <a:t>，</a:t>
            </a:r>
            <a:r>
              <a:rPr lang="en-US" altLang="zh-CN" sz="2000" dirty="0">
                <a:solidFill>
                  <a:srgbClr val="000000"/>
                </a:solidFill>
                <a:latin typeface="Consolas" panose="020B0609020204030204" pitchFamily="49" charset="0"/>
                <a:ea typeface="微软雅黑" panose="020B0503020204020204" pitchFamily="34" charset="-122"/>
              </a:rPr>
              <a:t>{0</a:t>
            </a:r>
            <a:r>
              <a:rPr lang="zh-CN" altLang="en-US" sz="2000" dirty="0">
                <a:solidFill>
                  <a:srgbClr val="000000"/>
                </a:solidFill>
                <a:latin typeface="Consolas" panose="020B0609020204030204" pitchFamily="49" charset="0"/>
                <a:ea typeface="微软雅黑" panose="020B0503020204020204" pitchFamily="34" charset="-122"/>
              </a:rPr>
              <a:t>，</a:t>
            </a:r>
            <a:r>
              <a:rPr lang="en-US" altLang="zh-CN" sz="2000" dirty="0">
                <a:solidFill>
                  <a:srgbClr val="000000"/>
                </a:solidFill>
                <a:latin typeface="Consolas" panose="020B0609020204030204" pitchFamily="49" charset="0"/>
                <a:ea typeface="微软雅黑" panose="020B0503020204020204" pitchFamily="34" charset="-122"/>
              </a:rPr>
              <a:t>1</a:t>
            </a:r>
            <a:r>
              <a:rPr lang="zh-CN" altLang="en-US" sz="2000" dirty="0">
                <a:solidFill>
                  <a:srgbClr val="000000"/>
                </a:solidFill>
                <a:latin typeface="Consolas" panose="020B0609020204030204" pitchFamily="49" charset="0"/>
                <a:ea typeface="微软雅黑" panose="020B0503020204020204" pitchFamily="34" charset="-122"/>
              </a:rPr>
              <a:t>，</a:t>
            </a:r>
            <a:r>
              <a:rPr lang="en-US" altLang="zh-CN" sz="2000" i="1" dirty="0">
                <a:solidFill>
                  <a:srgbClr val="000000"/>
                </a:solidFill>
                <a:latin typeface="Consolas" panose="020B0609020204030204" pitchFamily="49" charset="0"/>
                <a:ea typeface="微软雅黑" panose="020B0503020204020204" pitchFamily="34" charset="-122"/>
              </a:rPr>
              <a:t>B</a:t>
            </a:r>
            <a:r>
              <a:rPr lang="en-US" altLang="zh-CN" sz="2000" dirty="0">
                <a:solidFill>
                  <a:srgbClr val="000000"/>
                </a:solidFill>
                <a:latin typeface="Consolas" panose="020B0609020204030204" pitchFamily="49" charset="0"/>
                <a:ea typeface="微软雅黑" panose="020B0503020204020204" pitchFamily="34" charset="-122"/>
              </a:rPr>
              <a:t>}</a:t>
            </a:r>
            <a:r>
              <a:rPr lang="zh-CN" altLang="en-US" sz="2000" dirty="0">
                <a:solidFill>
                  <a:srgbClr val="000000"/>
                </a:solidFill>
                <a:latin typeface="Consolas" panose="020B0609020204030204" pitchFamily="49" charset="0"/>
                <a:ea typeface="微软雅黑" panose="020B0503020204020204" pitchFamily="34" charset="-122"/>
              </a:rPr>
              <a:t>，</a:t>
            </a:r>
            <a:r>
              <a:rPr lang="en-US" altLang="zh-CN" sz="2000" dirty="0">
                <a:solidFill>
                  <a:srgbClr val="000000"/>
                </a:solidFill>
                <a:latin typeface="Consolas" panose="020B0609020204030204" pitchFamily="49" charset="0"/>
                <a:ea typeface="微软雅黑" panose="020B0503020204020204" pitchFamily="34" charset="-122"/>
              </a:rPr>
              <a:t>δ</a:t>
            </a:r>
            <a:r>
              <a:rPr lang="zh-CN" altLang="en-US" sz="2000" dirty="0">
                <a:solidFill>
                  <a:srgbClr val="000000"/>
                </a:solidFill>
                <a:latin typeface="Consolas" panose="020B0609020204030204" pitchFamily="49" charset="0"/>
                <a:ea typeface="微软雅黑" panose="020B0503020204020204" pitchFamily="34" charset="-122"/>
              </a:rPr>
              <a:t>，</a:t>
            </a:r>
            <a:r>
              <a:rPr lang="en-US" altLang="zh-CN" sz="2000" i="1" dirty="0">
                <a:solidFill>
                  <a:srgbClr val="000000"/>
                </a:solidFill>
                <a:latin typeface="Consolas" panose="020B0609020204030204" pitchFamily="49" charset="0"/>
                <a:ea typeface="微软雅黑" panose="020B0503020204020204" pitchFamily="34" charset="-122"/>
              </a:rPr>
              <a:t>q</a:t>
            </a:r>
            <a:r>
              <a:rPr lang="en-US" altLang="zh-CN" sz="2000" baseline="-25000" dirty="0">
                <a:solidFill>
                  <a:srgbClr val="000000"/>
                </a:solidFill>
                <a:latin typeface="Consolas" panose="020B0609020204030204" pitchFamily="49" charset="0"/>
                <a:ea typeface="微软雅黑" panose="020B0503020204020204" pitchFamily="34" charset="-122"/>
              </a:rPr>
              <a:t>0</a:t>
            </a:r>
            <a:r>
              <a:rPr lang="zh-CN" altLang="en-US" sz="2000" dirty="0">
                <a:solidFill>
                  <a:srgbClr val="000000"/>
                </a:solidFill>
                <a:latin typeface="Consolas" panose="020B0609020204030204" pitchFamily="49" charset="0"/>
                <a:ea typeface="微软雅黑" panose="020B0503020204020204" pitchFamily="34" charset="-122"/>
              </a:rPr>
              <a:t>，</a:t>
            </a:r>
            <a:r>
              <a:rPr lang="en-US" altLang="zh-CN" sz="2000" i="1" dirty="0">
                <a:solidFill>
                  <a:srgbClr val="000000"/>
                </a:solidFill>
                <a:latin typeface="Consolas" panose="020B0609020204030204" pitchFamily="49" charset="0"/>
                <a:ea typeface="微软雅黑" panose="020B0503020204020204" pitchFamily="34" charset="-122"/>
              </a:rPr>
              <a:t>B</a:t>
            </a:r>
            <a:r>
              <a:rPr lang="zh-CN" altLang="en-US" sz="2000" dirty="0">
                <a:solidFill>
                  <a:srgbClr val="000000"/>
                </a:solidFill>
                <a:latin typeface="Consolas" panose="020B0609020204030204" pitchFamily="49" charset="0"/>
                <a:ea typeface="微软雅黑" panose="020B0503020204020204" pitchFamily="34" charset="-122"/>
              </a:rPr>
              <a:t>，</a:t>
            </a:r>
            <a:r>
              <a:rPr lang="en-US" altLang="zh-CN" sz="2000" dirty="0">
                <a:solidFill>
                  <a:srgbClr val="000000"/>
                </a:solidFill>
                <a:latin typeface="Consolas" panose="020B0609020204030204" pitchFamily="49" charset="0"/>
                <a:ea typeface="微软雅黑" panose="020B0503020204020204" pitchFamily="34" charset="-122"/>
              </a:rPr>
              <a:t>Φ)</a:t>
            </a:r>
            <a:r>
              <a:rPr lang="zh-CN" altLang="en-US" sz="2000" dirty="0">
                <a:solidFill>
                  <a:srgbClr val="000000"/>
                </a:solidFill>
                <a:latin typeface="Consolas" panose="020B0609020204030204" pitchFamily="49" charset="0"/>
                <a:ea typeface="微软雅黑" panose="020B0503020204020204" pitchFamily="34" charset="-122"/>
              </a:rPr>
              <a:t>，其中</a:t>
            </a:r>
            <a:r>
              <a:rPr lang="en-US" altLang="zh-CN" sz="2000" dirty="0">
                <a:solidFill>
                  <a:srgbClr val="000000"/>
                </a:solidFill>
                <a:latin typeface="Consolas" panose="020B0609020204030204" pitchFamily="49" charset="0"/>
                <a:ea typeface="微软雅黑" panose="020B0503020204020204" pitchFamily="34" charset="-122"/>
              </a:rPr>
              <a:t>Q={</a:t>
            </a:r>
            <a:r>
              <a:rPr lang="en-US" altLang="zh-CN" sz="2000" i="1" dirty="0">
                <a:solidFill>
                  <a:srgbClr val="000000"/>
                </a:solidFill>
                <a:latin typeface="Consolas" panose="020B0609020204030204" pitchFamily="49" charset="0"/>
                <a:ea typeface="微软雅黑" panose="020B0503020204020204" pitchFamily="34" charset="-122"/>
              </a:rPr>
              <a:t>q</a:t>
            </a:r>
            <a:r>
              <a:rPr lang="en-US" altLang="zh-CN" sz="2000" baseline="-25000" dirty="0">
                <a:solidFill>
                  <a:srgbClr val="000000"/>
                </a:solidFill>
                <a:latin typeface="Consolas" panose="020B0609020204030204" pitchFamily="49" charset="0"/>
                <a:ea typeface="微软雅黑" panose="020B0503020204020204" pitchFamily="34" charset="-122"/>
              </a:rPr>
              <a:t>0</a:t>
            </a:r>
            <a:r>
              <a:rPr lang="zh-CN" altLang="en-US" sz="2000" dirty="0">
                <a:solidFill>
                  <a:srgbClr val="000000"/>
                </a:solidFill>
                <a:latin typeface="Consolas" panose="020B0609020204030204" pitchFamily="49" charset="0"/>
                <a:ea typeface="微软雅黑" panose="020B0503020204020204" pitchFamily="34" charset="-122"/>
              </a:rPr>
              <a:t>，</a:t>
            </a:r>
            <a:r>
              <a:rPr lang="en-US" altLang="zh-CN" sz="2000" i="1" dirty="0">
                <a:solidFill>
                  <a:srgbClr val="000000"/>
                </a:solidFill>
                <a:latin typeface="Consolas" panose="020B0609020204030204" pitchFamily="49" charset="0"/>
                <a:ea typeface="微软雅黑" panose="020B0503020204020204" pitchFamily="34" charset="-122"/>
              </a:rPr>
              <a:t>q</a:t>
            </a:r>
            <a:r>
              <a:rPr lang="en-US" altLang="zh-CN" sz="2000" baseline="-25000" dirty="0">
                <a:solidFill>
                  <a:srgbClr val="000000"/>
                </a:solidFill>
                <a:latin typeface="Consolas" panose="020B0609020204030204" pitchFamily="49" charset="0"/>
                <a:ea typeface="微软雅黑" panose="020B0503020204020204" pitchFamily="34" charset="-122"/>
              </a:rPr>
              <a:t>1</a:t>
            </a:r>
            <a:r>
              <a:rPr lang="zh-CN" altLang="en-US" sz="2000" dirty="0">
                <a:solidFill>
                  <a:srgbClr val="000000"/>
                </a:solidFill>
                <a:latin typeface="Consolas" panose="020B0609020204030204" pitchFamily="49" charset="0"/>
                <a:ea typeface="微软雅黑" panose="020B0503020204020204" pitchFamily="34" charset="-122"/>
              </a:rPr>
              <a:t>，</a:t>
            </a:r>
            <a:r>
              <a:rPr lang="en-US" altLang="zh-CN" sz="2000" i="1" dirty="0">
                <a:solidFill>
                  <a:srgbClr val="000000"/>
                </a:solidFill>
                <a:latin typeface="Consolas" panose="020B0609020204030204" pitchFamily="49" charset="0"/>
                <a:ea typeface="微软雅黑" panose="020B0503020204020204" pitchFamily="34" charset="-122"/>
              </a:rPr>
              <a:t>q</a:t>
            </a:r>
            <a:r>
              <a:rPr lang="en-US" altLang="zh-CN" sz="2000" baseline="-25000" dirty="0">
                <a:solidFill>
                  <a:srgbClr val="000000"/>
                </a:solidFill>
                <a:latin typeface="Consolas" panose="020B0609020204030204" pitchFamily="49" charset="0"/>
                <a:ea typeface="微软雅黑" panose="020B0503020204020204" pitchFamily="34" charset="-122"/>
              </a:rPr>
              <a:t>2</a:t>
            </a:r>
            <a:r>
              <a:rPr lang="zh-CN" altLang="en-US" sz="2000" dirty="0">
                <a:solidFill>
                  <a:srgbClr val="000000"/>
                </a:solidFill>
                <a:latin typeface="Consolas" panose="020B0609020204030204" pitchFamily="49" charset="0"/>
                <a:ea typeface="微软雅黑" panose="020B0503020204020204" pitchFamily="34" charset="-122"/>
              </a:rPr>
              <a:t>，</a:t>
            </a:r>
            <a:r>
              <a:rPr lang="en-US" altLang="zh-CN" sz="2000" i="1" dirty="0">
                <a:solidFill>
                  <a:srgbClr val="000000"/>
                </a:solidFill>
                <a:latin typeface="Consolas" panose="020B0609020204030204" pitchFamily="49" charset="0"/>
                <a:ea typeface="微软雅黑" panose="020B0503020204020204" pitchFamily="34" charset="-122"/>
              </a:rPr>
              <a:t>q</a:t>
            </a:r>
            <a:r>
              <a:rPr lang="en-US" altLang="zh-CN" sz="2000" baseline="-25000" dirty="0">
                <a:solidFill>
                  <a:srgbClr val="000000"/>
                </a:solidFill>
                <a:latin typeface="Consolas" panose="020B0609020204030204" pitchFamily="49" charset="0"/>
                <a:ea typeface="微软雅黑" panose="020B0503020204020204" pitchFamily="34" charset="-122"/>
              </a:rPr>
              <a:t>3</a:t>
            </a:r>
            <a:r>
              <a:rPr lang="zh-CN" altLang="en-US" sz="2000" dirty="0">
                <a:solidFill>
                  <a:srgbClr val="000000"/>
                </a:solidFill>
                <a:latin typeface="Consolas" panose="020B0609020204030204" pitchFamily="49" charset="0"/>
                <a:ea typeface="微软雅黑" panose="020B0503020204020204" pitchFamily="34" charset="-122"/>
              </a:rPr>
              <a:t>，</a:t>
            </a:r>
            <a:r>
              <a:rPr lang="en-US" altLang="zh-CN" sz="2000" i="1" dirty="0">
                <a:solidFill>
                  <a:srgbClr val="000000"/>
                </a:solidFill>
                <a:latin typeface="Consolas" panose="020B0609020204030204" pitchFamily="49" charset="0"/>
                <a:ea typeface="微软雅黑" panose="020B0503020204020204" pitchFamily="34" charset="-122"/>
              </a:rPr>
              <a:t>q</a:t>
            </a:r>
            <a:r>
              <a:rPr lang="en-US" altLang="zh-CN" sz="2000" baseline="-25000" dirty="0">
                <a:solidFill>
                  <a:srgbClr val="000000"/>
                </a:solidFill>
                <a:latin typeface="Consolas" panose="020B0609020204030204" pitchFamily="49" charset="0"/>
                <a:ea typeface="微软雅黑" panose="020B0503020204020204" pitchFamily="34" charset="-122"/>
              </a:rPr>
              <a:t>4</a:t>
            </a:r>
            <a:r>
              <a:rPr lang="zh-CN" altLang="en-US" sz="2000" dirty="0">
                <a:solidFill>
                  <a:srgbClr val="000000"/>
                </a:solidFill>
                <a:latin typeface="Consolas" panose="020B0609020204030204" pitchFamily="49" charset="0"/>
                <a:ea typeface="微软雅黑" panose="020B0503020204020204" pitchFamily="34" charset="-122"/>
              </a:rPr>
              <a:t>，</a:t>
            </a:r>
            <a:r>
              <a:rPr lang="en-US" altLang="zh-CN" sz="2000" i="1" dirty="0">
                <a:solidFill>
                  <a:srgbClr val="000000"/>
                </a:solidFill>
                <a:latin typeface="Consolas" panose="020B0609020204030204" pitchFamily="49" charset="0"/>
                <a:ea typeface="微软雅黑" panose="020B0503020204020204" pitchFamily="34" charset="-122"/>
              </a:rPr>
              <a:t>q</a:t>
            </a:r>
            <a:r>
              <a:rPr lang="en-US" altLang="zh-CN" sz="2000" baseline="-25000" dirty="0">
                <a:solidFill>
                  <a:srgbClr val="000000"/>
                </a:solidFill>
                <a:latin typeface="Consolas" panose="020B0609020204030204" pitchFamily="49" charset="0"/>
                <a:ea typeface="微软雅黑" panose="020B0503020204020204" pitchFamily="34" charset="-122"/>
              </a:rPr>
              <a:t>5</a:t>
            </a:r>
            <a:r>
              <a:rPr lang="zh-CN" altLang="en-US" sz="2000" dirty="0">
                <a:solidFill>
                  <a:srgbClr val="000000"/>
                </a:solidFill>
                <a:latin typeface="Consolas" panose="020B0609020204030204" pitchFamily="49" charset="0"/>
                <a:ea typeface="微软雅黑" panose="020B0503020204020204" pitchFamily="34" charset="-122"/>
              </a:rPr>
              <a:t>，</a:t>
            </a:r>
            <a:r>
              <a:rPr lang="en-US" altLang="zh-CN" sz="2000" i="1" dirty="0">
                <a:solidFill>
                  <a:srgbClr val="000000"/>
                </a:solidFill>
                <a:latin typeface="Consolas" panose="020B0609020204030204" pitchFamily="49" charset="0"/>
                <a:ea typeface="微软雅黑" panose="020B0503020204020204" pitchFamily="34" charset="-122"/>
              </a:rPr>
              <a:t>q</a:t>
            </a:r>
            <a:r>
              <a:rPr lang="en-US" altLang="zh-CN" sz="2000" baseline="-25000" dirty="0">
                <a:solidFill>
                  <a:srgbClr val="000000"/>
                </a:solidFill>
                <a:latin typeface="Consolas" panose="020B0609020204030204" pitchFamily="49" charset="0"/>
                <a:ea typeface="微软雅黑" panose="020B0503020204020204" pitchFamily="34" charset="-122"/>
              </a:rPr>
              <a:t>6</a:t>
            </a:r>
            <a:r>
              <a:rPr lang="en-US" altLang="zh-CN" sz="2000" dirty="0">
                <a:solidFill>
                  <a:srgbClr val="000000"/>
                </a:solidFill>
                <a:latin typeface="Consolas" panose="020B0609020204030204" pitchFamily="49" charset="0"/>
                <a:ea typeface="微软雅黑" panose="020B0503020204020204" pitchFamily="34" charset="-122"/>
              </a:rPr>
              <a:t>}</a:t>
            </a:r>
            <a:r>
              <a:rPr lang="zh-CN" altLang="en-US" sz="2000" dirty="0">
                <a:solidFill>
                  <a:srgbClr val="000000"/>
                </a:solidFill>
                <a:latin typeface="Consolas" panose="020B0609020204030204" pitchFamily="49" charset="0"/>
                <a:ea typeface="微软雅黑" panose="020B0503020204020204" pitchFamily="34" charset="-122"/>
              </a:rPr>
              <a:t>，动作函数</a:t>
            </a:r>
            <a:r>
              <a:rPr lang="en-US" altLang="zh-CN" sz="2000" dirty="0">
                <a:solidFill>
                  <a:srgbClr val="000000"/>
                </a:solidFill>
                <a:latin typeface="Consolas" panose="020B0609020204030204" pitchFamily="49" charset="0"/>
                <a:ea typeface="微软雅黑" panose="020B0503020204020204" pitchFamily="34" charset="-122"/>
              </a:rPr>
              <a:t>δ</a:t>
            </a:r>
            <a:r>
              <a:rPr lang="zh-CN" altLang="en-US" sz="2000" dirty="0">
                <a:solidFill>
                  <a:srgbClr val="000000"/>
                </a:solidFill>
                <a:latin typeface="Consolas" panose="020B0609020204030204" pitchFamily="49" charset="0"/>
                <a:ea typeface="微软雅黑" panose="020B0503020204020204" pitchFamily="34" charset="-122"/>
              </a:rPr>
              <a:t>如下：</a:t>
            </a:r>
            <a:endParaRPr lang="zh-CN" altLang="en-US" sz="2000" dirty="0">
              <a:solidFill>
                <a:srgbClr val="000000"/>
              </a:solidFill>
              <a:latin typeface="Consolas" panose="020B0609020204030204" pitchFamily="49" charset="0"/>
              <a:ea typeface="微软雅黑" panose="020B0503020204020204" pitchFamily="34" charset="-122"/>
            </a:endParaRPr>
          </a:p>
        </p:txBody>
      </p:sp>
      <p:graphicFrame>
        <p:nvGraphicFramePr>
          <p:cNvPr id="159955" name="Group 211"/>
          <p:cNvGraphicFramePr>
            <a:graphicFrameLocks noGrp="1"/>
          </p:cNvGraphicFramePr>
          <p:nvPr/>
        </p:nvGraphicFramePr>
        <p:xfrm>
          <a:off x="857250" y="2636838"/>
          <a:ext cx="7489825" cy="2925763"/>
        </p:xfrm>
        <a:graphic>
          <a:graphicData uri="http://schemas.openxmlformats.org/drawingml/2006/table">
            <a:tbl>
              <a:tblPr/>
              <a:tblGrid>
                <a:gridCol w="1387458"/>
                <a:gridCol w="2359042"/>
                <a:gridCol w="1870075"/>
                <a:gridCol w="1873250"/>
              </a:tblGrid>
              <a:tr h="36572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rPr>
                        <a:t>δ</a:t>
                      </a:r>
                      <a:endParaRPr kumimoji="0" lang="en-US" altLang="zh-CN" sz="1800" b="1" i="0" u="none" strike="noStrike" cap="none" normalizeH="0" baseline="0" dirty="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rPr>
                        <a:t>0</a:t>
                      </a:r>
                      <a:endParaRPr kumimoji="0" lang="en-US" altLang="zh-CN" sz="1800" b="1" i="0" u="none" strike="noStrike" cap="none" normalizeH="0" baseline="0" dirty="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rPr>
                        <a:t>1</a:t>
                      </a:r>
                      <a:endParaRPr kumimoji="0" lang="en-US" altLang="zh-CN" sz="1800" b="1" i="0" u="none" strike="noStrike" cap="none" normalizeH="0" baseline="0" dirty="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dirty="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rPr>
                        <a:t>B</a:t>
                      </a:r>
                      <a:endParaRPr kumimoji="0" lang="en-US" altLang="zh-CN" sz="1800" b="1" i="0" u="none" strike="noStrike" cap="none" normalizeH="0" baseline="0" dirty="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20000"/>
                        <a:lumOff val="80000"/>
                      </a:schemeClr>
                    </a:solidFill>
                  </a:tcPr>
                </a:tc>
              </a:tr>
              <a:tr h="36572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dirty="0" err="1">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dirty="0" err="1">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rPr>
                        <a:t>0</a:t>
                      </a:r>
                      <a:endParaRPr kumimoji="0" lang="en-US" altLang="zh-CN" sz="1800" b="1" i="0" u="none" strike="noStrike" cap="none" normalizeH="0" baseline="0" dirty="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1</a:t>
                      </a: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B</a:t>
                      </a: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R)</a:t>
                      </a:r>
                      <a:endPar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5</a:t>
                      </a: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B</a:t>
                      </a: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R)</a:t>
                      </a:r>
                      <a:endPar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endPar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2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dirty="0" err="1">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dirty="0" err="1">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rPr>
                        <a:t>1</a:t>
                      </a:r>
                      <a:endParaRPr kumimoji="0" lang="en-US" altLang="zh-CN" sz="1800" b="1" i="0" u="none" strike="noStrike" cap="none" normalizeH="0" baseline="0" dirty="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1</a:t>
                      </a: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0</a:t>
                      </a: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R)</a:t>
                      </a:r>
                      <a:endPar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2</a:t>
                      </a: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1</a:t>
                      </a: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R)</a:t>
                      </a:r>
                      <a:endPar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endPar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2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dirty="0" err="1">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dirty="0" err="1">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rPr>
                        <a:t>2</a:t>
                      </a:r>
                      <a:endParaRPr kumimoji="0" lang="en-US" altLang="zh-CN" sz="1800" b="1" i="0" u="none" strike="noStrike" cap="none" normalizeH="0" baseline="0" dirty="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3</a:t>
                      </a: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1</a:t>
                      </a: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L)</a:t>
                      </a:r>
                      <a:endPar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2</a:t>
                      </a: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1</a:t>
                      </a: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R)</a:t>
                      </a:r>
                      <a:endPar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4</a:t>
                      </a: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B</a:t>
                      </a: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L)</a:t>
                      </a:r>
                      <a:endPar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2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dirty="0" err="1">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dirty="0" err="1">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rPr>
                        <a:t>3</a:t>
                      </a:r>
                      <a:endParaRPr kumimoji="0" lang="en-US" altLang="zh-CN" sz="1800" b="1" i="0" u="none" strike="noStrike" cap="none" normalizeH="0" baseline="0" dirty="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3</a:t>
                      </a: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0</a:t>
                      </a: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L)</a:t>
                      </a:r>
                      <a:endPar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3</a:t>
                      </a: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1</a:t>
                      </a: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L</a:t>
                      </a:r>
                      <a:r>
                        <a:rPr kumimoji="0" lang="en-US" altLang="zh-CN" sz="1800" b="1" i="0" u="none" strike="noStrike" cap="none" normalizeH="0" baseline="0" dirty="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endParaRPr kumimoji="0" lang="en-US" altLang="zh-CN" sz="1800" b="1" i="0" u="none" strike="noStrike" cap="none" normalizeH="0" baseline="0" dirty="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0</a:t>
                      </a: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B</a:t>
                      </a: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R)</a:t>
                      </a:r>
                      <a:endPar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2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dirty="0" err="1">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dirty="0" err="1">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rPr>
                        <a:t>4</a:t>
                      </a:r>
                      <a:endParaRPr kumimoji="0" lang="en-US" altLang="zh-CN" sz="1800" b="1" i="0" u="none" strike="noStrike" cap="none" normalizeH="0" baseline="0" dirty="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4</a:t>
                      </a: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0</a:t>
                      </a: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L)</a:t>
                      </a:r>
                      <a:endPar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4</a:t>
                      </a: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B</a:t>
                      </a: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L)</a:t>
                      </a:r>
                      <a:endPar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6</a:t>
                      </a: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0</a:t>
                      </a: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R)</a:t>
                      </a:r>
                      <a:endPar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2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dirty="0" err="1">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dirty="0" err="1">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rPr>
                        <a:t>5</a:t>
                      </a:r>
                      <a:endParaRPr kumimoji="0" lang="en-US" altLang="zh-CN" sz="1800" b="1" i="0" u="none" strike="noStrike" cap="none" normalizeH="0" baseline="0" dirty="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5</a:t>
                      </a: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B</a:t>
                      </a: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R)</a:t>
                      </a:r>
                      <a:endPar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5</a:t>
                      </a: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B</a:t>
                      </a: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R)</a:t>
                      </a:r>
                      <a:endPar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6</a:t>
                      </a: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B</a:t>
                      </a: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R)</a:t>
                      </a:r>
                      <a:endPar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2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dirty="0" err="1">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dirty="0" err="1">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rPr>
                        <a:t>6</a:t>
                      </a:r>
                      <a:endParaRPr kumimoji="0" lang="en-US" altLang="zh-CN" sz="1800" b="1" i="0" u="none" strike="noStrike" cap="none" normalizeH="0" baseline="0" dirty="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endPar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endPar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endParaRPr kumimoji="0" lang="zh-CN" altLang="en-US" sz="1800" b="1" i="0" u="none" strike="noStrike" cap="none" normalizeH="0" baseline="0" dirty="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TextBox 4"/>
          <p:cNvSpPr txBox="1"/>
          <p:nvPr/>
        </p:nvSpPr>
        <p:spPr>
          <a:xfrm>
            <a:off x="642938" y="4314825"/>
            <a:ext cx="7000875" cy="400050"/>
          </a:xfrm>
          <a:prstGeom prst="rect">
            <a:avLst/>
          </a:prstGeom>
          <a:noFill/>
          <a:ln w="9525">
            <a:noFill/>
          </a:ln>
        </p:spPr>
        <p:txBody>
          <a:bodyPr anchor="t" anchorCtr="0">
            <a:spAutoFit/>
          </a:bodyPr>
          <a:p>
            <a:pPr eaLnBrk="0" hangingPunct="0">
              <a:buClrTx/>
              <a:buFontTx/>
            </a:pPr>
            <a:r>
              <a:rPr lang="zh-CN" altLang="zh-CN" sz="2000" dirty="0">
                <a:solidFill>
                  <a:srgbClr val="000000"/>
                </a:solidFill>
                <a:latin typeface="微软雅黑" panose="020B0503020204020204" pitchFamily="34" charset="-122"/>
                <a:ea typeface="微软雅黑" panose="020B0503020204020204" pitchFamily="34" charset="-122"/>
              </a:rPr>
              <a:t>例如，输入串为</a:t>
            </a:r>
            <a:r>
              <a:rPr lang="en-US" altLang="zh-CN" sz="2000" dirty="0">
                <a:solidFill>
                  <a:srgbClr val="000000"/>
                </a:solidFill>
                <a:latin typeface="微软雅黑" panose="020B0503020204020204" pitchFamily="34" charset="-122"/>
                <a:ea typeface="微软雅黑" panose="020B0503020204020204" pitchFamily="34" charset="-122"/>
              </a:rPr>
              <a:t>0010</a:t>
            </a:r>
            <a:r>
              <a:rPr lang="zh-CN" altLang="zh-CN" sz="2000" dirty="0">
                <a:solidFill>
                  <a:srgbClr val="000000"/>
                </a:solidFill>
                <a:latin typeface="微软雅黑" panose="020B0503020204020204" pitchFamily="34" charset="-122"/>
                <a:ea typeface="微软雅黑" panose="020B0503020204020204" pitchFamily="34" charset="-122"/>
              </a:rPr>
              <a:t>，的瞬像演变过程如下：</a:t>
            </a:r>
            <a:endParaRPr lang="zh-CN" altLang="zh-CN" sz="2000" dirty="0">
              <a:solidFill>
                <a:srgbClr val="000000"/>
              </a:solidFill>
              <a:latin typeface="微软雅黑" panose="020B0503020204020204" pitchFamily="34" charset="-122"/>
              <a:ea typeface="微软雅黑" panose="020B0503020204020204" pitchFamily="34" charset="-122"/>
            </a:endParaRPr>
          </a:p>
        </p:txBody>
      </p:sp>
      <p:sp>
        <p:nvSpPr>
          <p:cNvPr id="51202" name="TextBox 5"/>
          <p:cNvSpPr txBox="1"/>
          <p:nvPr/>
        </p:nvSpPr>
        <p:spPr>
          <a:xfrm>
            <a:off x="785813" y="4814888"/>
            <a:ext cx="8143875" cy="1477962"/>
          </a:xfrm>
          <a:prstGeom prst="rect">
            <a:avLst/>
          </a:prstGeom>
          <a:noFill/>
          <a:ln w="9525">
            <a:noFill/>
          </a:ln>
        </p:spPr>
        <p:txBody>
          <a:bodyPr anchor="t" anchorCtr="0">
            <a:spAutoFit/>
          </a:bodyPr>
          <a:p>
            <a:pPr eaLnBrk="0" hangingPunct="0">
              <a:lnSpc>
                <a:spcPct val="150000"/>
              </a:lnSpc>
              <a:buClrTx/>
              <a:buFontTx/>
            </a:pPr>
            <a:r>
              <a:rPr lang="en-US" altLang="zh-CN" sz="2000" i="1" dirty="0">
                <a:solidFill>
                  <a:srgbClr val="0000FF"/>
                </a:solidFill>
                <a:latin typeface="Consolas" panose="020B0609020204030204" pitchFamily="49" charset="0"/>
                <a:ea typeface="宋体" panose="02010600030101010101" pitchFamily="2" charset="-122"/>
              </a:rPr>
              <a:t>q</a:t>
            </a:r>
            <a:r>
              <a:rPr lang="en-US" altLang="zh-CN" sz="2000" baseline="-25000" dirty="0">
                <a:solidFill>
                  <a:srgbClr val="0000FF"/>
                </a:solidFill>
                <a:latin typeface="Consolas" panose="020B0609020204030204" pitchFamily="49" charset="0"/>
                <a:ea typeface="宋体" panose="02010600030101010101" pitchFamily="2" charset="-122"/>
              </a:rPr>
              <a:t>0</a:t>
            </a:r>
            <a:r>
              <a:rPr lang="en-US" altLang="zh-CN" sz="2000" dirty="0">
                <a:solidFill>
                  <a:srgbClr val="0000FF"/>
                </a:solidFill>
                <a:latin typeface="Consolas" panose="020B0609020204030204" pitchFamily="49" charset="0"/>
                <a:ea typeface="宋体" panose="02010600030101010101" pitchFamily="2" charset="-122"/>
              </a:rPr>
              <a:t>0010 → </a:t>
            </a:r>
            <a:r>
              <a:rPr lang="en-US" altLang="zh-CN" sz="2000" i="1" dirty="0">
                <a:solidFill>
                  <a:srgbClr val="0000FF"/>
                </a:solidFill>
                <a:latin typeface="Consolas" panose="020B0609020204030204" pitchFamily="49" charset="0"/>
                <a:ea typeface="宋体" panose="02010600030101010101" pitchFamily="2" charset="-122"/>
              </a:rPr>
              <a:t>Bq</a:t>
            </a:r>
            <a:r>
              <a:rPr lang="en-US" altLang="zh-CN" sz="2000" baseline="-25000" dirty="0">
                <a:solidFill>
                  <a:srgbClr val="0000FF"/>
                </a:solidFill>
                <a:latin typeface="Consolas" panose="020B0609020204030204" pitchFamily="49" charset="0"/>
                <a:ea typeface="宋体" panose="02010600030101010101" pitchFamily="2" charset="-122"/>
              </a:rPr>
              <a:t>1</a:t>
            </a:r>
            <a:r>
              <a:rPr lang="en-US" altLang="zh-CN" sz="2000" dirty="0">
                <a:solidFill>
                  <a:srgbClr val="0000FF"/>
                </a:solidFill>
                <a:latin typeface="Consolas" panose="020B0609020204030204" pitchFamily="49" charset="0"/>
                <a:ea typeface="宋体" panose="02010600030101010101" pitchFamily="2" charset="-122"/>
              </a:rPr>
              <a:t>010 → </a:t>
            </a:r>
            <a:r>
              <a:rPr lang="en-US" altLang="zh-CN" sz="2000" i="1" dirty="0">
                <a:solidFill>
                  <a:srgbClr val="0000FF"/>
                </a:solidFill>
                <a:latin typeface="Consolas" panose="020B0609020204030204" pitchFamily="49" charset="0"/>
                <a:ea typeface="宋体" panose="02010600030101010101" pitchFamily="2" charset="-122"/>
              </a:rPr>
              <a:t>B</a:t>
            </a:r>
            <a:r>
              <a:rPr lang="en-US" altLang="zh-CN" sz="2000" dirty="0">
                <a:solidFill>
                  <a:srgbClr val="0000FF"/>
                </a:solidFill>
                <a:latin typeface="Consolas" panose="020B0609020204030204" pitchFamily="49" charset="0"/>
                <a:ea typeface="宋体" panose="02010600030101010101" pitchFamily="2" charset="-122"/>
              </a:rPr>
              <a:t>0</a:t>
            </a:r>
            <a:r>
              <a:rPr lang="en-US" altLang="zh-CN" sz="2000" i="1" dirty="0">
                <a:solidFill>
                  <a:srgbClr val="0000FF"/>
                </a:solidFill>
                <a:latin typeface="Consolas" panose="020B0609020204030204" pitchFamily="49" charset="0"/>
                <a:ea typeface="宋体" panose="02010600030101010101" pitchFamily="2" charset="-122"/>
              </a:rPr>
              <a:t>q</a:t>
            </a:r>
            <a:r>
              <a:rPr lang="en-US" altLang="zh-CN" sz="2000" baseline="-25000" dirty="0">
                <a:solidFill>
                  <a:srgbClr val="0000FF"/>
                </a:solidFill>
                <a:latin typeface="Consolas" panose="020B0609020204030204" pitchFamily="49" charset="0"/>
                <a:ea typeface="宋体" panose="02010600030101010101" pitchFamily="2" charset="-122"/>
              </a:rPr>
              <a:t>1</a:t>
            </a:r>
            <a:r>
              <a:rPr lang="en-US" altLang="zh-CN" sz="2000" dirty="0">
                <a:solidFill>
                  <a:srgbClr val="0000FF"/>
                </a:solidFill>
                <a:latin typeface="Consolas" panose="020B0609020204030204" pitchFamily="49" charset="0"/>
                <a:ea typeface="宋体" panose="02010600030101010101" pitchFamily="2" charset="-122"/>
              </a:rPr>
              <a:t>10 → </a:t>
            </a:r>
            <a:r>
              <a:rPr lang="en-US" altLang="zh-CN" sz="2000" i="1" dirty="0">
                <a:solidFill>
                  <a:srgbClr val="0000FF"/>
                </a:solidFill>
                <a:latin typeface="Consolas" panose="020B0609020204030204" pitchFamily="49" charset="0"/>
                <a:ea typeface="宋体" panose="02010600030101010101" pitchFamily="2" charset="-122"/>
              </a:rPr>
              <a:t>B</a:t>
            </a:r>
            <a:r>
              <a:rPr lang="en-US" altLang="zh-CN" sz="2000" dirty="0">
                <a:solidFill>
                  <a:srgbClr val="0000FF"/>
                </a:solidFill>
                <a:latin typeface="Consolas" panose="020B0609020204030204" pitchFamily="49" charset="0"/>
                <a:ea typeface="宋体" panose="02010600030101010101" pitchFamily="2" charset="-122"/>
              </a:rPr>
              <a:t>01</a:t>
            </a:r>
            <a:r>
              <a:rPr lang="en-US" altLang="zh-CN" sz="2000" i="1" dirty="0">
                <a:solidFill>
                  <a:srgbClr val="0000FF"/>
                </a:solidFill>
                <a:latin typeface="Consolas" panose="020B0609020204030204" pitchFamily="49" charset="0"/>
                <a:ea typeface="宋体" panose="02010600030101010101" pitchFamily="2" charset="-122"/>
              </a:rPr>
              <a:t>q</a:t>
            </a:r>
            <a:r>
              <a:rPr lang="en-US" altLang="zh-CN" sz="2000" baseline="-25000" dirty="0">
                <a:solidFill>
                  <a:srgbClr val="0000FF"/>
                </a:solidFill>
                <a:latin typeface="Consolas" panose="020B0609020204030204" pitchFamily="49" charset="0"/>
                <a:ea typeface="宋体" panose="02010600030101010101" pitchFamily="2" charset="-122"/>
              </a:rPr>
              <a:t>2</a:t>
            </a:r>
            <a:r>
              <a:rPr lang="en-US" altLang="zh-CN" sz="2000" dirty="0">
                <a:solidFill>
                  <a:srgbClr val="0000FF"/>
                </a:solidFill>
                <a:latin typeface="Consolas" panose="020B0609020204030204" pitchFamily="49" charset="0"/>
                <a:ea typeface="宋体" panose="02010600030101010101" pitchFamily="2" charset="-122"/>
              </a:rPr>
              <a:t>0 → </a:t>
            </a:r>
            <a:r>
              <a:rPr lang="en-US" altLang="zh-CN" sz="2000" i="1" dirty="0">
                <a:solidFill>
                  <a:srgbClr val="0000FF"/>
                </a:solidFill>
                <a:latin typeface="Consolas" panose="020B0609020204030204" pitchFamily="49" charset="0"/>
                <a:ea typeface="宋体" panose="02010600030101010101" pitchFamily="2" charset="-122"/>
              </a:rPr>
              <a:t>B</a:t>
            </a:r>
            <a:r>
              <a:rPr lang="en-US" altLang="zh-CN" sz="2000" dirty="0">
                <a:solidFill>
                  <a:srgbClr val="0000FF"/>
                </a:solidFill>
                <a:latin typeface="Consolas" panose="020B0609020204030204" pitchFamily="49" charset="0"/>
                <a:ea typeface="宋体" panose="02010600030101010101" pitchFamily="2" charset="-122"/>
              </a:rPr>
              <a:t>0</a:t>
            </a:r>
            <a:r>
              <a:rPr lang="en-US" altLang="zh-CN" sz="2000" i="1" dirty="0">
                <a:solidFill>
                  <a:srgbClr val="0000FF"/>
                </a:solidFill>
                <a:latin typeface="Consolas" panose="020B0609020204030204" pitchFamily="49" charset="0"/>
                <a:ea typeface="宋体" panose="02010600030101010101" pitchFamily="2" charset="-122"/>
              </a:rPr>
              <a:t>q</a:t>
            </a:r>
            <a:r>
              <a:rPr lang="en-US" altLang="zh-CN" sz="2000" baseline="-25000" dirty="0">
                <a:solidFill>
                  <a:srgbClr val="0000FF"/>
                </a:solidFill>
                <a:latin typeface="Consolas" panose="020B0609020204030204" pitchFamily="49" charset="0"/>
                <a:ea typeface="宋体" panose="02010600030101010101" pitchFamily="2" charset="-122"/>
              </a:rPr>
              <a:t>3</a:t>
            </a:r>
            <a:r>
              <a:rPr lang="en-US" altLang="zh-CN" sz="2000" dirty="0">
                <a:solidFill>
                  <a:srgbClr val="0000FF"/>
                </a:solidFill>
                <a:latin typeface="Consolas" panose="020B0609020204030204" pitchFamily="49" charset="0"/>
                <a:ea typeface="宋体" panose="02010600030101010101" pitchFamily="2" charset="-122"/>
              </a:rPr>
              <a:t>11 → </a:t>
            </a:r>
            <a:r>
              <a:rPr lang="en-US" altLang="zh-CN" sz="2000" i="1" dirty="0">
                <a:solidFill>
                  <a:srgbClr val="0000FF"/>
                </a:solidFill>
                <a:latin typeface="Consolas" panose="020B0609020204030204" pitchFamily="49" charset="0"/>
                <a:ea typeface="宋体" panose="02010600030101010101" pitchFamily="2" charset="-122"/>
              </a:rPr>
              <a:t>Bq</a:t>
            </a:r>
            <a:r>
              <a:rPr lang="en-US" altLang="zh-CN" sz="2000" baseline="-25000" dirty="0">
                <a:solidFill>
                  <a:srgbClr val="0000FF"/>
                </a:solidFill>
                <a:latin typeface="Consolas" panose="020B0609020204030204" pitchFamily="49" charset="0"/>
                <a:ea typeface="宋体" panose="02010600030101010101" pitchFamily="2" charset="-122"/>
              </a:rPr>
              <a:t>3</a:t>
            </a:r>
            <a:r>
              <a:rPr lang="en-US" altLang="zh-CN" sz="2000" dirty="0">
                <a:solidFill>
                  <a:srgbClr val="0000FF"/>
                </a:solidFill>
                <a:latin typeface="Consolas" panose="020B0609020204030204" pitchFamily="49" charset="0"/>
                <a:ea typeface="宋体" panose="02010600030101010101" pitchFamily="2" charset="-122"/>
              </a:rPr>
              <a:t>011 →  </a:t>
            </a:r>
            <a:r>
              <a:rPr lang="en-US" altLang="zh-CN" sz="2000" i="1" dirty="0">
                <a:solidFill>
                  <a:srgbClr val="0000FF"/>
                </a:solidFill>
                <a:latin typeface="Consolas" panose="020B0609020204030204" pitchFamily="49" charset="0"/>
                <a:ea typeface="宋体" panose="02010600030101010101" pitchFamily="2" charset="-122"/>
              </a:rPr>
              <a:t>q</a:t>
            </a:r>
            <a:r>
              <a:rPr lang="en-US" altLang="zh-CN" sz="2000" baseline="-25000" dirty="0">
                <a:solidFill>
                  <a:srgbClr val="0000FF"/>
                </a:solidFill>
                <a:latin typeface="Consolas" panose="020B0609020204030204" pitchFamily="49" charset="0"/>
                <a:ea typeface="宋体" panose="02010600030101010101" pitchFamily="2" charset="-122"/>
              </a:rPr>
              <a:t>3</a:t>
            </a:r>
            <a:r>
              <a:rPr lang="en-US" altLang="zh-CN" sz="2000" i="1" dirty="0">
                <a:solidFill>
                  <a:srgbClr val="0000FF"/>
                </a:solidFill>
                <a:latin typeface="Consolas" panose="020B0609020204030204" pitchFamily="49" charset="0"/>
                <a:ea typeface="宋体" panose="02010600030101010101" pitchFamily="2" charset="-122"/>
              </a:rPr>
              <a:t>B</a:t>
            </a:r>
            <a:r>
              <a:rPr lang="en-US" altLang="zh-CN" sz="2000" dirty="0">
                <a:solidFill>
                  <a:srgbClr val="0000FF"/>
                </a:solidFill>
                <a:latin typeface="Consolas" panose="020B0609020204030204" pitchFamily="49" charset="0"/>
                <a:ea typeface="宋体" panose="02010600030101010101" pitchFamily="2" charset="-122"/>
              </a:rPr>
              <a:t>011 → </a:t>
            </a:r>
            <a:r>
              <a:rPr lang="en-US" altLang="zh-CN" sz="2000" i="1" dirty="0">
                <a:solidFill>
                  <a:srgbClr val="0000FF"/>
                </a:solidFill>
                <a:latin typeface="Consolas" panose="020B0609020204030204" pitchFamily="49" charset="0"/>
                <a:ea typeface="宋体" panose="02010600030101010101" pitchFamily="2" charset="-122"/>
              </a:rPr>
              <a:t>Bq</a:t>
            </a:r>
            <a:r>
              <a:rPr lang="en-US" altLang="zh-CN" sz="2000" baseline="-25000" dirty="0">
                <a:solidFill>
                  <a:srgbClr val="0000FF"/>
                </a:solidFill>
                <a:latin typeface="Consolas" panose="020B0609020204030204" pitchFamily="49" charset="0"/>
                <a:ea typeface="宋体" panose="02010600030101010101" pitchFamily="2" charset="-122"/>
              </a:rPr>
              <a:t>0</a:t>
            </a:r>
            <a:r>
              <a:rPr lang="en-US" altLang="zh-CN" sz="2000" dirty="0">
                <a:solidFill>
                  <a:srgbClr val="0000FF"/>
                </a:solidFill>
                <a:latin typeface="Consolas" panose="020B0609020204030204" pitchFamily="49" charset="0"/>
                <a:ea typeface="宋体" panose="02010600030101010101" pitchFamily="2" charset="-122"/>
              </a:rPr>
              <a:t>011 → </a:t>
            </a:r>
            <a:r>
              <a:rPr lang="en-US" altLang="zh-CN" sz="2000" i="1" dirty="0">
                <a:solidFill>
                  <a:srgbClr val="0000FF"/>
                </a:solidFill>
                <a:latin typeface="Consolas" panose="020B0609020204030204" pitchFamily="49" charset="0"/>
                <a:ea typeface="宋体" panose="02010600030101010101" pitchFamily="2" charset="-122"/>
              </a:rPr>
              <a:t>BBq</a:t>
            </a:r>
            <a:r>
              <a:rPr lang="en-US" altLang="zh-CN" sz="2000" baseline="-25000" dirty="0">
                <a:solidFill>
                  <a:srgbClr val="0000FF"/>
                </a:solidFill>
                <a:latin typeface="Consolas" panose="020B0609020204030204" pitchFamily="49" charset="0"/>
                <a:ea typeface="宋体" panose="02010600030101010101" pitchFamily="2" charset="-122"/>
              </a:rPr>
              <a:t>1</a:t>
            </a:r>
            <a:r>
              <a:rPr lang="en-US" altLang="zh-CN" sz="2000" dirty="0">
                <a:solidFill>
                  <a:srgbClr val="0000FF"/>
                </a:solidFill>
                <a:latin typeface="Consolas" panose="020B0609020204030204" pitchFamily="49" charset="0"/>
                <a:ea typeface="宋体" panose="02010600030101010101" pitchFamily="2" charset="-122"/>
              </a:rPr>
              <a:t>11 → </a:t>
            </a:r>
            <a:r>
              <a:rPr lang="en-US" altLang="zh-CN" sz="2000" i="1" dirty="0">
                <a:solidFill>
                  <a:srgbClr val="0000FF"/>
                </a:solidFill>
                <a:latin typeface="Consolas" panose="020B0609020204030204" pitchFamily="49" charset="0"/>
                <a:ea typeface="宋体" panose="02010600030101010101" pitchFamily="2" charset="-122"/>
              </a:rPr>
              <a:t>BB</a:t>
            </a:r>
            <a:r>
              <a:rPr lang="en-US" altLang="zh-CN" sz="2000" dirty="0">
                <a:solidFill>
                  <a:srgbClr val="0000FF"/>
                </a:solidFill>
                <a:latin typeface="Consolas" panose="020B0609020204030204" pitchFamily="49" charset="0"/>
                <a:ea typeface="宋体" panose="02010600030101010101" pitchFamily="2" charset="-122"/>
              </a:rPr>
              <a:t>1</a:t>
            </a:r>
            <a:r>
              <a:rPr lang="en-US" altLang="zh-CN" sz="2000" i="1" dirty="0">
                <a:solidFill>
                  <a:srgbClr val="0000FF"/>
                </a:solidFill>
                <a:latin typeface="Consolas" panose="020B0609020204030204" pitchFamily="49" charset="0"/>
                <a:ea typeface="宋体" panose="02010600030101010101" pitchFamily="2" charset="-122"/>
              </a:rPr>
              <a:t>q</a:t>
            </a:r>
            <a:r>
              <a:rPr lang="en-US" altLang="zh-CN" sz="2000" baseline="-25000" dirty="0">
                <a:solidFill>
                  <a:srgbClr val="0000FF"/>
                </a:solidFill>
                <a:latin typeface="Consolas" panose="020B0609020204030204" pitchFamily="49" charset="0"/>
                <a:ea typeface="宋体" panose="02010600030101010101" pitchFamily="2" charset="-122"/>
              </a:rPr>
              <a:t>2</a:t>
            </a:r>
            <a:r>
              <a:rPr lang="en-US" altLang="zh-CN" sz="2000" dirty="0">
                <a:solidFill>
                  <a:srgbClr val="0000FF"/>
                </a:solidFill>
                <a:latin typeface="Consolas" panose="020B0609020204030204" pitchFamily="49" charset="0"/>
                <a:ea typeface="宋体" panose="02010600030101010101" pitchFamily="2" charset="-122"/>
              </a:rPr>
              <a:t>1 → </a:t>
            </a:r>
            <a:r>
              <a:rPr lang="en-US" altLang="zh-CN" sz="2000" i="1" dirty="0">
                <a:solidFill>
                  <a:srgbClr val="0000FF"/>
                </a:solidFill>
                <a:latin typeface="Consolas" panose="020B0609020204030204" pitchFamily="49" charset="0"/>
                <a:ea typeface="宋体" panose="02010600030101010101" pitchFamily="2" charset="-122"/>
              </a:rPr>
              <a:t>BB</a:t>
            </a:r>
            <a:r>
              <a:rPr lang="en-US" altLang="zh-CN" sz="2000" dirty="0">
                <a:solidFill>
                  <a:srgbClr val="0000FF"/>
                </a:solidFill>
                <a:latin typeface="Consolas" panose="020B0609020204030204" pitchFamily="49" charset="0"/>
                <a:ea typeface="宋体" panose="02010600030101010101" pitchFamily="2" charset="-122"/>
              </a:rPr>
              <a:t>11</a:t>
            </a:r>
            <a:r>
              <a:rPr lang="en-US" altLang="zh-CN" sz="2000" i="1" dirty="0">
                <a:solidFill>
                  <a:srgbClr val="0000FF"/>
                </a:solidFill>
                <a:latin typeface="Consolas" panose="020B0609020204030204" pitchFamily="49" charset="0"/>
                <a:ea typeface="宋体" panose="02010600030101010101" pitchFamily="2" charset="-122"/>
              </a:rPr>
              <a:t>q</a:t>
            </a:r>
            <a:r>
              <a:rPr lang="en-US" altLang="zh-CN" sz="2000" baseline="-25000" dirty="0">
                <a:solidFill>
                  <a:srgbClr val="0000FF"/>
                </a:solidFill>
                <a:latin typeface="Consolas" panose="020B0609020204030204" pitchFamily="49" charset="0"/>
                <a:ea typeface="宋体" panose="02010600030101010101" pitchFamily="2" charset="-122"/>
              </a:rPr>
              <a:t>2</a:t>
            </a:r>
            <a:r>
              <a:rPr lang="en-US" altLang="zh-CN" sz="2000" i="1" dirty="0">
                <a:solidFill>
                  <a:srgbClr val="0000FF"/>
                </a:solidFill>
                <a:latin typeface="Consolas" panose="020B0609020204030204" pitchFamily="49" charset="0"/>
                <a:ea typeface="宋体" panose="02010600030101010101" pitchFamily="2" charset="-122"/>
              </a:rPr>
              <a:t>B</a:t>
            </a:r>
            <a:r>
              <a:rPr lang="en-US" altLang="zh-CN" sz="2000" dirty="0">
                <a:solidFill>
                  <a:srgbClr val="0000FF"/>
                </a:solidFill>
                <a:latin typeface="Consolas" panose="020B0609020204030204" pitchFamily="49" charset="0"/>
                <a:ea typeface="宋体" panose="02010600030101010101" pitchFamily="2" charset="-122"/>
              </a:rPr>
              <a:t> → </a:t>
            </a:r>
            <a:r>
              <a:rPr lang="en-US" altLang="zh-CN" sz="2000" i="1" dirty="0">
                <a:solidFill>
                  <a:srgbClr val="0000FF"/>
                </a:solidFill>
                <a:latin typeface="Consolas" panose="020B0609020204030204" pitchFamily="49" charset="0"/>
                <a:ea typeface="宋体" panose="02010600030101010101" pitchFamily="2" charset="-122"/>
              </a:rPr>
              <a:t>BB</a:t>
            </a:r>
            <a:r>
              <a:rPr lang="en-US" altLang="zh-CN" sz="2000" dirty="0">
                <a:solidFill>
                  <a:srgbClr val="0000FF"/>
                </a:solidFill>
                <a:latin typeface="Consolas" panose="020B0609020204030204" pitchFamily="49" charset="0"/>
                <a:ea typeface="宋体" panose="02010600030101010101" pitchFamily="2" charset="-122"/>
              </a:rPr>
              <a:t>1</a:t>
            </a:r>
            <a:r>
              <a:rPr lang="en-US" altLang="zh-CN" sz="2000" i="1" dirty="0">
                <a:solidFill>
                  <a:srgbClr val="0000FF"/>
                </a:solidFill>
                <a:latin typeface="Consolas" panose="020B0609020204030204" pitchFamily="49" charset="0"/>
                <a:ea typeface="宋体" panose="02010600030101010101" pitchFamily="2" charset="-122"/>
              </a:rPr>
              <a:t>q</a:t>
            </a:r>
            <a:r>
              <a:rPr lang="en-US" altLang="zh-CN" sz="2000" baseline="-25000" dirty="0">
                <a:solidFill>
                  <a:srgbClr val="0000FF"/>
                </a:solidFill>
                <a:latin typeface="Consolas" panose="020B0609020204030204" pitchFamily="49" charset="0"/>
                <a:ea typeface="宋体" panose="02010600030101010101" pitchFamily="2" charset="-122"/>
              </a:rPr>
              <a:t>4</a:t>
            </a:r>
            <a:r>
              <a:rPr lang="en-US" altLang="zh-CN" sz="2000" dirty="0">
                <a:solidFill>
                  <a:srgbClr val="0000FF"/>
                </a:solidFill>
                <a:latin typeface="Consolas" panose="020B0609020204030204" pitchFamily="49" charset="0"/>
                <a:ea typeface="宋体" panose="02010600030101010101" pitchFamily="2" charset="-122"/>
              </a:rPr>
              <a:t>1 →  </a:t>
            </a:r>
            <a:r>
              <a:rPr lang="en-US" altLang="zh-CN" sz="2000" i="1" dirty="0">
                <a:solidFill>
                  <a:srgbClr val="0000FF"/>
                </a:solidFill>
                <a:latin typeface="Consolas" panose="020B0609020204030204" pitchFamily="49" charset="0"/>
                <a:ea typeface="宋体" panose="02010600030101010101" pitchFamily="2" charset="-122"/>
              </a:rPr>
              <a:t>BBq</a:t>
            </a:r>
            <a:r>
              <a:rPr lang="en-US" altLang="zh-CN" sz="2000" baseline="-25000" dirty="0">
                <a:solidFill>
                  <a:srgbClr val="0000FF"/>
                </a:solidFill>
                <a:latin typeface="Consolas" panose="020B0609020204030204" pitchFamily="49" charset="0"/>
                <a:ea typeface="宋体" panose="02010600030101010101" pitchFamily="2" charset="-122"/>
              </a:rPr>
              <a:t>4</a:t>
            </a:r>
            <a:r>
              <a:rPr lang="en-US" altLang="zh-CN" sz="2000" dirty="0">
                <a:solidFill>
                  <a:srgbClr val="0000FF"/>
                </a:solidFill>
                <a:latin typeface="Consolas" panose="020B0609020204030204" pitchFamily="49" charset="0"/>
                <a:ea typeface="宋体" panose="02010600030101010101" pitchFamily="2" charset="-122"/>
              </a:rPr>
              <a:t>1</a:t>
            </a:r>
            <a:r>
              <a:rPr lang="en-US" altLang="zh-CN" sz="2000" i="1" dirty="0">
                <a:solidFill>
                  <a:srgbClr val="0000FF"/>
                </a:solidFill>
                <a:latin typeface="Consolas" panose="020B0609020204030204" pitchFamily="49" charset="0"/>
                <a:ea typeface="宋体" panose="02010600030101010101" pitchFamily="2" charset="-122"/>
              </a:rPr>
              <a:t>B </a:t>
            </a:r>
            <a:r>
              <a:rPr lang="en-US" altLang="zh-CN" sz="2000" dirty="0">
                <a:solidFill>
                  <a:srgbClr val="0000FF"/>
                </a:solidFill>
                <a:latin typeface="Consolas" panose="020B0609020204030204" pitchFamily="49" charset="0"/>
                <a:ea typeface="宋体" panose="02010600030101010101" pitchFamily="2" charset="-122"/>
              </a:rPr>
              <a:t>→ </a:t>
            </a:r>
            <a:r>
              <a:rPr lang="en-US" altLang="zh-CN" sz="2000" i="1" dirty="0">
                <a:solidFill>
                  <a:srgbClr val="0000FF"/>
                </a:solidFill>
                <a:latin typeface="Consolas" panose="020B0609020204030204" pitchFamily="49" charset="0"/>
                <a:ea typeface="宋体" panose="02010600030101010101" pitchFamily="2" charset="-122"/>
              </a:rPr>
              <a:t>Bq</a:t>
            </a:r>
            <a:r>
              <a:rPr lang="en-US" altLang="zh-CN" sz="2000" baseline="-25000" dirty="0">
                <a:solidFill>
                  <a:srgbClr val="0000FF"/>
                </a:solidFill>
                <a:latin typeface="Consolas" panose="020B0609020204030204" pitchFamily="49" charset="0"/>
                <a:ea typeface="宋体" panose="02010600030101010101" pitchFamily="2" charset="-122"/>
              </a:rPr>
              <a:t>4</a:t>
            </a:r>
            <a:r>
              <a:rPr lang="en-US" altLang="zh-CN" sz="2000" i="1" dirty="0">
                <a:solidFill>
                  <a:srgbClr val="0000FF"/>
                </a:solidFill>
                <a:latin typeface="Consolas" panose="020B0609020204030204" pitchFamily="49" charset="0"/>
                <a:ea typeface="宋体" panose="02010600030101010101" pitchFamily="2" charset="-122"/>
              </a:rPr>
              <a:t>BBB</a:t>
            </a:r>
            <a:r>
              <a:rPr lang="en-US" altLang="zh-CN" sz="2000" dirty="0">
                <a:solidFill>
                  <a:srgbClr val="0000FF"/>
                </a:solidFill>
                <a:latin typeface="Consolas" panose="020B0609020204030204" pitchFamily="49" charset="0"/>
                <a:ea typeface="宋体" panose="02010600030101010101" pitchFamily="2" charset="-122"/>
              </a:rPr>
              <a:t> → </a:t>
            </a:r>
            <a:r>
              <a:rPr lang="en-US" altLang="zh-CN" sz="2000" i="1" dirty="0">
                <a:solidFill>
                  <a:srgbClr val="0000FF"/>
                </a:solidFill>
                <a:latin typeface="Consolas" panose="020B0609020204030204" pitchFamily="49" charset="0"/>
                <a:ea typeface="宋体" panose="02010600030101010101" pitchFamily="2" charset="-122"/>
              </a:rPr>
              <a:t>B</a:t>
            </a:r>
            <a:r>
              <a:rPr lang="en-US" altLang="zh-CN" sz="2000" dirty="0">
                <a:solidFill>
                  <a:srgbClr val="0000FF"/>
                </a:solidFill>
                <a:latin typeface="Consolas" panose="020B0609020204030204" pitchFamily="49" charset="0"/>
                <a:ea typeface="宋体" panose="02010600030101010101" pitchFamily="2" charset="-122"/>
              </a:rPr>
              <a:t>0</a:t>
            </a:r>
            <a:r>
              <a:rPr lang="en-US" altLang="zh-CN" sz="2000" i="1" dirty="0">
                <a:solidFill>
                  <a:srgbClr val="0000FF"/>
                </a:solidFill>
                <a:latin typeface="Consolas" panose="020B0609020204030204" pitchFamily="49" charset="0"/>
                <a:ea typeface="宋体" panose="02010600030101010101" pitchFamily="2" charset="-122"/>
              </a:rPr>
              <a:t>q</a:t>
            </a:r>
            <a:r>
              <a:rPr lang="en-US" altLang="zh-CN" sz="2000" baseline="-25000" dirty="0">
                <a:solidFill>
                  <a:srgbClr val="0000FF"/>
                </a:solidFill>
                <a:latin typeface="Consolas" panose="020B0609020204030204" pitchFamily="49" charset="0"/>
                <a:ea typeface="宋体" panose="02010600030101010101" pitchFamily="2" charset="-122"/>
              </a:rPr>
              <a:t>6</a:t>
            </a:r>
            <a:r>
              <a:rPr lang="en-US" altLang="zh-CN" sz="2000" i="1" dirty="0">
                <a:solidFill>
                  <a:srgbClr val="0000FF"/>
                </a:solidFill>
                <a:latin typeface="Consolas" panose="020B0609020204030204" pitchFamily="49" charset="0"/>
                <a:ea typeface="宋体" panose="02010600030101010101" pitchFamily="2" charset="-122"/>
              </a:rPr>
              <a:t>BB</a:t>
            </a:r>
            <a:endParaRPr lang="zh-CN" altLang="zh-CN" sz="2000" dirty="0">
              <a:solidFill>
                <a:srgbClr val="0000FF"/>
              </a:solidFill>
              <a:latin typeface="Consolas" panose="020B0609020204030204" pitchFamily="49" charset="0"/>
              <a:ea typeface="宋体" panose="02010600030101010101" pitchFamily="2" charset="-122"/>
            </a:endParaRPr>
          </a:p>
        </p:txBody>
      </p:sp>
      <p:sp>
        <p:nvSpPr>
          <p:cNvPr id="51203" name="TextBox 6"/>
          <p:cNvSpPr txBox="1"/>
          <p:nvPr/>
        </p:nvSpPr>
        <p:spPr>
          <a:xfrm>
            <a:off x="857250" y="6457950"/>
            <a:ext cx="4786313" cy="400050"/>
          </a:xfrm>
          <a:prstGeom prst="rect">
            <a:avLst/>
          </a:prstGeom>
          <a:noFill/>
          <a:ln w="9525">
            <a:noFill/>
          </a:ln>
        </p:spPr>
        <p:txBody>
          <a:bodyPr anchor="t" anchorCtr="0">
            <a:spAutoFit/>
          </a:bodyPr>
          <a:p>
            <a:pPr eaLnBrk="0" hangingPunct="0">
              <a:buClrTx/>
              <a:buFontTx/>
            </a:pPr>
            <a:r>
              <a:rPr lang="zh-CN" altLang="zh-CN" sz="2000" dirty="0">
                <a:solidFill>
                  <a:srgbClr val="000000"/>
                </a:solidFill>
                <a:latin typeface="微软雅黑" panose="020B0503020204020204" pitchFamily="34" charset="-122"/>
                <a:ea typeface="微软雅黑" panose="020B0503020204020204" pitchFamily="34" charset="-122"/>
              </a:rPr>
              <a:t>这样计算出</a:t>
            </a:r>
            <a:r>
              <a:rPr lang="en-US" altLang="zh-CN" sz="2000" dirty="0">
                <a:solidFill>
                  <a:srgbClr val="000000"/>
                </a:solidFill>
                <a:latin typeface="微软雅黑" panose="020B0503020204020204" pitchFamily="34" charset="-122"/>
                <a:ea typeface="微软雅黑" panose="020B0503020204020204" pitchFamily="34" charset="-122"/>
              </a:rPr>
              <a:t>2÷1=1</a:t>
            </a:r>
            <a:r>
              <a:rPr lang="zh-CN" altLang="en-US" sz="2000" dirty="0">
                <a:solidFill>
                  <a:srgbClr val="000000"/>
                </a:solidFill>
                <a:latin typeface="微软雅黑" panose="020B0503020204020204" pitchFamily="34" charset="-122"/>
                <a:ea typeface="微软雅黑" panose="020B0503020204020204" pitchFamily="34" charset="-122"/>
              </a:rPr>
              <a:t>（带中</a:t>
            </a:r>
            <a:r>
              <a:rPr lang="en-US" altLang="zh-CN" sz="2000" dirty="0">
                <a:solidFill>
                  <a:srgbClr val="000000"/>
                </a:solidFill>
                <a:latin typeface="微软雅黑" panose="020B0503020204020204" pitchFamily="34" charset="-122"/>
                <a:ea typeface="微软雅黑" panose="020B0503020204020204" pitchFamily="34" charset="-122"/>
              </a:rPr>
              <a:t>0</a:t>
            </a:r>
            <a:r>
              <a:rPr lang="zh-CN" altLang="en-US" sz="2000" dirty="0">
                <a:solidFill>
                  <a:srgbClr val="000000"/>
                </a:solidFill>
                <a:latin typeface="微软雅黑" panose="020B0503020204020204" pitchFamily="34" charset="-122"/>
                <a:ea typeface="微软雅黑" panose="020B0503020204020204" pitchFamily="34" charset="-122"/>
              </a:rPr>
              <a:t>的个数）</a:t>
            </a:r>
            <a:r>
              <a:rPr lang="zh-CN" altLang="zh-CN" sz="2000" dirty="0">
                <a:solidFill>
                  <a:srgbClr val="000000"/>
                </a:solidFill>
                <a:latin typeface="微软雅黑" panose="020B0503020204020204" pitchFamily="34" charset="-122"/>
                <a:ea typeface="微软雅黑" panose="020B0503020204020204" pitchFamily="34" charset="-122"/>
              </a:rPr>
              <a:t>。</a:t>
            </a:r>
            <a:endParaRPr lang="zh-CN" altLang="en-US" sz="2000" dirty="0">
              <a:solidFill>
                <a:srgbClr val="000000"/>
              </a:solidFill>
              <a:latin typeface="微软雅黑" panose="020B0503020204020204" pitchFamily="34" charset="-122"/>
              <a:ea typeface="微软雅黑" panose="020B0503020204020204" pitchFamily="34" charset="-122"/>
            </a:endParaRPr>
          </a:p>
        </p:txBody>
      </p:sp>
      <p:graphicFrame>
        <p:nvGraphicFramePr>
          <p:cNvPr id="8" name="Group 211"/>
          <p:cNvGraphicFramePr>
            <a:graphicFrameLocks noGrp="1"/>
          </p:cNvGraphicFramePr>
          <p:nvPr/>
        </p:nvGraphicFramePr>
        <p:xfrm>
          <a:off x="868363" y="1125538"/>
          <a:ext cx="7489825" cy="2927350"/>
        </p:xfrm>
        <a:graphic>
          <a:graphicData uri="http://schemas.openxmlformats.org/drawingml/2006/table">
            <a:tbl>
              <a:tblPr/>
              <a:tblGrid>
                <a:gridCol w="1387458"/>
                <a:gridCol w="2359042"/>
                <a:gridCol w="1870075"/>
                <a:gridCol w="1873250"/>
              </a:tblGrid>
              <a:tr h="36591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rPr>
                        <a:t>δ</a:t>
                      </a:r>
                      <a:endParaRPr kumimoji="0" lang="en-US" altLang="zh-CN" sz="1800" b="1" i="0" u="none" strike="noStrike" cap="none" normalizeH="0" baseline="0" dirty="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endParaRPr>
                    </a:p>
                  </a:txBody>
                  <a:tcPr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rPr>
                        <a:t>0</a:t>
                      </a:r>
                      <a:endParaRPr kumimoji="0" lang="en-US" altLang="zh-CN" sz="1800" b="1" i="0" u="none" strike="noStrike" cap="none" normalizeH="0" baseline="0" dirty="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endParaRPr>
                    </a:p>
                  </a:txBody>
                  <a:tcPr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rPr>
                        <a:t>1</a:t>
                      </a:r>
                      <a:endParaRPr kumimoji="0" lang="en-US" altLang="zh-CN" sz="1800" b="1" i="0" u="none" strike="noStrike" cap="none" normalizeH="0" baseline="0" dirty="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endParaRPr>
                    </a:p>
                  </a:txBody>
                  <a:tcPr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dirty="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rPr>
                        <a:t>B</a:t>
                      </a:r>
                      <a:endParaRPr kumimoji="0" lang="en-US" altLang="zh-CN" sz="1800" b="1" i="0" u="none" strike="noStrike" cap="none" normalizeH="0" baseline="0" dirty="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endParaRPr>
                    </a:p>
                  </a:txBody>
                  <a:tcPr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20000"/>
                        <a:lumOff val="80000"/>
                      </a:schemeClr>
                    </a:solidFill>
                  </a:tcPr>
                </a:tc>
              </a:tr>
              <a:tr h="36591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dirty="0" err="1">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dirty="0" err="1">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rPr>
                        <a:t>0</a:t>
                      </a:r>
                      <a:endParaRPr kumimoji="0" lang="en-US" altLang="zh-CN" sz="1800" b="1" i="0" u="none" strike="noStrike" cap="none" normalizeH="0" baseline="0" dirty="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endParaRPr>
                    </a:p>
                  </a:txBody>
                  <a:tcPr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1</a:t>
                      </a: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B</a:t>
                      </a: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R)</a:t>
                      </a:r>
                      <a:endPar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5</a:t>
                      </a: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B</a:t>
                      </a: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R)</a:t>
                      </a:r>
                      <a:endPar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endPar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91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dirty="0" err="1">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dirty="0" err="1">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rPr>
                        <a:t>1</a:t>
                      </a:r>
                      <a:endParaRPr kumimoji="0" lang="en-US" altLang="zh-CN" sz="1800" b="1" i="0" u="none" strike="noStrike" cap="none" normalizeH="0" baseline="0" dirty="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endParaRPr>
                    </a:p>
                  </a:txBody>
                  <a:tcPr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1</a:t>
                      </a: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0</a:t>
                      </a: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R)</a:t>
                      </a:r>
                      <a:endPar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2</a:t>
                      </a: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1</a:t>
                      </a: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R)</a:t>
                      </a:r>
                      <a:endPar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endPar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91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dirty="0" err="1">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dirty="0" err="1">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rPr>
                        <a:t>2</a:t>
                      </a:r>
                      <a:endParaRPr kumimoji="0" lang="en-US" altLang="zh-CN" sz="1800" b="1" i="0" u="none" strike="noStrike" cap="none" normalizeH="0" baseline="0" dirty="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endParaRPr>
                    </a:p>
                  </a:txBody>
                  <a:tcPr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3</a:t>
                      </a: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1</a:t>
                      </a: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L)</a:t>
                      </a:r>
                      <a:endPar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2</a:t>
                      </a: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1</a:t>
                      </a: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R)</a:t>
                      </a:r>
                      <a:endPar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4</a:t>
                      </a: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B</a:t>
                      </a: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L)</a:t>
                      </a:r>
                      <a:endPar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91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dirty="0" err="1">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dirty="0" err="1">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rPr>
                        <a:t>3</a:t>
                      </a:r>
                      <a:endParaRPr kumimoji="0" lang="en-US" altLang="zh-CN" sz="1800" b="1" i="0" u="none" strike="noStrike" cap="none" normalizeH="0" baseline="0" dirty="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endParaRPr>
                    </a:p>
                  </a:txBody>
                  <a:tcPr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3</a:t>
                      </a: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0</a:t>
                      </a: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L)</a:t>
                      </a:r>
                      <a:endPar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3</a:t>
                      </a: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1</a:t>
                      </a: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L</a:t>
                      </a:r>
                      <a:r>
                        <a:rPr kumimoji="0" lang="en-US" altLang="zh-CN" sz="1800" b="1" i="0" u="none" strike="noStrike" cap="none" normalizeH="0" baseline="0" dirty="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endParaRPr kumimoji="0" lang="en-US" altLang="zh-CN" sz="1800" b="1" i="0" u="none" strike="noStrike" cap="none" normalizeH="0" baseline="0" dirty="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0</a:t>
                      </a: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B</a:t>
                      </a: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R)</a:t>
                      </a:r>
                      <a:endPar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91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dirty="0" err="1">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dirty="0" err="1">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rPr>
                        <a:t>4</a:t>
                      </a:r>
                      <a:endParaRPr kumimoji="0" lang="en-US" altLang="zh-CN" sz="1800" b="1" i="0" u="none" strike="noStrike" cap="none" normalizeH="0" baseline="0" dirty="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endParaRPr>
                    </a:p>
                  </a:txBody>
                  <a:tcPr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4</a:t>
                      </a: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0</a:t>
                      </a: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L)</a:t>
                      </a:r>
                      <a:endPar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4</a:t>
                      </a: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B</a:t>
                      </a: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L)</a:t>
                      </a:r>
                      <a:endPar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6</a:t>
                      </a: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0</a:t>
                      </a: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R)</a:t>
                      </a:r>
                      <a:endPar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91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dirty="0" err="1">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dirty="0" err="1">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rPr>
                        <a:t>5</a:t>
                      </a:r>
                      <a:endParaRPr kumimoji="0" lang="en-US" altLang="zh-CN" sz="1800" b="1" i="0" u="none" strike="noStrike" cap="none" normalizeH="0" baseline="0" dirty="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endParaRPr>
                    </a:p>
                  </a:txBody>
                  <a:tcPr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5</a:t>
                      </a: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B</a:t>
                      </a: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R)</a:t>
                      </a:r>
                      <a:endPar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5</a:t>
                      </a: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B</a:t>
                      </a: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R)</a:t>
                      </a:r>
                      <a:endPar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6</a:t>
                      </a: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1"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B</a:t>
                      </a: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R)</a:t>
                      </a:r>
                      <a:endPar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91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dirty="0" err="1">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rPr>
                        <a:t>q</a:t>
                      </a:r>
                      <a:r>
                        <a:rPr kumimoji="0" lang="en-US" altLang="zh-CN" sz="1800" b="1" i="0" u="none" strike="noStrike" cap="none" normalizeH="0" baseline="-30000" dirty="0" err="1">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rPr>
                        <a:t>6</a:t>
                      </a:r>
                      <a:endParaRPr kumimoji="0" lang="en-US" altLang="zh-CN" sz="1800" b="1" i="0" u="none" strike="noStrike" cap="none" normalizeH="0" baseline="0" dirty="0">
                        <a:ln>
                          <a:noFill/>
                        </a:ln>
                        <a:solidFill>
                          <a:srgbClr val="C00000"/>
                        </a:solidFill>
                        <a:effectLst/>
                        <a:latin typeface="Consolas" panose="020B0609020204030204" pitchFamily="49" charset="0"/>
                        <a:ea typeface="宋体" panose="02010600030101010101" pitchFamily="2" charset="-122"/>
                        <a:cs typeface="Consolas" panose="020B0609020204030204" pitchFamily="49" charset="0"/>
                      </a:endParaRPr>
                    </a:p>
                  </a:txBody>
                  <a:tcPr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endParaRPr kumimoji="0" lang="zh-CN" altLang="en-US" sz="1800" b="1" i="0" u="none" strike="noStrike" cap="none" normalizeH="0" baseline="0" dirty="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endPar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endParaRPr kumimoji="0" lang="zh-CN" altLang="en-US" sz="1800" b="1" i="0" u="none" strike="noStrike" cap="none" normalizeH="0" baseline="0" dirty="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Text Box 2"/>
          <p:cNvSpPr txBox="1"/>
          <p:nvPr/>
        </p:nvSpPr>
        <p:spPr>
          <a:xfrm>
            <a:off x="357188" y="1214438"/>
            <a:ext cx="8280400" cy="3362325"/>
          </a:xfrm>
          <a:prstGeom prst="rect">
            <a:avLst/>
          </a:prstGeom>
          <a:noFill/>
          <a:ln w="9525">
            <a:noFill/>
          </a:ln>
        </p:spPr>
        <p:txBody>
          <a:bodyPr anchor="t" anchorCtr="0">
            <a:spAutoFit/>
          </a:bodyPr>
          <a:p>
            <a:pPr eaLnBrk="0" hangingPunct="0">
              <a:lnSpc>
                <a:spcPct val="150000"/>
              </a:lnSpc>
              <a:buClrTx/>
              <a:buFontTx/>
            </a:pPr>
            <a:r>
              <a:rPr lang="zh-CN" altLang="en-US" sz="2200" dirty="0">
                <a:latin typeface="Consolas" panose="020B0609020204030204" pitchFamily="49" charset="0"/>
                <a:ea typeface="楷体" panose="02010609060101010101" pitchFamily="49" charset="-122"/>
              </a:rPr>
              <a:t>　</a:t>
            </a:r>
            <a:r>
              <a:rPr lang="zh-CN" altLang="en-US" sz="2200" dirty="0">
                <a:latin typeface="Consolas" panose="020B0609020204030204" pitchFamily="49" charset="0"/>
                <a:ea typeface="微软雅黑" panose="020B0503020204020204" pitchFamily="34" charset="-122"/>
              </a:rPr>
              <a:t>　</a:t>
            </a:r>
            <a:r>
              <a:rPr lang="zh-CN" altLang="en-US" sz="2200" dirty="0">
                <a:solidFill>
                  <a:srgbClr val="000000"/>
                </a:solidFill>
                <a:latin typeface="Consolas" panose="020B0609020204030204" pitchFamily="49" charset="0"/>
                <a:ea typeface="微软雅黑" panose="020B0503020204020204" pitchFamily="34" charset="-122"/>
              </a:rPr>
              <a:t>前面定义的图灵机只有一条输入带，其实也可以有多条输入带，称之为</a:t>
            </a:r>
            <a:r>
              <a:rPr lang="zh-CN" altLang="en-US" sz="2200" dirty="0">
                <a:solidFill>
                  <a:srgbClr val="FF0000"/>
                </a:solidFill>
                <a:latin typeface="Consolas" panose="020B0609020204030204" pitchFamily="49" charset="0"/>
                <a:ea typeface="微软雅黑" panose="020B0503020204020204" pitchFamily="34" charset="-122"/>
              </a:rPr>
              <a:t>多带的图灵机</a:t>
            </a:r>
            <a:r>
              <a:rPr lang="zh-CN" altLang="en-US" sz="2200" dirty="0">
                <a:solidFill>
                  <a:srgbClr val="000000"/>
                </a:solidFill>
                <a:latin typeface="Consolas" panose="020B0609020204030204" pitchFamily="49" charset="0"/>
                <a:ea typeface="微软雅黑" panose="020B0503020204020204" pitchFamily="34" charset="-122"/>
              </a:rPr>
              <a:t>。</a:t>
            </a:r>
            <a:endParaRPr lang="en-US" altLang="zh-CN" sz="2200" dirty="0">
              <a:solidFill>
                <a:srgbClr val="000000"/>
              </a:solidFill>
              <a:latin typeface="Consolas" panose="020B0609020204030204" pitchFamily="49" charset="0"/>
              <a:ea typeface="微软雅黑" panose="020B0503020204020204" pitchFamily="34" charset="-122"/>
            </a:endParaRPr>
          </a:p>
          <a:p>
            <a:pPr eaLnBrk="0" hangingPunct="0">
              <a:lnSpc>
                <a:spcPct val="150000"/>
              </a:lnSpc>
              <a:buClrTx/>
              <a:buFontTx/>
            </a:pPr>
            <a:r>
              <a:rPr lang="en-US" altLang="zh-CN" sz="2000" i="1" dirty="0">
                <a:solidFill>
                  <a:srgbClr val="000000"/>
                </a:solidFill>
                <a:latin typeface="Consolas" panose="020B0609020204030204" pitchFamily="49" charset="0"/>
                <a:ea typeface="微软雅黑" panose="020B0503020204020204" pitchFamily="34" charset="-122"/>
              </a:rPr>
              <a:t>    k</a:t>
            </a:r>
            <a:r>
              <a:rPr lang="zh-CN" altLang="en-US" sz="2000" dirty="0">
                <a:solidFill>
                  <a:srgbClr val="000000"/>
                </a:solidFill>
                <a:latin typeface="Consolas" panose="020B0609020204030204" pitchFamily="49" charset="0"/>
                <a:ea typeface="微软雅黑" panose="020B0503020204020204" pitchFamily="34" charset="-122"/>
              </a:rPr>
              <a:t>（</a:t>
            </a:r>
            <a:r>
              <a:rPr lang="en-US" altLang="zh-CN" sz="2000" i="1" dirty="0">
                <a:solidFill>
                  <a:srgbClr val="000000"/>
                </a:solidFill>
                <a:latin typeface="Consolas" panose="020B0609020204030204" pitchFamily="49" charset="0"/>
                <a:ea typeface="微软雅黑" panose="020B0503020204020204" pitchFamily="34" charset="-122"/>
              </a:rPr>
              <a:t>k</a:t>
            </a:r>
            <a:r>
              <a:rPr lang="en-US" altLang="zh-CN" sz="2000" dirty="0">
                <a:solidFill>
                  <a:srgbClr val="000000"/>
                </a:solidFill>
                <a:latin typeface="Consolas" panose="020B0609020204030204" pitchFamily="49" charset="0"/>
                <a:ea typeface="微软雅黑" panose="020B0503020204020204" pitchFamily="34" charset="-122"/>
              </a:rPr>
              <a:t>≥1</a:t>
            </a:r>
            <a:r>
              <a:rPr lang="zh-CN" altLang="en-US" sz="2000" dirty="0">
                <a:solidFill>
                  <a:srgbClr val="000000"/>
                </a:solidFill>
                <a:latin typeface="Consolas" panose="020B0609020204030204" pitchFamily="49" charset="0"/>
                <a:ea typeface="微软雅黑" panose="020B0503020204020204" pitchFamily="34" charset="-122"/>
              </a:rPr>
              <a:t>）带图灵机有</a:t>
            </a:r>
            <a:r>
              <a:rPr lang="en-US" altLang="zh-CN" sz="2000" i="1" dirty="0">
                <a:solidFill>
                  <a:srgbClr val="000000"/>
                </a:solidFill>
                <a:latin typeface="Consolas" panose="020B0609020204030204" pitchFamily="49" charset="0"/>
                <a:ea typeface="微软雅黑" panose="020B0503020204020204" pitchFamily="34" charset="-122"/>
              </a:rPr>
              <a:t>k</a:t>
            </a:r>
            <a:r>
              <a:rPr lang="zh-CN" altLang="en-US" sz="2000" dirty="0">
                <a:solidFill>
                  <a:srgbClr val="000000"/>
                </a:solidFill>
                <a:latin typeface="Consolas" panose="020B0609020204030204" pitchFamily="49" charset="0"/>
                <a:ea typeface="微软雅黑" panose="020B0503020204020204" pitchFamily="34" charset="-122"/>
              </a:rPr>
              <a:t>条输入带和</a:t>
            </a:r>
            <a:r>
              <a:rPr lang="en-US" altLang="zh-CN" sz="2000" i="1" dirty="0">
                <a:solidFill>
                  <a:srgbClr val="000000"/>
                </a:solidFill>
                <a:latin typeface="Consolas" panose="020B0609020204030204" pitchFamily="49" charset="0"/>
                <a:ea typeface="微软雅黑" panose="020B0503020204020204" pitchFamily="34" charset="-122"/>
              </a:rPr>
              <a:t>k</a:t>
            </a:r>
            <a:r>
              <a:rPr lang="zh-CN" altLang="en-US" sz="2000" dirty="0">
                <a:solidFill>
                  <a:srgbClr val="000000"/>
                </a:solidFill>
                <a:latin typeface="Consolas" panose="020B0609020204030204" pitchFamily="49" charset="0"/>
                <a:ea typeface="微软雅黑" panose="020B0503020204020204" pitchFamily="34" charset="-122"/>
              </a:rPr>
              <a:t>个读写头，但只有一个有限状态控制器，它扫描</a:t>
            </a:r>
            <a:r>
              <a:rPr lang="en-US" altLang="zh-CN" sz="2000" i="1" dirty="0">
                <a:solidFill>
                  <a:srgbClr val="000000"/>
                </a:solidFill>
                <a:latin typeface="Consolas" panose="020B0609020204030204" pitchFamily="49" charset="0"/>
                <a:ea typeface="微软雅黑" panose="020B0503020204020204" pitchFamily="34" charset="-122"/>
              </a:rPr>
              <a:t>k</a:t>
            </a:r>
            <a:r>
              <a:rPr lang="zh-CN" altLang="en-US" sz="2000" dirty="0">
                <a:solidFill>
                  <a:srgbClr val="000000"/>
                </a:solidFill>
                <a:latin typeface="Consolas" panose="020B0609020204030204" pitchFamily="49" charset="0"/>
                <a:ea typeface="微软雅黑" panose="020B0503020204020204" pitchFamily="34" charset="-122"/>
              </a:rPr>
              <a:t>条输入带上的当前格的信息，才能决定图灵机的动作。</a:t>
            </a:r>
            <a:endParaRPr lang="zh-CN" altLang="en-US" sz="2000" dirty="0">
              <a:solidFill>
                <a:srgbClr val="000000"/>
              </a:solidFill>
              <a:latin typeface="Consolas" panose="020B0609020204030204" pitchFamily="49" charset="0"/>
              <a:ea typeface="微软雅黑" panose="020B0503020204020204" pitchFamily="34" charset="-122"/>
            </a:endParaRPr>
          </a:p>
          <a:p>
            <a:pPr eaLnBrk="0" hangingPunct="0">
              <a:lnSpc>
                <a:spcPct val="150000"/>
              </a:lnSpc>
              <a:buClrTx/>
              <a:buFontTx/>
            </a:pPr>
            <a:r>
              <a:rPr lang="zh-CN" altLang="en-US" sz="2000" dirty="0">
                <a:latin typeface="Consolas" panose="020B0609020204030204" pitchFamily="49" charset="0"/>
                <a:ea typeface="微软雅黑" panose="020B0503020204020204" pitchFamily="34" charset="-122"/>
              </a:rPr>
              <a:t>　　</a:t>
            </a:r>
            <a:r>
              <a:rPr lang="zh-CN" altLang="en-US" sz="2000" dirty="0">
                <a:solidFill>
                  <a:srgbClr val="9900FF"/>
                </a:solidFill>
                <a:latin typeface="Consolas" panose="020B0609020204030204" pitchFamily="49" charset="0"/>
                <a:ea typeface="微软雅黑" panose="020B0503020204020204" pitchFamily="34" charset="-122"/>
              </a:rPr>
              <a:t>多带图灵机在识别语言和计算函数方面的能力和单带图灵机是等价的</a:t>
            </a:r>
            <a:r>
              <a:rPr lang="zh-CN" altLang="en-US" sz="2000" dirty="0">
                <a:solidFill>
                  <a:srgbClr val="000000"/>
                </a:solidFill>
                <a:latin typeface="Consolas" panose="020B0609020204030204" pitchFamily="49" charset="0"/>
                <a:ea typeface="微软雅黑" panose="020B0503020204020204" pitchFamily="34" charset="-122"/>
              </a:rPr>
              <a:t>。一个语言（函数）能被一个多带图灵机接受（计算）当且仅当它能被一个单带图灵机接受（计算）。</a:t>
            </a:r>
            <a:endParaRPr lang="zh-CN" altLang="en-US" sz="2000" dirty="0">
              <a:solidFill>
                <a:srgbClr val="000000"/>
              </a:solidFill>
              <a:latin typeface="Consolas" panose="020B0609020204030204" pitchFamily="49" charset="0"/>
              <a:ea typeface="微软雅黑" panose="020B0503020204020204" pitchFamily="3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7698" name="Text Box 2"/>
          <p:cNvSpPr txBox="1">
            <a:spLocks noChangeArrowheads="1"/>
          </p:cNvSpPr>
          <p:nvPr/>
        </p:nvSpPr>
        <p:spPr bwMode="auto">
          <a:xfrm>
            <a:off x="323850" y="1185863"/>
            <a:ext cx="3319463" cy="460375"/>
          </a:xfrm>
          <a:prstGeom prst="rect">
            <a:avLst/>
          </a:prstGeom>
          <a:solidFill>
            <a:schemeClr val="accent5">
              <a:lumMod val="75000"/>
            </a:schemeClr>
          </a:solidFill>
          <a:ln w="9525">
            <a:noFill/>
            <a:miter lim="800000"/>
          </a:ln>
          <a:effectLst/>
        </p:spPr>
        <p:txBody>
          <a:bodyPr>
            <a:spAutoFit/>
          </a:bodyPr>
          <a:lstStyle/>
          <a:p>
            <a:pPr marR="0" algn="ctr" defTabSz="914400" eaLnBrk="0" hangingPunct="0">
              <a:spcBef>
                <a:spcPct val="50000"/>
              </a:spcBef>
              <a:buClrTx/>
              <a:buSzTx/>
              <a:buFontTx/>
              <a:buNone/>
              <a:defRPr/>
            </a:pPr>
            <a:r>
              <a:rPr kumimoji="0" lang="en-US" altLang="zh-CN" sz="2400" kern="1200" cap="none" spc="0" normalizeH="0" baseline="0" noProof="0" dirty="0">
                <a:solidFill>
                  <a:schemeClr val="bg1"/>
                </a:solidFill>
                <a:latin typeface="Consolas" panose="020B0609020204030204" pitchFamily="49" charset="0"/>
                <a:ea typeface="楷体" panose="02010609060101010101" pitchFamily="49" charset="-122"/>
                <a:cs typeface="Consolas" panose="020B0609020204030204" pitchFamily="49" charset="0"/>
              </a:rPr>
              <a:t>2</a:t>
            </a:r>
            <a:r>
              <a:rPr kumimoji="0" lang="en-US" altLang="zh-CN" sz="2400" kern="1200" cap="none" spc="0" normalizeH="0" baseline="0" noProof="0">
                <a:solidFill>
                  <a:schemeClr val="bg1"/>
                </a:solidFill>
                <a:latin typeface="Consolas" panose="020B0609020204030204" pitchFamily="49" charset="0"/>
                <a:ea typeface="楷体" panose="02010609060101010101" pitchFamily="49" charset="-122"/>
                <a:cs typeface="Consolas" panose="020B0609020204030204" pitchFamily="49" charset="0"/>
              </a:rPr>
              <a:t>. </a:t>
            </a:r>
            <a:r>
              <a:rPr kumimoji="0" lang="zh-CN" altLang="en-US" sz="2400" b="1" kern="1200" cap="none" spc="0" normalizeH="0" baseline="0" noProof="0">
                <a:solidFill>
                  <a:schemeClr val="bg1"/>
                </a:solidFill>
                <a:latin typeface="Consolas" panose="020B0609020204030204" pitchFamily="49" charset="0"/>
                <a:ea typeface="楷体" panose="02010609060101010101" pitchFamily="49" charset="-122"/>
                <a:cs typeface="Consolas" panose="020B0609020204030204" pitchFamily="49" charset="0"/>
              </a:rPr>
              <a:t>非确定性图灵机</a:t>
            </a:r>
            <a:endParaRPr kumimoji="0" lang="zh-CN" altLang="en-US" sz="2400" b="1" kern="1200" cap="none" spc="0" normalizeH="0" baseline="0" noProof="0" dirty="0">
              <a:solidFill>
                <a:schemeClr val="bg1"/>
              </a:solidFill>
              <a:latin typeface="Consolas" panose="020B0609020204030204" pitchFamily="49" charset="0"/>
              <a:ea typeface="楷体" panose="02010609060101010101" pitchFamily="49" charset="-122"/>
              <a:cs typeface="Consolas" panose="020B0609020204030204" pitchFamily="49" charset="0"/>
            </a:endParaRPr>
          </a:p>
        </p:txBody>
      </p:sp>
      <p:sp>
        <p:nvSpPr>
          <p:cNvPr id="53250" name="Text Box 3"/>
          <p:cNvSpPr txBox="1"/>
          <p:nvPr/>
        </p:nvSpPr>
        <p:spPr>
          <a:xfrm>
            <a:off x="571500" y="1882775"/>
            <a:ext cx="8208963" cy="1938338"/>
          </a:xfrm>
          <a:prstGeom prst="rect">
            <a:avLst/>
          </a:prstGeom>
          <a:noFill/>
          <a:ln w="9525">
            <a:noFill/>
          </a:ln>
        </p:spPr>
        <p:txBody>
          <a:bodyPr anchor="t" anchorCtr="0">
            <a:spAutoFit/>
          </a:bodyPr>
          <a:p>
            <a:pPr eaLnBrk="0" hangingPunct="0">
              <a:lnSpc>
                <a:spcPct val="150000"/>
              </a:lnSpc>
              <a:spcBef>
                <a:spcPct val="50000"/>
              </a:spcBef>
              <a:buClrTx/>
              <a:buFontTx/>
            </a:pPr>
            <a:r>
              <a:rPr lang="zh-CN" altLang="en-US" sz="2000" dirty="0">
                <a:solidFill>
                  <a:srgbClr val="0000FF"/>
                </a:solidFill>
                <a:latin typeface="Consolas" panose="020B0609020204030204" pitchFamily="49" charset="0"/>
                <a:ea typeface="微软雅黑" panose="020B0503020204020204" pitchFamily="34" charset="-122"/>
              </a:rPr>
              <a:t>　　</a:t>
            </a:r>
            <a:r>
              <a:rPr lang="zh-CN" altLang="en-US" sz="2000" dirty="0">
                <a:solidFill>
                  <a:srgbClr val="000000"/>
                </a:solidFill>
                <a:latin typeface="Consolas" panose="020B0609020204030204" pitchFamily="49" charset="0"/>
                <a:ea typeface="微软雅黑" panose="020B0503020204020204" pitchFamily="34" charset="-122"/>
              </a:rPr>
              <a:t>非确定性图灵机同确定性图灵机的区别在于</a:t>
            </a:r>
            <a:r>
              <a:rPr lang="zh-CN" altLang="en-US" sz="2000" dirty="0">
                <a:solidFill>
                  <a:srgbClr val="FF00FF"/>
                </a:solidFill>
                <a:latin typeface="Consolas" panose="020B0609020204030204" pitchFamily="49" charset="0"/>
                <a:ea typeface="微软雅黑" panose="020B0503020204020204" pitchFamily="34" charset="-122"/>
              </a:rPr>
              <a:t>它的动作函数</a:t>
            </a:r>
            <a:r>
              <a:rPr lang="en-US" altLang="zh-CN" sz="2000" dirty="0">
                <a:solidFill>
                  <a:srgbClr val="FF00FF"/>
                </a:solidFill>
                <a:latin typeface="Consolas" panose="020B0609020204030204" pitchFamily="49" charset="0"/>
                <a:ea typeface="微软雅黑" panose="020B0503020204020204" pitchFamily="34" charset="-122"/>
              </a:rPr>
              <a:t>δ</a:t>
            </a:r>
            <a:r>
              <a:rPr lang="zh-CN" altLang="en-US" sz="2000" dirty="0">
                <a:solidFill>
                  <a:srgbClr val="FF00FF"/>
                </a:solidFill>
                <a:latin typeface="Consolas" panose="020B0609020204030204" pitchFamily="49" charset="0"/>
                <a:ea typeface="微软雅黑" panose="020B0503020204020204" pitchFamily="34" charset="-122"/>
              </a:rPr>
              <a:t>是一个多值映射</a:t>
            </a:r>
            <a:r>
              <a:rPr lang="zh-CN" altLang="en-US" sz="2000" dirty="0">
                <a:solidFill>
                  <a:srgbClr val="000000"/>
                </a:solidFill>
                <a:latin typeface="Consolas" panose="020B0609020204030204" pitchFamily="49" charset="0"/>
                <a:ea typeface="微软雅黑" panose="020B0503020204020204" pitchFamily="34" charset="-122"/>
              </a:rPr>
              <a:t>，即在一个状态下，扫描到带上一格的字符，可以产生多个动作，包括状态的变化，在当前格上写上新的字符，以及读写头的左、右移动。即一个动作函数可以表示为：</a:t>
            </a:r>
            <a:endParaRPr lang="zh-CN" altLang="en-US" sz="2000" dirty="0">
              <a:solidFill>
                <a:srgbClr val="000000"/>
              </a:solidFill>
              <a:latin typeface="Consolas" panose="020B0609020204030204" pitchFamily="49" charset="0"/>
              <a:ea typeface="微软雅黑" panose="020B0503020204020204" pitchFamily="34" charset="-122"/>
            </a:endParaRPr>
          </a:p>
        </p:txBody>
      </p:sp>
      <p:sp>
        <p:nvSpPr>
          <p:cNvPr id="53251" name="Text Box 6"/>
          <p:cNvSpPr txBox="1"/>
          <p:nvPr/>
        </p:nvSpPr>
        <p:spPr>
          <a:xfrm>
            <a:off x="1000125" y="6000750"/>
            <a:ext cx="6102350" cy="400050"/>
          </a:xfrm>
          <a:prstGeom prst="rect">
            <a:avLst/>
          </a:prstGeom>
          <a:noFill/>
          <a:ln w="9525">
            <a:noFill/>
          </a:ln>
        </p:spPr>
        <p:txBody>
          <a:bodyPr anchor="t" anchorCtr="0">
            <a:spAutoFit/>
          </a:bodyPr>
          <a:p>
            <a:pPr eaLnBrk="0" hangingPunct="0">
              <a:spcBef>
                <a:spcPct val="50000"/>
              </a:spcBef>
              <a:buClrTx/>
              <a:buFontTx/>
            </a:pPr>
            <a:r>
              <a:rPr lang="zh-CN" altLang="en-US" sz="2000" dirty="0">
                <a:solidFill>
                  <a:srgbClr val="000000"/>
                </a:solidFill>
                <a:latin typeface="Consolas" panose="020B0609020204030204" pitchFamily="49" charset="0"/>
                <a:ea typeface="微软雅黑" panose="020B0503020204020204" pitchFamily="34" charset="-122"/>
              </a:rPr>
              <a:t>其中，</a:t>
            </a:r>
            <a:r>
              <a:rPr lang="en-US" altLang="zh-CN" sz="2000" i="1" dirty="0">
                <a:solidFill>
                  <a:srgbClr val="000000"/>
                </a:solidFill>
                <a:latin typeface="Consolas" panose="020B0609020204030204" pitchFamily="49" charset="0"/>
                <a:ea typeface="微软雅黑" panose="020B0503020204020204" pitchFamily="34" charset="-122"/>
              </a:rPr>
              <a:t>A</a:t>
            </a:r>
            <a:r>
              <a:rPr lang="en-US" altLang="zh-CN" sz="2000" i="1" baseline="-25000" dirty="0">
                <a:solidFill>
                  <a:srgbClr val="000000"/>
                </a:solidFill>
                <a:latin typeface="Consolas" panose="020B0609020204030204" pitchFamily="49" charset="0"/>
                <a:ea typeface="微软雅黑" panose="020B0503020204020204" pitchFamily="34" charset="-122"/>
              </a:rPr>
              <a:t>i</a:t>
            </a:r>
            <a:r>
              <a:rPr lang="zh-CN" altLang="en-US" sz="2000" dirty="0">
                <a:solidFill>
                  <a:srgbClr val="000000"/>
                </a:solidFill>
                <a:latin typeface="Consolas" panose="020B0609020204030204" pitchFamily="49" charset="0"/>
                <a:ea typeface="微软雅黑" panose="020B0503020204020204" pitchFamily="34" charset="-122"/>
              </a:rPr>
              <a:t>（</a:t>
            </a:r>
            <a:r>
              <a:rPr lang="en-US" altLang="zh-CN" sz="2000" dirty="0">
                <a:solidFill>
                  <a:srgbClr val="000000"/>
                </a:solidFill>
                <a:latin typeface="Consolas" panose="020B0609020204030204" pitchFamily="49" charset="0"/>
                <a:ea typeface="微软雅黑" panose="020B0503020204020204" pitchFamily="34" charset="-122"/>
              </a:rPr>
              <a:t>1≤</a:t>
            </a:r>
            <a:r>
              <a:rPr lang="en-US" altLang="zh-CN" sz="2000" i="1" dirty="0">
                <a:solidFill>
                  <a:srgbClr val="000000"/>
                </a:solidFill>
                <a:latin typeface="Consolas" panose="020B0609020204030204" pitchFamily="49" charset="0"/>
                <a:ea typeface="微软雅黑" panose="020B0503020204020204" pitchFamily="34" charset="-122"/>
              </a:rPr>
              <a:t>i</a:t>
            </a:r>
            <a:r>
              <a:rPr lang="en-US" altLang="zh-CN" sz="2000" dirty="0">
                <a:solidFill>
                  <a:srgbClr val="000000"/>
                </a:solidFill>
                <a:latin typeface="Consolas" panose="020B0609020204030204" pitchFamily="49" charset="0"/>
                <a:ea typeface="微软雅黑" panose="020B0503020204020204" pitchFamily="34" charset="-122"/>
              </a:rPr>
              <a:t>≤</a:t>
            </a:r>
            <a:r>
              <a:rPr lang="en-US" altLang="zh-CN" sz="2000" i="1" dirty="0">
                <a:solidFill>
                  <a:srgbClr val="000000"/>
                </a:solidFill>
                <a:latin typeface="Consolas" panose="020B0609020204030204" pitchFamily="49" charset="0"/>
                <a:ea typeface="微软雅黑" panose="020B0503020204020204" pitchFamily="34" charset="-122"/>
              </a:rPr>
              <a:t>k</a:t>
            </a:r>
            <a:r>
              <a:rPr lang="zh-CN" altLang="en-US" sz="2000" dirty="0">
                <a:solidFill>
                  <a:srgbClr val="000000"/>
                </a:solidFill>
                <a:latin typeface="Consolas" panose="020B0609020204030204" pitchFamily="49" charset="0"/>
                <a:ea typeface="微软雅黑" panose="020B0503020204020204" pitchFamily="34" charset="-122"/>
              </a:rPr>
              <a:t>）表示移动方向，取</a:t>
            </a:r>
            <a:r>
              <a:rPr lang="en-US" altLang="zh-CN" sz="2000" dirty="0">
                <a:solidFill>
                  <a:srgbClr val="000000"/>
                </a:solidFill>
                <a:latin typeface="Consolas" panose="020B0609020204030204" pitchFamily="49" charset="0"/>
                <a:ea typeface="微软雅黑" panose="020B0503020204020204" pitchFamily="34" charset="-122"/>
              </a:rPr>
              <a:t>L</a:t>
            </a:r>
            <a:r>
              <a:rPr lang="zh-CN" altLang="en-US" sz="2000" dirty="0">
                <a:solidFill>
                  <a:srgbClr val="000000"/>
                </a:solidFill>
                <a:latin typeface="Consolas" panose="020B0609020204030204" pitchFamily="49" charset="0"/>
                <a:ea typeface="微软雅黑" panose="020B0503020204020204" pitchFamily="34" charset="-122"/>
              </a:rPr>
              <a:t>或</a:t>
            </a:r>
            <a:r>
              <a:rPr lang="en-US" altLang="zh-CN" sz="2000" dirty="0">
                <a:solidFill>
                  <a:srgbClr val="000000"/>
                </a:solidFill>
                <a:latin typeface="Consolas" panose="020B0609020204030204" pitchFamily="49" charset="0"/>
                <a:ea typeface="微软雅黑" panose="020B0503020204020204" pitchFamily="34" charset="-122"/>
              </a:rPr>
              <a:t>R</a:t>
            </a:r>
            <a:r>
              <a:rPr lang="zh-CN" altLang="en-US" sz="2000" dirty="0">
                <a:solidFill>
                  <a:srgbClr val="000000"/>
                </a:solidFill>
                <a:latin typeface="Consolas" panose="020B0609020204030204" pitchFamily="49" charset="0"/>
                <a:ea typeface="微软雅黑" panose="020B0503020204020204" pitchFamily="34" charset="-122"/>
              </a:rPr>
              <a:t>。</a:t>
            </a:r>
            <a:endParaRPr lang="zh-CN" altLang="en-US" sz="2000" dirty="0">
              <a:solidFill>
                <a:srgbClr val="000000"/>
              </a:solidFill>
              <a:latin typeface="Consolas" panose="020B0609020204030204" pitchFamily="49" charset="0"/>
              <a:ea typeface="微软雅黑" panose="020B0503020204020204" pitchFamily="34" charset="-122"/>
            </a:endParaRPr>
          </a:p>
        </p:txBody>
      </p:sp>
      <p:pic>
        <p:nvPicPr>
          <p:cNvPr id="53252" name="Picture 5"/>
          <p:cNvPicPr>
            <a:picLocks noChangeAspect="1"/>
          </p:cNvPicPr>
          <p:nvPr/>
        </p:nvPicPr>
        <p:blipFill>
          <a:blip r:embed="rId1"/>
          <a:stretch>
            <a:fillRect/>
          </a:stretch>
        </p:blipFill>
        <p:spPr>
          <a:xfrm>
            <a:off x="2428875" y="4000500"/>
            <a:ext cx="2460625" cy="1857375"/>
          </a:xfrm>
          <a:prstGeom prst="rect">
            <a:avLst/>
          </a:prstGeom>
          <a:noFill/>
          <a:ln w="9525">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Text Box 2"/>
          <p:cNvSpPr txBox="1"/>
          <p:nvPr/>
        </p:nvSpPr>
        <p:spPr>
          <a:xfrm>
            <a:off x="285750" y="1071563"/>
            <a:ext cx="8207375" cy="962025"/>
          </a:xfrm>
          <a:prstGeom prst="rect">
            <a:avLst/>
          </a:prstGeom>
          <a:noFill/>
          <a:ln w="9525">
            <a:noFill/>
          </a:ln>
        </p:spPr>
        <p:txBody>
          <a:bodyPr anchor="t" anchorCtr="0">
            <a:spAutoFit/>
          </a:bodyPr>
          <a:p>
            <a:pPr eaLnBrk="0" hangingPunct="0">
              <a:lnSpc>
                <a:spcPct val="150000"/>
              </a:lnSpc>
              <a:spcBef>
                <a:spcPct val="50000"/>
              </a:spcBef>
              <a:buClrTx/>
              <a:buFontTx/>
            </a:pPr>
            <a:r>
              <a:rPr lang="zh-CN" altLang="en-US" sz="2000" dirty="0">
                <a:solidFill>
                  <a:srgbClr val="0000FF"/>
                </a:solidFill>
                <a:latin typeface="Consolas" panose="020B0609020204030204" pitchFamily="49" charset="0"/>
                <a:ea typeface="楷体" panose="02010609060101010101" pitchFamily="49" charset="-122"/>
              </a:rPr>
              <a:t>　　</a:t>
            </a:r>
            <a:r>
              <a:rPr lang="zh-CN" altLang="en-US" sz="2000" dirty="0">
                <a:solidFill>
                  <a:srgbClr val="000000"/>
                </a:solidFill>
                <a:latin typeface="Consolas" panose="020B0609020204030204" pitchFamily="49" charset="0"/>
                <a:ea typeface="微软雅黑" panose="020B0503020204020204" pitchFamily="34" charset="-122"/>
              </a:rPr>
              <a:t>例如，图灵机</a:t>
            </a:r>
            <a:r>
              <a:rPr lang="en-US" altLang="zh-CN" sz="2000" dirty="0">
                <a:solidFill>
                  <a:srgbClr val="000000"/>
                </a:solidFill>
                <a:latin typeface="Consolas" panose="020B0609020204030204" pitchFamily="49" charset="0"/>
                <a:ea typeface="微软雅黑" panose="020B0503020204020204" pitchFamily="34" charset="-122"/>
              </a:rPr>
              <a:t>M=(Q</a:t>
            </a:r>
            <a:r>
              <a:rPr lang="zh-CN" altLang="en-US" sz="2000" dirty="0">
                <a:solidFill>
                  <a:srgbClr val="000000"/>
                </a:solidFill>
                <a:latin typeface="Consolas" panose="020B0609020204030204" pitchFamily="49" charset="0"/>
                <a:ea typeface="微软雅黑" panose="020B0503020204020204" pitchFamily="34" charset="-122"/>
              </a:rPr>
              <a:t>，</a:t>
            </a:r>
            <a:r>
              <a:rPr lang="en-US" altLang="zh-CN" sz="2000" dirty="0">
                <a:solidFill>
                  <a:srgbClr val="000000"/>
                </a:solidFill>
                <a:latin typeface="Consolas" panose="020B0609020204030204" pitchFamily="49" charset="0"/>
                <a:ea typeface="微软雅黑" panose="020B0503020204020204" pitchFamily="34" charset="-122"/>
              </a:rPr>
              <a:t>∑</a:t>
            </a:r>
            <a:r>
              <a:rPr lang="zh-CN" altLang="en-US" sz="2000" dirty="0">
                <a:solidFill>
                  <a:srgbClr val="000000"/>
                </a:solidFill>
                <a:latin typeface="Consolas" panose="020B0609020204030204" pitchFamily="49" charset="0"/>
                <a:ea typeface="微软雅黑" panose="020B0503020204020204" pitchFamily="34" charset="-122"/>
              </a:rPr>
              <a:t>，</a:t>
            </a:r>
            <a:r>
              <a:rPr lang="en-US" altLang="zh-CN" sz="2000" dirty="0">
                <a:solidFill>
                  <a:srgbClr val="000000"/>
                </a:solidFill>
                <a:latin typeface="Consolas" panose="020B0609020204030204" pitchFamily="49" charset="0"/>
                <a:ea typeface="微软雅黑" panose="020B0503020204020204" pitchFamily="34" charset="-122"/>
              </a:rPr>
              <a:t>Γ</a:t>
            </a:r>
            <a:r>
              <a:rPr lang="zh-CN" altLang="en-US" sz="2000" dirty="0">
                <a:solidFill>
                  <a:srgbClr val="000000"/>
                </a:solidFill>
                <a:latin typeface="Consolas" panose="020B0609020204030204" pitchFamily="49" charset="0"/>
                <a:ea typeface="微软雅黑" panose="020B0503020204020204" pitchFamily="34" charset="-122"/>
              </a:rPr>
              <a:t>，</a:t>
            </a:r>
            <a:r>
              <a:rPr lang="en-US" altLang="zh-CN" sz="2000" dirty="0">
                <a:solidFill>
                  <a:srgbClr val="000000"/>
                </a:solidFill>
                <a:latin typeface="Consolas" panose="020B0609020204030204" pitchFamily="49" charset="0"/>
                <a:ea typeface="微软雅黑" panose="020B0503020204020204" pitchFamily="34" charset="-122"/>
              </a:rPr>
              <a:t>δ</a:t>
            </a:r>
            <a:r>
              <a:rPr lang="zh-CN" altLang="en-US" sz="2000" dirty="0">
                <a:solidFill>
                  <a:srgbClr val="000000"/>
                </a:solidFill>
                <a:latin typeface="Consolas" panose="020B0609020204030204" pitchFamily="49" charset="0"/>
                <a:ea typeface="微软雅黑" panose="020B0503020204020204" pitchFamily="34" charset="-122"/>
              </a:rPr>
              <a:t>，</a:t>
            </a:r>
            <a:r>
              <a:rPr lang="en-US" altLang="zh-CN" sz="2000" i="1" dirty="0">
                <a:solidFill>
                  <a:srgbClr val="000000"/>
                </a:solidFill>
                <a:latin typeface="Consolas" panose="020B0609020204030204" pitchFamily="49" charset="0"/>
                <a:ea typeface="微软雅黑" panose="020B0503020204020204" pitchFamily="34" charset="-122"/>
              </a:rPr>
              <a:t>q</a:t>
            </a:r>
            <a:r>
              <a:rPr lang="en-US" altLang="zh-CN" sz="2000" baseline="-25000" dirty="0">
                <a:solidFill>
                  <a:srgbClr val="000000"/>
                </a:solidFill>
                <a:latin typeface="Consolas" panose="020B0609020204030204" pitchFamily="49" charset="0"/>
                <a:ea typeface="微软雅黑" panose="020B0503020204020204" pitchFamily="34" charset="-122"/>
              </a:rPr>
              <a:t>0</a:t>
            </a:r>
            <a:r>
              <a:rPr lang="zh-CN" altLang="en-US" sz="2000" dirty="0">
                <a:solidFill>
                  <a:srgbClr val="000000"/>
                </a:solidFill>
                <a:latin typeface="Consolas" panose="020B0609020204030204" pitchFamily="49" charset="0"/>
                <a:ea typeface="微软雅黑" panose="020B0503020204020204" pitchFamily="34" charset="-122"/>
              </a:rPr>
              <a:t>，</a:t>
            </a:r>
            <a:r>
              <a:rPr lang="en-US" altLang="zh-CN" sz="2000" i="1" dirty="0">
                <a:solidFill>
                  <a:srgbClr val="000000"/>
                </a:solidFill>
                <a:latin typeface="Consolas" panose="020B0609020204030204" pitchFamily="49" charset="0"/>
                <a:ea typeface="微软雅黑" panose="020B0503020204020204" pitchFamily="34" charset="-122"/>
              </a:rPr>
              <a:t>B</a:t>
            </a:r>
            <a:r>
              <a:rPr lang="zh-CN" altLang="en-US" sz="2000" dirty="0">
                <a:solidFill>
                  <a:srgbClr val="000000"/>
                </a:solidFill>
                <a:latin typeface="Consolas" panose="020B0609020204030204" pitchFamily="49" charset="0"/>
                <a:ea typeface="微软雅黑" panose="020B0503020204020204" pitchFamily="34" charset="-122"/>
              </a:rPr>
              <a:t>，</a:t>
            </a:r>
            <a:r>
              <a:rPr lang="en-US" altLang="zh-CN" sz="2000" i="1" dirty="0">
                <a:solidFill>
                  <a:srgbClr val="000000"/>
                </a:solidFill>
                <a:latin typeface="Consolas" panose="020B0609020204030204" pitchFamily="49" charset="0"/>
                <a:ea typeface="微软雅黑" panose="020B0503020204020204" pitchFamily="34" charset="-122"/>
              </a:rPr>
              <a:t>F</a:t>
            </a:r>
            <a:r>
              <a:rPr lang="en-US" altLang="zh-CN" sz="2000" dirty="0">
                <a:solidFill>
                  <a:srgbClr val="000000"/>
                </a:solidFill>
                <a:latin typeface="Consolas" panose="020B0609020204030204" pitchFamily="49" charset="0"/>
                <a:ea typeface="微软雅黑" panose="020B0503020204020204" pitchFamily="34" charset="-122"/>
              </a:rPr>
              <a:t>)</a:t>
            </a:r>
            <a:r>
              <a:rPr lang="zh-CN" altLang="en-US" sz="2000" dirty="0">
                <a:solidFill>
                  <a:srgbClr val="000000"/>
                </a:solidFill>
                <a:latin typeface="Consolas" panose="020B0609020204030204" pitchFamily="49" charset="0"/>
                <a:ea typeface="微软雅黑" panose="020B0503020204020204" pitchFamily="34" charset="-122"/>
              </a:rPr>
              <a:t>，其中</a:t>
            </a:r>
            <a:r>
              <a:rPr lang="en-US" altLang="zh-CN" sz="2000" i="1" dirty="0">
                <a:solidFill>
                  <a:srgbClr val="000000"/>
                </a:solidFill>
                <a:latin typeface="Consolas" panose="020B0609020204030204" pitchFamily="49" charset="0"/>
                <a:ea typeface="微软雅黑" panose="020B0503020204020204" pitchFamily="34" charset="-122"/>
              </a:rPr>
              <a:t>q</a:t>
            </a:r>
            <a:r>
              <a:rPr lang="en-US" altLang="zh-CN" sz="2000" baseline="-25000" dirty="0">
                <a:solidFill>
                  <a:srgbClr val="000000"/>
                </a:solidFill>
                <a:latin typeface="Consolas" panose="020B0609020204030204" pitchFamily="49" charset="0"/>
                <a:ea typeface="微软雅黑" panose="020B0503020204020204" pitchFamily="34" charset="-122"/>
              </a:rPr>
              <a:t>0</a:t>
            </a:r>
            <a:r>
              <a:rPr lang="zh-CN" altLang="en-US" sz="2000" dirty="0">
                <a:solidFill>
                  <a:srgbClr val="000000"/>
                </a:solidFill>
                <a:latin typeface="Consolas" panose="020B0609020204030204" pitchFamily="49" charset="0"/>
                <a:ea typeface="微软雅黑" panose="020B0503020204020204" pitchFamily="34" charset="-122"/>
              </a:rPr>
              <a:t>是初始状态，</a:t>
            </a:r>
            <a:r>
              <a:rPr lang="en-US" altLang="zh-CN" sz="2000" i="1" dirty="0">
                <a:solidFill>
                  <a:srgbClr val="000000"/>
                </a:solidFill>
                <a:latin typeface="Consolas" panose="020B0609020204030204" pitchFamily="49" charset="0"/>
                <a:ea typeface="微软雅黑" panose="020B0503020204020204" pitchFamily="34" charset="-122"/>
              </a:rPr>
              <a:t>q</a:t>
            </a:r>
            <a:r>
              <a:rPr lang="en-US" altLang="zh-CN" sz="2000" baseline="-25000" dirty="0">
                <a:solidFill>
                  <a:srgbClr val="000000"/>
                </a:solidFill>
                <a:latin typeface="Consolas" panose="020B0609020204030204" pitchFamily="49" charset="0"/>
                <a:ea typeface="微软雅黑" panose="020B0503020204020204" pitchFamily="34" charset="-122"/>
              </a:rPr>
              <a:t>1</a:t>
            </a:r>
            <a:r>
              <a:rPr lang="zh-CN" altLang="en-US" sz="2000" dirty="0">
                <a:solidFill>
                  <a:srgbClr val="000000"/>
                </a:solidFill>
                <a:latin typeface="Consolas" panose="020B0609020204030204" pitchFamily="49" charset="0"/>
                <a:ea typeface="微软雅黑" panose="020B0503020204020204" pitchFamily="34" charset="-122"/>
              </a:rPr>
              <a:t>是终止状态，动作函数</a:t>
            </a:r>
            <a:r>
              <a:rPr lang="en-US" altLang="zh-CN" sz="2000" dirty="0">
                <a:solidFill>
                  <a:srgbClr val="000000"/>
                </a:solidFill>
                <a:latin typeface="Consolas" panose="020B0609020204030204" pitchFamily="49" charset="0"/>
                <a:ea typeface="微软雅黑" panose="020B0503020204020204" pitchFamily="34" charset="-122"/>
              </a:rPr>
              <a:t>δ</a:t>
            </a:r>
            <a:r>
              <a:rPr lang="zh-CN" altLang="en-US" sz="2000" dirty="0">
                <a:solidFill>
                  <a:srgbClr val="000000"/>
                </a:solidFill>
                <a:latin typeface="Consolas" panose="020B0609020204030204" pitchFamily="49" charset="0"/>
                <a:ea typeface="微软雅黑" panose="020B0503020204020204" pitchFamily="34" charset="-122"/>
              </a:rPr>
              <a:t>如下：</a:t>
            </a:r>
            <a:endParaRPr lang="zh-CN" altLang="en-US" sz="2000" dirty="0">
              <a:solidFill>
                <a:srgbClr val="000000"/>
              </a:solidFill>
              <a:latin typeface="Consolas" panose="020B0609020204030204" pitchFamily="49" charset="0"/>
              <a:ea typeface="微软雅黑" panose="020B0503020204020204" pitchFamily="34" charset="-122"/>
            </a:endParaRPr>
          </a:p>
        </p:txBody>
      </p:sp>
      <p:sp>
        <p:nvSpPr>
          <p:cNvPr id="156675" name="Text Box 3"/>
          <p:cNvSpPr txBox="1">
            <a:spLocks noChangeArrowheads="1"/>
          </p:cNvSpPr>
          <p:nvPr/>
        </p:nvSpPr>
        <p:spPr bwMode="auto">
          <a:xfrm>
            <a:off x="1214438" y="2286000"/>
            <a:ext cx="2928938" cy="2246313"/>
          </a:xfrm>
          <a:prstGeom prst="rect">
            <a:avLst/>
          </a:prstGeom>
          <a:solidFill>
            <a:schemeClr val="accent5">
              <a:lumMod val="40000"/>
              <a:lumOff val="60000"/>
            </a:schemeClr>
          </a:solidFill>
          <a:ln w="9525">
            <a:noFill/>
            <a:miter lim="800000"/>
          </a:ln>
          <a:effectLst>
            <a:outerShdw blurRad="50800" dist="38100" dir="2700000" algn="tl" rotWithShape="0">
              <a:prstClr val="black">
                <a:alpha val="40000"/>
              </a:prstClr>
            </a:outerShdw>
          </a:effectLst>
        </p:spPr>
        <p:txBody>
          <a:bodyPr lIns="216000" tIns="180000" bIns="180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δ(</a:t>
            </a:r>
            <a:r>
              <a:rPr kumimoji="0" lang="en-US" altLang="zh-CN" sz="2000" b="0" i="1"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q</a:t>
            </a:r>
            <a:r>
              <a:rPr kumimoji="0" lang="en-US" altLang="zh-CN" sz="2000" b="0" i="0" u="none" strike="noStrike" kern="1200" cap="none" spc="0" normalizeH="0" baseline="-25000" noProof="0">
                <a:ln>
                  <a:noFill/>
                </a:ln>
                <a:solidFill>
                  <a:srgbClr val="0000FF"/>
                </a:solidFill>
                <a:effectLst/>
                <a:uLnTx/>
                <a:uFillTx/>
                <a:latin typeface="Consolas" panose="020B0609020204030204" pitchFamily="49" charset="0"/>
                <a:ea typeface="宋体" panose="02010600030101010101" pitchFamily="2" charset="-122"/>
                <a:cs typeface="+mn-cs"/>
              </a:rPr>
              <a:t>0</a:t>
            </a:r>
            <a:r>
              <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a:t>
            </a:r>
            <a:r>
              <a:rPr kumimoji="0" lang="en-US" altLang="zh-CN" sz="2000" b="0" i="1"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B</a:t>
            </a: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a:t>
            </a:r>
            <a:r>
              <a:rPr kumimoji="0" lang="en-US" altLang="zh-CN" sz="2000" b="0" i="1"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q</a:t>
            </a:r>
            <a:r>
              <a:rPr kumimoji="0" lang="en-US" altLang="zh-CN" sz="2000" b="0" i="0" u="none" strike="noStrike" kern="1200" cap="none" spc="0" normalizeH="0" baseline="-25000" noProof="0">
                <a:ln>
                  <a:noFill/>
                </a:ln>
                <a:solidFill>
                  <a:srgbClr val="0000FF"/>
                </a:solidFill>
                <a:effectLst/>
                <a:uLnTx/>
                <a:uFillTx/>
                <a:latin typeface="Consolas" panose="020B0609020204030204" pitchFamily="49" charset="0"/>
                <a:ea typeface="宋体" panose="02010600030101010101" pitchFamily="2" charset="-122"/>
                <a:cs typeface="+mn-cs"/>
              </a:rPr>
              <a:t>0</a:t>
            </a:r>
            <a:r>
              <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a:t>
            </a: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1</a:t>
            </a:r>
            <a:r>
              <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a:t>
            </a: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R)</a:t>
            </a:r>
            <a:endPar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δ(</a:t>
            </a:r>
            <a:r>
              <a:rPr kumimoji="0" lang="en-US" altLang="zh-CN" sz="2000" b="0" i="1"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q</a:t>
            </a:r>
            <a:r>
              <a:rPr kumimoji="0" lang="en-US" altLang="zh-CN" sz="2000" b="0" i="0" u="none" strike="noStrike" kern="1200" cap="none" spc="0" normalizeH="0" baseline="-25000" noProof="0">
                <a:ln>
                  <a:noFill/>
                </a:ln>
                <a:solidFill>
                  <a:srgbClr val="0000FF"/>
                </a:solidFill>
                <a:effectLst/>
                <a:uLnTx/>
                <a:uFillTx/>
                <a:latin typeface="Consolas" panose="020B0609020204030204" pitchFamily="49" charset="0"/>
                <a:ea typeface="宋体" panose="02010600030101010101" pitchFamily="2" charset="-122"/>
                <a:cs typeface="+mn-cs"/>
              </a:rPr>
              <a:t>0</a:t>
            </a:r>
            <a:r>
              <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a:t>
            </a:r>
            <a:r>
              <a:rPr kumimoji="0" lang="en-US" altLang="zh-CN" sz="2000" b="0" i="1"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B</a:t>
            </a: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a:t>
            </a:r>
            <a:r>
              <a:rPr kumimoji="0" lang="en-US" altLang="zh-CN" sz="2000" b="0" i="1"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q</a:t>
            </a:r>
            <a:r>
              <a:rPr kumimoji="0" lang="en-US" altLang="zh-CN" sz="2000" b="0" i="0" u="none" strike="noStrike" kern="1200" cap="none" spc="0" normalizeH="0" baseline="-25000" noProof="0">
                <a:ln>
                  <a:noFill/>
                </a:ln>
                <a:solidFill>
                  <a:srgbClr val="0000FF"/>
                </a:solidFill>
                <a:effectLst/>
                <a:uLnTx/>
                <a:uFillTx/>
                <a:latin typeface="Consolas" panose="020B0609020204030204" pitchFamily="49" charset="0"/>
                <a:ea typeface="宋体" panose="02010600030101010101" pitchFamily="2" charset="-122"/>
                <a:cs typeface="+mn-cs"/>
              </a:rPr>
              <a:t>0</a:t>
            </a:r>
            <a:r>
              <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a:t>
            </a:r>
            <a:r>
              <a:rPr kumimoji="0" lang="en-US" altLang="zh-CN" sz="2000" b="0" i="1"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B</a:t>
            </a:r>
            <a:r>
              <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a:t>
            </a: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L)</a:t>
            </a:r>
            <a:endPar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δ(</a:t>
            </a:r>
            <a:r>
              <a:rPr kumimoji="0" lang="en-US" altLang="zh-CN" sz="2000" b="0" i="1"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q</a:t>
            </a:r>
            <a:r>
              <a:rPr kumimoji="0" lang="en-US" altLang="zh-CN" sz="2000" b="0" i="0" u="none" strike="noStrike" kern="1200" cap="none" spc="0" normalizeH="0" baseline="-25000" noProof="0">
                <a:ln>
                  <a:noFill/>
                </a:ln>
                <a:solidFill>
                  <a:srgbClr val="0000FF"/>
                </a:solidFill>
                <a:effectLst/>
                <a:uLnTx/>
                <a:uFillTx/>
                <a:latin typeface="Consolas" panose="020B0609020204030204" pitchFamily="49" charset="0"/>
                <a:ea typeface="宋体" panose="02010600030101010101" pitchFamily="2" charset="-122"/>
                <a:cs typeface="+mn-cs"/>
              </a:rPr>
              <a:t>0</a:t>
            </a:r>
            <a:r>
              <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a:t>
            </a:r>
            <a:r>
              <a:rPr kumimoji="0" lang="en-US" altLang="zh-CN" sz="2000" b="0" i="1"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B</a:t>
            </a: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a:t>
            </a:r>
            <a:r>
              <a:rPr kumimoji="0" lang="en-US" altLang="zh-CN" sz="2000" b="0" i="1"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q</a:t>
            </a:r>
            <a:r>
              <a:rPr kumimoji="0" lang="en-US" altLang="zh-CN" sz="2000" b="0" i="0" u="none" strike="noStrike" kern="1200" cap="none" spc="0" normalizeH="0" baseline="-25000" noProof="0">
                <a:ln>
                  <a:noFill/>
                </a:ln>
                <a:solidFill>
                  <a:srgbClr val="0000FF"/>
                </a:solidFill>
                <a:effectLst/>
                <a:uLnTx/>
                <a:uFillTx/>
                <a:latin typeface="Consolas" panose="020B0609020204030204" pitchFamily="49" charset="0"/>
                <a:ea typeface="宋体" panose="02010600030101010101" pitchFamily="2" charset="-122"/>
                <a:cs typeface="+mn-cs"/>
              </a:rPr>
              <a:t>1</a:t>
            </a:r>
            <a:r>
              <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a:t>
            </a:r>
            <a:r>
              <a:rPr kumimoji="0" lang="en-US" altLang="zh-CN" sz="2000" b="0" i="1"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B</a:t>
            </a:r>
            <a:r>
              <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a:t>
            </a: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R)</a:t>
            </a:r>
            <a:endPar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δ(</a:t>
            </a:r>
            <a:r>
              <a:rPr kumimoji="0" lang="en-US" altLang="zh-CN" sz="2000" b="0" i="1"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q</a:t>
            </a:r>
            <a:r>
              <a:rPr kumimoji="0" lang="en-US" altLang="zh-CN" sz="2000" b="0" i="0" u="none" strike="noStrike" kern="1200" cap="none" spc="0" normalizeH="0" baseline="-25000" noProof="0">
                <a:ln>
                  <a:noFill/>
                </a:ln>
                <a:solidFill>
                  <a:srgbClr val="0000FF"/>
                </a:solidFill>
                <a:effectLst/>
                <a:uLnTx/>
                <a:uFillTx/>
                <a:latin typeface="Consolas" panose="020B0609020204030204" pitchFamily="49" charset="0"/>
                <a:ea typeface="宋体" panose="02010600030101010101" pitchFamily="2" charset="-122"/>
                <a:cs typeface="+mn-cs"/>
              </a:rPr>
              <a:t>0</a:t>
            </a:r>
            <a:r>
              <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a:t>
            </a: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1)=(</a:t>
            </a:r>
            <a:r>
              <a:rPr kumimoji="0" lang="en-US" altLang="zh-CN" sz="2000" b="0" i="1"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q</a:t>
            </a:r>
            <a:r>
              <a:rPr kumimoji="0" lang="en-US" altLang="zh-CN" sz="2000" b="0" i="0" u="none" strike="noStrike" kern="1200" cap="none" spc="0" normalizeH="0" baseline="-25000" noProof="0">
                <a:ln>
                  <a:noFill/>
                </a:ln>
                <a:solidFill>
                  <a:srgbClr val="0000FF"/>
                </a:solidFill>
                <a:effectLst/>
                <a:uLnTx/>
                <a:uFillTx/>
                <a:latin typeface="Consolas" panose="020B0609020204030204" pitchFamily="49" charset="0"/>
                <a:ea typeface="宋体" panose="02010600030101010101" pitchFamily="2" charset="-122"/>
                <a:cs typeface="+mn-cs"/>
              </a:rPr>
              <a:t>0</a:t>
            </a:r>
            <a:r>
              <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a:t>
            </a: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1</a:t>
            </a:r>
            <a:r>
              <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a:t>
            </a: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L)</a:t>
            </a:r>
            <a:endPar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54275" name="Text Box 4"/>
          <p:cNvSpPr txBox="1"/>
          <p:nvPr/>
        </p:nvSpPr>
        <p:spPr>
          <a:xfrm>
            <a:off x="428625" y="4714875"/>
            <a:ext cx="7848600" cy="962025"/>
          </a:xfrm>
          <a:prstGeom prst="rect">
            <a:avLst/>
          </a:prstGeom>
          <a:noFill/>
          <a:ln w="9525">
            <a:noFill/>
          </a:ln>
        </p:spPr>
        <p:txBody>
          <a:bodyPr anchor="t" anchorCtr="0">
            <a:spAutoFit/>
          </a:bodyPr>
          <a:p>
            <a:pPr eaLnBrk="0" hangingPunct="0">
              <a:lnSpc>
                <a:spcPct val="150000"/>
              </a:lnSpc>
              <a:spcBef>
                <a:spcPct val="50000"/>
              </a:spcBef>
              <a:buClrTx/>
              <a:buFontTx/>
            </a:pPr>
            <a:r>
              <a:rPr lang="zh-CN" altLang="en-US" sz="2000" dirty="0">
                <a:solidFill>
                  <a:srgbClr val="0000FF"/>
                </a:solidFill>
                <a:latin typeface="Consolas" panose="020B0609020204030204" pitchFamily="49" charset="0"/>
                <a:ea typeface="楷体" panose="02010609060101010101" pitchFamily="49" charset="-122"/>
              </a:rPr>
              <a:t>　　</a:t>
            </a:r>
            <a:r>
              <a:rPr lang="zh-CN" altLang="en-US" sz="2000" dirty="0">
                <a:solidFill>
                  <a:srgbClr val="000000"/>
                </a:solidFill>
                <a:latin typeface="Consolas" panose="020B0609020204030204" pitchFamily="49" charset="0"/>
                <a:ea typeface="微软雅黑" panose="020B0503020204020204" pitchFamily="34" charset="-122"/>
              </a:rPr>
              <a:t>它是一个不确定图灵机，可以对输入的空带写下任意长的</a:t>
            </a:r>
            <a:r>
              <a:rPr lang="en-US" altLang="zh-CN" sz="2000" dirty="0">
                <a:solidFill>
                  <a:srgbClr val="000000"/>
                </a:solidFill>
                <a:latin typeface="Consolas" panose="020B0609020204030204" pitchFamily="49" charset="0"/>
                <a:ea typeface="微软雅黑" panose="020B0503020204020204" pitchFamily="34" charset="-122"/>
              </a:rPr>
              <a:t>1</a:t>
            </a:r>
            <a:r>
              <a:rPr lang="zh-CN" altLang="en-US" sz="2000" dirty="0">
                <a:solidFill>
                  <a:srgbClr val="000000"/>
                </a:solidFill>
                <a:latin typeface="Consolas" panose="020B0609020204030204" pitchFamily="49" charset="0"/>
                <a:ea typeface="微软雅黑" panose="020B0503020204020204" pitchFamily="34" charset="-122"/>
              </a:rPr>
              <a:t>段后停机。</a:t>
            </a:r>
            <a:endParaRPr lang="zh-CN" altLang="en-US" sz="2000" dirty="0">
              <a:solidFill>
                <a:srgbClr val="000000"/>
              </a:solidFill>
              <a:latin typeface="Consolas" panose="020B0609020204030204" pitchFamily="49" charset="0"/>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Text Box 3"/>
          <p:cNvSpPr txBox="1"/>
          <p:nvPr/>
        </p:nvSpPr>
        <p:spPr>
          <a:xfrm>
            <a:off x="500063" y="2371725"/>
            <a:ext cx="7745412" cy="1047750"/>
          </a:xfrm>
          <a:prstGeom prst="rect">
            <a:avLst/>
          </a:prstGeom>
          <a:noFill/>
          <a:ln w="9525">
            <a:noFill/>
          </a:ln>
        </p:spPr>
        <p:txBody>
          <a:bodyPr anchor="t" anchorCtr="0">
            <a:spAutoFit/>
          </a:bodyPr>
          <a:p>
            <a:pPr eaLnBrk="0" hangingPunct="0">
              <a:lnSpc>
                <a:spcPct val="150000"/>
              </a:lnSpc>
              <a:buClrTx/>
              <a:buFontTx/>
            </a:pPr>
            <a:r>
              <a:rPr lang="zh-CN" altLang="en-US" sz="2200" dirty="0">
                <a:solidFill>
                  <a:srgbClr val="0000FF"/>
                </a:solidFill>
                <a:latin typeface="微软雅黑" panose="020B0503020204020204" pitchFamily="34" charset="-122"/>
                <a:ea typeface="微软雅黑" panose="020B0503020204020204" pitchFamily="34" charset="-122"/>
              </a:rPr>
              <a:t>　　</a:t>
            </a:r>
            <a:r>
              <a:rPr lang="zh-CN" altLang="en-US" sz="2200" dirty="0">
                <a:solidFill>
                  <a:srgbClr val="000000"/>
                </a:solidFill>
                <a:latin typeface="微软雅黑" panose="020B0503020204020204" pitchFamily="34" charset="-122"/>
                <a:ea typeface="微软雅黑" panose="020B0503020204020204" pitchFamily="34" charset="-122"/>
              </a:rPr>
              <a:t>将存在多项式时间算法的问题看作是</a:t>
            </a:r>
            <a:r>
              <a:rPr lang="zh-CN" altLang="en-US" sz="2200" dirty="0">
                <a:solidFill>
                  <a:srgbClr val="FF00FF"/>
                </a:solidFill>
                <a:latin typeface="微软雅黑" panose="020B0503020204020204" pitchFamily="34" charset="-122"/>
                <a:ea typeface="微软雅黑" panose="020B0503020204020204" pitchFamily="34" charset="-122"/>
              </a:rPr>
              <a:t>易解问题</a:t>
            </a:r>
            <a:r>
              <a:rPr lang="zh-CN" altLang="en-US" sz="2200" dirty="0">
                <a:solidFill>
                  <a:srgbClr val="000000"/>
                </a:solidFill>
                <a:latin typeface="微软雅黑" panose="020B0503020204020204" pitchFamily="34" charset="-122"/>
                <a:ea typeface="微软雅黑" panose="020B0503020204020204" pitchFamily="34" charset="-122"/>
              </a:rPr>
              <a:t>，将需要指数时间级算法解决的问题看作是</a:t>
            </a:r>
            <a:r>
              <a:rPr lang="zh-CN" altLang="en-US" sz="2200" dirty="0">
                <a:solidFill>
                  <a:srgbClr val="FF00FF"/>
                </a:solidFill>
                <a:latin typeface="微软雅黑" panose="020B0503020204020204" pitchFamily="34" charset="-122"/>
                <a:ea typeface="微软雅黑" panose="020B0503020204020204" pitchFamily="34" charset="-122"/>
              </a:rPr>
              <a:t>难解问题</a:t>
            </a:r>
            <a:r>
              <a:rPr lang="zh-CN" altLang="en-US" sz="2200" dirty="0">
                <a:solidFill>
                  <a:srgbClr val="000000"/>
                </a:solidFill>
                <a:latin typeface="微软雅黑" panose="020B0503020204020204" pitchFamily="34" charset="-122"/>
                <a:ea typeface="微软雅黑" panose="020B0503020204020204" pitchFamily="34" charset="-122"/>
              </a:rPr>
              <a:t>。</a:t>
            </a:r>
            <a:endParaRPr lang="zh-CN" altLang="en-US" sz="2200" dirty="0">
              <a:solidFill>
                <a:srgbClr val="000000"/>
              </a:solidFill>
              <a:latin typeface="微软雅黑" panose="020B0503020204020204" pitchFamily="34" charset="-122"/>
              <a:ea typeface="微软雅黑" panose="020B0503020204020204" pitchFamily="34" charset="-122"/>
            </a:endParaRPr>
          </a:p>
        </p:txBody>
      </p:sp>
      <p:sp>
        <p:nvSpPr>
          <p:cNvPr id="7" name="TextBox 6"/>
          <p:cNvSpPr txBox="1"/>
          <p:nvPr/>
        </p:nvSpPr>
        <p:spPr>
          <a:xfrm>
            <a:off x="500063" y="1333500"/>
            <a:ext cx="4357688" cy="515938"/>
          </a:xfrm>
          <a:prstGeom prst="rect">
            <a:avLst/>
          </a:prstGeom>
        </p:spPr>
        <p:style>
          <a:lnRef idx="2">
            <a:schemeClr val="accent2"/>
          </a:lnRef>
          <a:fillRef idx="1">
            <a:schemeClr val="lt1"/>
          </a:fillRef>
          <a:effectRef idx="0">
            <a:schemeClr val="accent2"/>
          </a:effectRef>
          <a:fontRef idx="minor">
            <a:schemeClr val="dk1"/>
          </a:fontRef>
        </p:style>
        <p:txBody>
          <a:bodyPr tIns="72000" bIns="72000">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FF0000"/>
                </a:solidFill>
                <a:effectLst/>
                <a:uLnTx/>
                <a:uFillTx/>
                <a:latin typeface="Consolas" panose="020B0609020204030204" pitchFamily="49" charset="0"/>
                <a:ea typeface="微软雅黑" panose="020B0503020204020204" pitchFamily="34" charset="-122"/>
                <a:cs typeface="Consolas" panose="020B0609020204030204" pitchFamily="49" charset="0"/>
              </a:rPr>
              <a:t>11.1.1 </a:t>
            </a:r>
            <a:r>
              <a:rPr kumimoji="0" lang="zh-CN" altLang="zh-CN" sz="2400" b="0" i="0" u="none" strike="noStrike" kern="1200" cap="none" spc="0" normalizeH="0" baseline="0" noProof="0" dirty="0">
                <a:ln>
                  <a:noFill/>
                </a:ln>
                <a:solidFill>
                  <a:srgbClr val="FF0000"/>
                </a:solidFill>
                <a:effectLst/>
                <a:uLnTx/>
                <a:uFillTx/>
                <a:latin typeface="Consolas" panose="020B0609020204030204" pitchFamily="49" charset="0"/>
                <a:ea typeface="微软雅黑" panose="020B0503020204020204" pitchFamily="34" charset="-122"/>
                <a:cs typeface="Consolas" panose="020B0609020204030204" pitchFamily="49" charset="0"/>
              </a:rPr>
              <a:t>求解问题的分类</a:t>
            </a:r>
            <a:endParaRPr kumimoji="0" lang="zh-CN" altLang="zh-CN" sz="2400" b="0" i="0" u="none" strike="noStrike" kern="1200" cap="none" spc="0" normalizeH="0" baseline="0" noProof="0" dirty="0">
              <a:ln>
                <a:noFill/>
              </a:ln>
              <a:solidFill>
                <a:srgbClr val="FF0000"/>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5" name="TextBox 6"/>
          <p:cNvSpPr txBox="1"/>
          <p:nvPr/>
        </p:nvSpPr>
        <p:spPr>
          <a:xfrm>
            <a:off x="381000" y="457200"/>
            <a:ext cx="4357688" cy="63817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tIns="72000" bIns="720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schemeClr val="bg1"/>
                </a:solidFill>
                <a:effectLst/>
                <a:uLnTx/>
                <a:uFillTx/>
                <a:latin typeface="Consolas" panose="020B0609020204030204" pitchFamily="49" charset="0"/>
                <a:ea typeface="微软雅黑" panose="020B0503020204020204" pitchFamily="34" charset="-122"/>
                <a:cs typeface="Consolas" panose="020B0609020204030204" pitchFamily="49" charset="0"/>
              </a:rPr>
              <a:t>11.1 </a:t>
            </a:r>
            <a:r>
              <a:rPr kumimoji="0" lang="zh-CN" altLang="en-US" sz="3200" b="0" i="0" u="none" strike="noStrike" kern="1200" cap="none" spc="0" normalizeH="0" baseline="0" noProof="0" dirty="0">
                <a:ln>
                  <a:noFill/>
                </a:ln>
                <a:solidFill>
                  <a:schemeClr val="bg1"/>
                </a:solidFill>
                <a:effectLst/>
                <a:uLnTx/>
                <a:uFillTx/>
                <a:latin typeface="Consolas" panose="020B0609020204030204" pitchFamily="49" charset="0"/>
                <a:ea typeface="微软雅黑" panose="020B0503020204020204" pitchFamily="34" charset="-122"/>
                <a:cs typeface="Consolas" panose="020B0609020204030204" pitchFamily="49" charset="0"/>
              </a:rPr>
              <a:t>计算模型</a:t>
            </a:r>
            <a:endParaRPr kumimoji="0" lang="zh-CN" altLang="zh-CN" sz="3200" b="0" i="0" u="none" strike="noStrike" kern="1200" cap="none" spc="0" normalizeH="0" baseline="0" noProof="0" dirty="0">
              <a:ln>
                <a:noFill/>
              </a:ln>
              <a:solidFill>
                <a:schemeClr val="bg1"/>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5650" name="Text Box 2"/>
          <p:cNvSpPr txBox="1"/>
          <p:nvPr/>
        </p:nvSpPr>
        <p:spPr>
          <a:xfrm>
            <a:off x="428625" y="1428750"/>
            <a:ext cx="8208963" cy="2862263"/>
          </a:xfrm>
          <a:prstGeom prst="rect">
            <a:avLst/>
          </a:prstGeom>
          <a:noFill/>
          <a:ln w="9525">
            <a:noFill/>
          </a:ln>
        </p:spPr>
        <p:txBody>
          <a:bodyPr anchor="t" anchorCtr="0">
            <a:spAutoFit/>
          </a:bodyPr>
          <a:p>
            <a:pPr eaLnBrk="0" hangingPunct="0">
              <a:lnSpc>
                <a:spcPct val="150000"/>
              </a:lnSpc>
              <a:buClrTx/>
              <a:buFontTx/>
            </a:pPr>
            <a:r>
              <a:rPr lang="zh-CN" altLang="en-US" sz="2000" dirty="0">
                <a:solidFill>
                  <a:srgbClr val="000000"/>
                </a:solidFill>
                <a:latin typeface="Consolas" panose="020B0609020204030204" pitchFamily="49" charset="0"/>
                <a:ea typeface="楷体" panose="02010609060101010101" pitchFamily="49" charset="-122"/>
              </a:rPr>
              <a:t>　　</a:t>
            </a:r>
            <a:r>
              <a:rPr lang="zh-CN" altLang="en-US" sz="2000" dirty="0">
                <a:solidFill>
                  <a:srgbClr val="000000"/>
                </a:solidFill>
                <a:latin typeface="Consolas" panose="020B0609020204030204" pitchFamily="49" charset="0"/>
                <a:ea typeface="微软雅黑" panose="020B0503020204020204" pitchFamily="34" charset="-122"/>
              </a:rPr>
              <a:t>从中看出，对于一个输入串而言，可能存在着若干个演变过程，其中任何一个演变过程最后导致一个终止状态，则这个输入串就被非确定性图灵机接受。</a:t>
            </a:r>
            <a:endParaRPr lang="zh-CN" altLang="en-US" sz="2000" dirty="0">
              <a:solidFill>
                <a:srgbClr val="000000"/>
              </a:solidFill>
              <a:latin typeface="Consolas" panose="020B0609020204030204" pitchFamily="49" charset="0"/>
              <a:ea typeface="微软雅黑" panose="020B0503020204020204" pitchFamily="34" charset="-122"/>
            </a:endParaRPr>
          </a:p>
          <a:p>
            <a:pPr eaLnBrk="0" hangingPunct="0">
              <a:lnSpc>
                <a:spcPct val="150000"/>
              </a:lnSpc>
              <a:buClrTx/>
              <a:buFontTx/>
            </a:pPr>
            <a:r>
              <a:rPr lang="zh-CN" altLang="en-US" sz="2000" dirty="0">
                <a:solidFill>
                  <a:srgbClr val="000000"/>
                </a:solidFill>
                <a:latin typeface="Consolas" panose="020B0609020204030204" pitchFamily="49" charset="0"/>
                <a:ea typeface="微软雅黑" panose="020B0503020204020204" pitchFamily="34" charset="-122"/>
              </a:rPr>
              <a:t>　　同样，也可以定义</a:t>
            </a:r>
            <a:r>
              <a:rPr lang="zh-CN" altLang="en-US" sz="2000" dirty="0">
                <a:solidFill>
                  <a:srgbClr val="FF0000"/>
                </a:solidFill>
                <a:latin typeface="Consolas" panose="020B0609020204030204" pitchFamily="49" charset="0"/>
                <a:ea typeface="微软雅黑" panose="020B0503020204020204" pitchFamily="34" charset="-122"/>
              </a:rPr>
              <a:t>多带非确定性图灵机</a:t>
            </a:r>
            <a:r>
              <a:rPr lang="zh-CN" altLang="en-US" sz="2000" dirty="0">
                <a:solidFill>
                  <a:srgbClr val="000000"/>
                </a:solidFill>
                <a:latin typeface="Consolas" panose="020B0609020204030204" pitchFamily="49" charset="0"/>
                <a:ea typeface="微软雅黑" panose="020B0503020204020204" pitchFamily="34" charset="-122"/>
              </a:rPr>
              <a:t>。</a:t>
            </a:r>
            <a:endParaRPr lang="zh-CN" altLang="en-US" sz="2000" dirty="0">
              <a:solidFill>
                <a:srgbClr val="000000"/>
              </a:solidFill>
              <a:latin typeface="Consolas" panose="020B0609020204030204" pitchFamily="49" charset="0"/>
              <a:ea typeface="微软雅黑" panose="020B0503020204020204" pitchFamily="34" charset="-122"/>
            </a:endParaRPr>
          </a:p>
          <a:p>
            <a:pPr eaLnBrk="0" hangingPunct="0">
              <a:lnSpc>
                <a:spcPct val="150000"/>
              </a:lnSpc>
              <a:buClrTx/>
              <a:buFontTx/>
            </a:pPr>
            <a:r>
              <a:rPr lang="zh-CN" altLang="en-US" sz="2000" dirty="0">
                <a:solidFill>
                  <a:srgbClr val="0000FF"/>
                </a:solidFill>
                <a:latin typeface="Consolas" panose="020B0609020204030204" pitchFamily="49" charset="0"/>
                <a:ea typeface="微软雅黑" panose="020B0503020204020204" pitchFamily="34" charset="-122"/>
              </a:rPr>
              <a:t>　</a:t>
            </a:r>
            <a:r>
              <a:rPr lang="zh-CN" altLang="en-US" sz="2000" dirty="0">
                <a:solidFill>
                  <a:srgbClr val="000000"/>
                </a:solidFill>
                <a:latin typeface="Consolas" panose="020B0609020204030204" pitchFamily="49" charset="0"/>
                <a:ea typeface="微软雅黑" panose="020B0503020204020204" pitchFamily="34" charset="-122"/>
              </a:rPr>
              <a:t>　对于任意一个非确定性图灵机</a:t>
            </a:r>
            <a:r>
              <a:rPr lang="en-US" altLang="zh-CN" sz="2000" dirty="0">
                <a:solidFill>
                  <a:srgbClr val="000000"/>
                </a:solidFill>
                <a:latin typeface="Consolas" panose="020B0609020204030204" pitchFamily="49" charset="0"/>
                <a:ea typeface="微软雅黑" panose="020B0503020204020204" pitchFamily="34" charset="-122"/>
              </a:rPr>
              <a:t>M</a:t>
            </a:r>
            <a:r>
              <a:rPr lang="zh-CN" altLang="en-US" sz="2000" dirty="0">
                <a:solidFill>
                  <a:srgbClr val="000000"/>
                </a:solidFill>
                <a:latin typeface="Consolas" panose="020B0609020204030204" pitchFamily="49" charset="0"/>
                <a:ea typeface="微软雅黑" panose="020B0503020204020204" pitchFamily="34" charset="-122"/>
              </a:rPr>
              <a:t>，存在一个确定性图灵机</a:t>
            </a:r>
            <a:r>
              <a:rPr lang="en-US" altLang="zh-CN" sz="2000" dirty="0">
                <a:solidFill>
                  <a:srgbClr val="000000"/>
                </a:solidFill>
                <a:latin typeface="Consolas" panose="020B0609020204030204" pitchFamily="49" charset="0"/>
                <a:ea typeface="微软雅黑" panose="020B0503020204020204" pitchFamily="34" charset="-122"/>
              </a:rPr>
              <a:t>M'</a:t>
            </a:r>
            <a:r>
              <a:rPr lang="zh-CN" altLang="en-US" sz="2000" dirty="0">
                <a:solidFill>
                  <a:srgbClr val="000000"/>
                </a:solidFill>
                <a:latin typeface="Consolas" panose="020B0609020204030204" pitchFamily="49" charset="0"/>
                <a:ea typeface="微软雅黑" panose="020B0503020204020204" pitchFamily="34" charset="-122"/>
              </a:rPr>
              <a:t>，使得它们的语言相等，即</a:t>
            </a:r>
            <a:r>
              <a:rPr lang="en-US" altLang="zh-CN" sz="2000" dirty="0">
                <a:solidFill>
                  <a:srgbClr val="000000"/>
                </a:solidFill>
                <a:latin typeface="Consolas" panose="020B0609020204030204" pitchFamily="49" charset="0"/>
                <a:ea typeface="微软雅黑" panose="020B0503020204020204" pitchFamily="34" charset="-122"/>
              </a:rPr>
              <a:t>L(M)=L(M')</a:t>
            </a:r>
            <a:r>
              <a:rPr lang="zh-CN" altLang="en-US" sz="2000" dirty="0">
                <a:solidFill>
                  <a:srgbClr val="000000"/>
                </a:solidFill>
                <a:latin typeface="Consolas" panose="020B0609020204030204" pitchFamily="49" charset="0"/>
                <a:ea typeface="微软雅黑" panose="020B0503020204020204" pitchFamily="34" charset="-122"/>
              </a:rPr>
              <a:t>。</a:t>
            </a:r>
            <a:endParaRPr lang="zh-CN" altLang="en-US" sz="2000" dirty="0">
              <a:solidFill>
                <a:srgbClr val="000000"/>
              </a:solidFill>
              <a:latin typeface="Consolas" panose="020B0609020204030204" pitchFamily="49"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5650">
                                            <p:txEl>
                                              <p:charRg st="70" end="9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5650">
                                            <p:txEl>
                                              <p:charRg st="91" end="14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6" name="Text Box 2"/>
          <p:cNvSpPr txBox="1">
            <a:spLocks noChangeArrowheads="1"/>
          </p:cNvSpPr>
          <p:nvPr/>
        </p:nvSpPr>
        <p:spPr bwMode="auto">
          <a:xfrm>
            <a:off x="323850" y="1212850"/>
            <a:ext cx="5605463" cy="512763"/>
          </a:xfrm>
          <a:prstGeom prst="rect">
            <a:avLst/>
          </a:prstGeom>
          <a:solidFill>
            <a:schemeClr val="accent5">
              <a:lumMod val="75000"/>
            </a:schemeClr>
          </a:solidFill>
          <a:ln w="9525">
            <a:noFill/>
            <a:miter lim="800000"/>
          </a:ln>
          <a:effectLst/>
        </p:spPr>
        <p:txBody>
          <a:bodyPr tIns="72000" bIns="72000">
            <a:spAutoFit/>
          </a:bodyPr>
          <a:lstStyle/>
          <a:p>
            <a:pPr marR="0" algn="ctr" defTabSz="914400" eaLnBrk="0" hangingPunct="0">
              <a:spcBef>
                <a:spcPct val="50000"/>
              </a:spcBef>
              <a:buClrTx/>
              <a:buSzTx/>
              <a:buFontTx/>
              <a:buNone/>
              <a:defRPr/>
            </a:pPr>
            <a:r>
              <a:rPr kumimoji="0" lang="en-US" altLang="zh-CN" sz="2400" kern="1200" cap="none" spc="0" normalizeH="0" baseline="0" noProof="0" dirty="0">
                <a:solidFill>
                  <a:schemeClr val="bg1"/>
                </a:solidFill>
                <a:latin typeface="Consolas" panose="020B0609020204030204" pitchFamily="49" charset="0"/>
                <a:ea typeface="楷体" panose="02010609060101010101" pitchFamily="49" charset="-122"/>
                <a:cs typeface="Consolas" panose="020B0609020204030204" pitchFamily="49" charset="0"/>
              </a:rPr>
              <a:t>3. </a:t>
            </a:r>
            <a:r>
              <a:rPr kumimoji="0" lang="zh-CN" altLang="en-US" sz="2400" kern="1200" cap="none" spc="0" normalizeH="0" baseline="0" noProof="0" dirty="0">
                <a:solidFill>
                  <a:schemeClr val="bg1"/>
                </a:solidFill>
                <a:latin typeface="Consolas" panose="020B0609020204030204" pitchFamily="49" charset="0"/>
                <a:ea typeface="楷体" panose="02010609060101010101" pitchFamily="49" charset="-122"/>
                <a:cs typeface="Consolas" panose="020B0609020204030204" pitchFamily="49" charset="0"/>
              </a:rPr>
              <a:t>图灵机的停机问题与可计算性度量</a:t>
            </a:r>
            <a:endParaRPr kumimoji="0" lang="zh-CN" altLang="en-US" sz="2400" kern="1200" cap="none" spc="0" normalizeH="0" baseline="0" noProof="0" dirty="0">
              <a:solidFill>
                <a:schemeClr val="bg1"/>
              </a:solidFill>
              <a:latin typeface="Consolas" panose="020B0609020204030204" pitchFamily="49" charset="0"/>
              <a:ea typeface="楷体" panose="02010609060101010101" pitchFamily="49" charset="-122"/>
              <a:cs typeface="Consolas" panose="020B0609020204030204" pitchFamily="49" charset="0"/>
            </a:endParaRPr>
          </a:p>
        </p:txBody>
      </p:sp>
      <p:sp>
        <p:nvSpPr>
          <p:cNvPr id="154627" name="Text Box 3"/>
          <p:cNvSpPr txBox="1"/>
          <p:nvPr/>
        </p:nvSpPr>
        <p:spPr>
          <a:xfrm>
            <a:off x="323850" y="2057400"/>
            <a:ext cx="8286750" cy="2954338"/>
          </a:xfrm>
          <a:prstGeom prst="rect">
            <a:avLst/>
          </a:prstGeom>
          <a:noFill/>
          <a:ln w="9525">
            <a:noFill/>
          </a:ln>
        </p:spPr>
        <p:txBody>
          <a:bodyPr anchor="t" anchorCtr="0">
            <a:spAutoFit/>
          </a:bodyPr>
          <a:p>
            <a:pPr eaLnBrk="0" hangingPunct="0">
              <a:lnSpc>
                <a:spcPct val="150000"/>
              </a:lnSpc>
              <a:buClrTx/>
              <a:buFontTx/>
            </a:pPr>
            <a:r>
              <a:rPr lang="zh-CN" altLang="en-US" sz="2200" dirty="0">
                <a:solidFill>
                  <a:srgbClr val="000000"/>
                </a:solidFill>
                <a:latin typeface="Consolas" panose="020B0609020204030204" pitchFamily="49" charset="0"/>
                <a:ea typeface="楷体" panose="02010609060101010101" pitchFamily="49" charset="-122"/>
              </a:rPr>
              <a:t>　　</a:t>
            </a:r>
            <a:r>
              <a:rPr lang="zh-CN" altLang="en-US" sz="2200" dirty="0">
                <a:solidFill>
                  <a:srgbClr val="000000"/>
                </a:solidFill>
                <a:latin typeface="Consolas" panose="020B0609020204030204" pitchFamily="49" charset="0"/>
                <a:ea typeface="微软雅黑" panose="020B0503020204020204" pitchFamily="34" charset="-122"/>
              </a:rPr>
              <a:t>一个图灵机并不是对任何输入都能停机。一般来说，一个图灵机</a:t>
            </a:r>
            <a:r>
              <a:rPr lang="en-US" altLang="zh-CN" sz="2200" dirty="0">
                <a:solidFill>
                  <a:srgbClr val="000000"/>
                </a:solidFill>
                <a:latin typeface="Consolas" panose="020B0609020204030204" pitchFamily="49" charset="0"/>
                <a:ea typeface="微软雅黑" panose="020B0503020204020204" pitchFamily="34" charset="-122"/>
              </a:rPr>
              <a:t>M</a:t>
            </a:r>
            <a:r>
              <a:rPr lang="zh-CN" altLang="en-US" sz="2200" dirty="0">
                <a:solidFill>
                  <a:srgbClr val="000000"/>
                </a:solidFill>
                <a:latin typeface="Consolas" panose="020B0609020204030204" pitchFamily="49" charset="0"/>
                <a:ea typeface="微软雅黑" panose="020B0503020204020204" pitchFamily="34" charset="-122"/>
              </a:rPr>
              <a:t>对一个输入串</a:t>
            </a:r>
            <a:r>
              <a:rPr lang="en-US" altLang="zh-CN" sz="2200" dirty="0">
                <a:solidFill>
                  <a:srgbClr val="000000"/>
                </a:solidFill>
                <a:latin typeface="Consolas" panose="020B0609020204030204" pitchFamily="49" charset="0"/>
                <a:ea typeface="微软雅黑" panose="020B0503020204020204" pitchFamily="34" charset="-122"/>
              </a:rPr>
              <a:t>w</a:t>
            </a:r>
            <a:r>
              <a:rPr lang="zh-CN" altLang="en-US" sz="2200" dirty="0">
                <a:solidFill>
                  <a:srgbClr val="000000"/>
                </a:solidFill>
                <a:latin typeface="Consolas" panose="020B0609020204030204" pitchFamily="49" charset="0"/>
                <a:ea typeface="微软雅黑" panose="020B0503020204020204" pitchFamily="34" charset="-122"/>
              </a:rPr>
              <a:t>的工作过程可能遇到三种情况：</a:t>
            </a:r>
            <a:endParaRPr lang="zh-CN" altLang="en-US" sz="2200" dirty="0">
              <a:solidFill>
                <a:srgbClr val="000000"/>
              </a:solidFill>
              <a:latin typeface="Consolas" panose="020B0609020204030204" pitchFamily="49" charset="0"/>
              <a:ea typeface="微软雅黑" panose="020B0503020204020204" pitchFamily="34" charset="-122"/>
            </a:endParaRPr>
          </a:p>
          <a:p>
            <a:pPr eaLnBrk="0" hangingPunct="0">
              <a:lnSpc>
                <a:spcPct val="150000"/>
              </a:lnSpc>
              <a:buClrTx/>
              <a:buFontTx/>
            </a:pPr>
            <a:r>
              <a:rPr lang="zh-CN" altLang="en-US" sz="2000" dirty="0">
                <a:solidFill>
                  <a:srgbClr val="006600"/>
                </a:solidFill>
                <a:latin typeface="Consolas" panose="020B0609020204030204" pitchFamily="49" charset="0"/>
                <a:ea typeface="微软雅黑" panose="020B0503020204020204" pitchFamily="34" charset="-122"/>
              </a:rPr>
              <a:t>　　（</a:t>
            </a:r>
            <a:r>
              <a:rPr lang="en-US" altLang="zh-CN" sz="2000" dirty="0">
                <a:solidFill>
                  <a:srgbClr val="006600"/>
                </a:solidFill>
                <a:latin typeface="Consolas" panose="020B0609020204030204" pitchFamily="49" charset="0"/>
                <a:ea typeface="微软雅黑" panose="020B0503020204020204" pitchFamily="34" charset="-122"/>
              </a:rPr>
              <a:t>1</a:t>
            </a:r>
            <a:r>
              <a:rPr lang="zh-CN" altLang="en-US" sz="2000" dirty="0">
                <a:solidFill>
                  <a:srgbClr val="006600"/>
                </a:solidFill>
                <a:latin typeface="Consolas" panose="020B0609020204030204" pitchFamily="49" charset="0"/>
                <a:ea typeface="微软雅黑" panose="020B0503020204020204" pitchFamily="34" charset="-122"/>
              </a:rPr>
              <a:t>）进入终止状态，这时</a:t>
            </a:r>
            <a:r>
              <a:rPr lang="en-US" altLang="zh-CN" sz="2000" dirty="0">
                <a:solidFill>
                  <a:srgbClr val="006600"/>
                </a:solidFill>
                <a:latin typeface="Consolas" panose="020B0609020204030204" pitchFamily="49" charset="0"/>
                <a:ea typeface="微软雅黑" panose="020B0503020204020204" pitchFamily="34" charset="-122"/>
              </a:rPr>
              <a:t>M</a:t>
            </a:r>
            <a:r>
              <a:rPr lang="zh-CN" altLang="en-US" sz="2000" dirty="0">
                <a:solidFill>
                  <a:srgbClr val="006600"/>
                </a:solidFill>
                <a:latin typeface="Consolas" panose="020B0609020204030204" pitchFamily="49" charset="0"/>
                <a:ea typeface="微软雅黑" panose="020B0503020204020204" pitchFamily="34" charset="-122"/>
              </a:rPr>
              <a:t>停机，并接受</a:t>
            </a:r>
            <a:r>
              <a:rPr lang="en-US" altLang="zh-CN" sz="2000" i="1" dirty="0">
                <a:solidFill>
                  <a:srgbClr val="006600"/>
                </a:solidFill>
                <a:latin typeface="Consolas" panose="020B0609020204030204" pitchFamily="49" charset="0"/>
                <a:ea typeface="微软雅黑" panose="020B0503020204020204" pitchFamily="34" charset="-122"/>
              </a:rPr>
              <a:t>w</a:t>
            </a:r>
            <a:r>
              <a:rPr lang="zh-CN" altLang="en-US" sz="2000" dirty="0">
                <a:solidFill>
                  <a:srgbClr val="006600"/>
                </a:solidFill>
                <a:latin typeface="Consolas" panose="020B0609020204030204" pitchFamily="49" charset="0"/>
                <a:ea typeface="微软雅黑" panose="020B0503020204020204" pitchFamily="34" charset="-122"/>
              </a:rPr>
              <a:t>。</a:t>
            </a:r>
            <a:endParaRPr lang="zh-CN" altLang="en-US" sz="2000" dirty="0">
              <a:solidFill>
                <a:srgbClr val="006600"/>
              </a:solidFill>
              <a:latin typeface="Consolas" panose="020B0609020204030204" pitchFamily="49" charset="0"/>
              <a:ea typeface="微软雅黑" panose="020B0503020204020204" pitchFamily="34" charset="-122"/>
            </a:endParaRPr>
          </a:p>
          <a:p>
            <a:pPr eaLnBrk="0" hangingPunct="0">
              <a:lnSpc>
                <a:spcPct val="150000"/>
              </a:lnSpc>
              <a:buClrTx/>
              <a:buFontTx/>
            </a:pPr>
            <a:r>
              <a:rPr lang="zh-CN" altLang="en-US" sz="2000" dirty="0">
                <a:solidFill>
                  <a:srgbClr val="006600"/>
                </a:solidFill>
                <a:latin typeface="Consolas" panose="020B0609020204030204" pitchFamily="49" charset="0"/>
                <a:ea typeface="微软雅黑" panose="020B0503020204020204" pitchFamily="34" charset="-122"/>
              </a:rPr>
              <a:t>　　（</a:t>
            </a:r>
            <a:r>
              <a:rPr lang="en-US" altLang="zh-CN" sz="2000" dirty="0">
                <a:solidFill>
                  <a:srgbClr val="006600"/>
                </a:solidFill>
                <a:latin typeface="Consolas" panose="020B0609020204030204" pitchFamily="49" charset="0"/>
                <a:ea typeface="微软雅黑" panose="020B0503020204020204" pitchFamily="34" charset="-122"/>
              </a:rPr>
              <a:t>2</a:t>
            </a:r>
            <a:r>
              <a:rPr lang="zh-CN" altLang="en-US" sz="2000" dirty="0">
                <a:solidFill>
                  <a:srgbClr val="006600"/>
                </a:solidFill>
                <a:latin typeface="Consolas" panose="020B0609020204030204" pitchFamily="49" charset="0"/>
                <a:ea typeface="微软雅黑" panose="020B0503020204020204" pitchFamily="34" charset="-122"/>
              </a:rPr>
              <a:t>）未进入终止状态，但</a:t>
            </a:r>
            <a:r>
              <a:rPr lang="en-US" altLang="zh-CN" sz="2000" dirty="0">
                <a:solidFill>
                  <a:srgbClr val="006600"/>
                </a:solidFill>
                <a:latin typeface="Consolas" panose="020B0609020204030204" pitchFamily="49" charset="0"/>
                <a:ea typeface="微软雅黑" panose="020B0503020204020204" pitchFamily="34" charset="-122"/>
              </a:rPr>
              <a:t>δ</a:t>
            </a:r>
            <a:r>
              <a:rPr lang="zh-CN" altLang="en-US" sz="2000" dirty="0">
                <a:solidFill>
                  <a:srgbClr val="006600"/>
                </a:solidFill>
                <a:latin typeface="Consolas" panose="020B0609020204030204" pitchFamily="49" charset="0"/>
                <a:ea typeface="微软雅黑" panose="020B0503020204020204" pitchFamily="34" charset="-122"/>
              </a:rPr>
              <a:t>无定义，此时</a:t>
            </a:r>
            <a:r>
              <a:rPr lang="en-US" altLang="zh-CN" sz="2000" dirty="0">
                <a:solidFill>
                  <a:srgbClr val="006600"/>
                </a:solidFill>
                <a:latin typeface="Consolas" panose="020B0609020204030204" pitchFamily="49" charset="0"/>
                <a:ea typeface="微软雅黑" panose="020B0503020204020204" pitchFamily="34" charset="-122"/>
              </a:rPr>
              <a:t>M</a:t>
            </a:r>
            <a:r>
              <a:rPr lang="zh-CN" altLang="en-US" sz="2000" dirty="0">
                <a:solidFill>
                  <a:srgbClr val="006600"/>
                </a:solidFill>
                <a:latin typeface="Consolas" panose="020B0609020204030204" pitchFamily="49" charset="0"/>
                <a:ea typeface="微软雅黑" panose="020B0503020204020204" pitchFamily="34" charset="-122"/>
              </a:rPr>
              <a:t>停机，但不接受</a:t>
            </a:r>
            <a:r>
              <a:rPr lang="en-US" altLang="zh-CN" sz="2000" i="1" dirty="0">
                <a:solidFill>
                  <a:srgbClr val="006600"/>
                </a:solidFill>
                <a:latin typeface="Consolas" panose="020B0609020204030204" pitchFamily="49" charset="0"/>
                <a:ea typeface="微软雅黑" panose="020B0503020204020204" pitchFamily="34" charset="-122"/>
              </a:rPr>
              <a:t>w</a:t>
            </a:r>
            <a:r>
              <a:rPr lang="zh-CN" altLang="en-US" sz="2000" dirty="0">
                <a:solidFill>
                  <a:srgbClr val="006600"/>
                </a:solidFill>
                <a:latin typeface="Consolas" panose="020B0609020204030204" pitchFamily="49" charset="0"/>
                <a:ea typeface="微软雅黑" panose="020B0503020204020204" pitchFamily="34" charset="-122"/>
              </a:rPr>
              <a:t>。</a:t>
            </a:r>
            <a:endParaRPr lang="zh-CN" altLang="en-US" sz="2000" dirty="0">
              <a:solidFill>
                <a:srgbClr val="006600"/>
              </a:solidFill>
              <a:latin typeface="Consolas" panose="020B0609020204030204" pitchFamily="49" charset="0"/>
              <a:ea typeface="微软雅黑" panose="020B0503020204020204" pitchFamily="34" charset="-122"/>
            </a:endParaRPr>
          </a:p>
          <a:p>
            <a:pPr eaLnBrk="0" hangingPunct="0">
              <a:lnSpc>
                <a:spcPct val="150000"/>
              </a:lnSpc>
              <a:buClrTx/>
              <a:buFontTx/>
            </a:pPr>
            <a:r>
              <a:rPr lang="zh-CN" altLang="en-US" sz="2000" dirty="0">
                <a:solidFill>
                  <a:srgbClr val="006600"/>
                </a:solidFill>
                <a:latin typeface="Consolas" panose="020B0609020204030204" pitchFamily="49" charset="0"/>
                <a:ea typeface="微软雅黑" panose="020B0503020204020204" pitchFamily="34" charset="-122"/>
              </a:rPr>
              <a:t>　　（</a:t>
            </a:r>
            <a:r>
              <a:rPr lang="en-US" altLang="zh-CN" sz="2000" dirty="0">
                <a:solidFill>
                  <a:srgbClr val="006600"/>
                </a:solidFill>
                <a:latin typeface="Consolas" panose="020B0609020204030204" pitchFamily="49" charset="0"/>
                <a:ea typeface="微软雅黑" panose="020B0503020204020204" pitchFamily="34" charset="-122"/>
              </a:rPr>
              <a:t>3</a:t>
            </a:r>
            <a:r>
              <a:rPr lang="zh-CN" altLang="en-US" sz="2000" dirty="0">
                <a:solidFill>
                  <a:srgbClr val="006600"/>
                </a:solidFill>
                <a:latin typeface="Consolas" panose="020B0609020204030204" pitchFamily="49" charset="0"/>
                <a:ea typeface="微软雅黑" panose="020B0503020204020204" pitchFamily="34" charset="-122"/>
              </a:rPr>
              <a:t>）一直不进入终止状态，且</a:t>
            </a:r>
            <a:r>
              <a:rPr lang="en-US" altLang="zh-CN" sz="2000" dirty="0">
                <a:solidFill>
                  <a:srgbClr val="006600"/>
                </a:solidFill>
                <a:latin typeface="Consolas" panose="020B0609020204030204" pitchFamily="49" charset="0"/>
                <a:ea typeface="微软雅黑" panose="020B0503020204020204" pitchFamily="34" charset="-122"/>
              </a:rPr>
              <a:t>δ</a:t>
            </a:r>
            <a:r>
              <a:rPr lang="zh-CN" altLang="en-US" sz="2000" dirty="0">
                <a:solidFill>
                  <a:srgbClr val="006600"/>
                </a:solidFill>
                <a:latin typeface="Consolas" panose="020B0609020204030204" pitchFamily="49" charset="0"/>
                <a:ea typeface="微软雅黑" panose="020B0503020204020204" pitchFamily="34" charset="-122"/>
              </a:rPr>
              <a:t>一直有定义。这时进入死循环，</a:t>
            </a:r>
            <a:r>
              <a:rPr lang="en-US" altLang="zh-CN" sz="2000" dirty="0">
                <a:solidFill>
                  <a:srgbClr val="006600"/>
                </a:solidFill>
                <a:latin typeface="Consolas" panose="020B0609020204030204" pitchFamily="49" charset="0"/>
                <a:ea typeface="微软雅黑" panose="020B0503020204020204" pitchFamily="34" charset="-122"/>
              </a:rPr>
              <a:t>M</a:t>
            </a:r>
            <a:r>
              <a:rPr lang="zh-CN" altLang="en-US" sz="2000" dirty="0">
                <a:solidFill>
                  <a:srgbClr val="006600"/>
                </a:solidFill>
                <a:latin typeface="Consolas" panose="020B0609020204030204" pitchFamily="49" charset="0"/>
                <a:ea typeface="微软雅黑" panose="020B0503020204020204" pitchFamily="34" charset="-122"/>
              </a:rPr>
              <a:t>永不停机。</a:t>
            </a:r>
            <a:endParaRPr lang="zh-CN" altLang="en-US" sz="2000" dirty="0">
              <a:solidFill>
                <a:srgbClr val="006600"/>
              </a:solidFill>
              <a:latin typeface="Consolas" panose="020B0609020204030204" pitchFamily="49"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4627">
                                            <p:txEl>
                                              <p:charRg st="53" end="7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4627">
                                            <p:txEl>
                                              <p:charRg st="77" end="10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4627">
                                            <p:txEl>
                                              <p:charRg st="109" end="14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02" name="Text Box 2"/>
          <p:cNvSpPr txBox="1"/>
          <p:nvPr/>
        </p:nvSpPr>
        <p:spPr>
          <a:xfrm>
            <a:off x="357188" y="1214438"/>
            <a:ext cx="8558212" cy="2811462"/>
          </a:xfrm>
          <a:prstGeom prst="rect">
            <a:avLst/>
          </a:prstGeom>
          <a:noFill/>
          <a:ln w="9525">
            <a:noFill/>
          </a:ln>
        </p:spPr>
        <p:txBody>
          <a:bodyPr anchor="t" anchorCtr="0">
            <a:spAutoFit/>
          </a:bodyPr>
          <a:p>
            <a:pPr eaLnBrk="0" hangingPunct="0">
              <a:lnSpc>
                <a:spcPct val="150000"/>
              </a:lnSpc>
              <a:buClrTx/>
              <a:buFontTx/>
            </a:pPr>
            <a:r>
              <a:rPr lang="zh-CN" altLang="en-US" sz="2000" dirty="0">
                <a:latin typeface="Consolas" panose="020B0609020204030204" pitchFamily="49" charset="0"/>
                <a:ea typeface="楷体" panose="02010609060101010101" pitchFamily="49" charset="-122"/>
              </a:rPr>
              <a:t>　　</a:t>
            </a:r>
            <a:r>
              <a:rPr lang="zh-CN" altLang="en-US" sz="2000" dirty="0">
                <a:solidFill>
                  <a:srgbClr val="000000"/>
                </a:solidFill>
                <a:latin typeface="Consolas" panose="020B0609020204030204" pitchFamily="49" charset="0"/>
                <a:ea typeface="微软雅黑" panose="020B0503020204020204" pitchFamily="34" charset="-122"/>
              </a:rPr>
              <a:t>可计算函数与可计算语言的定义与图灵机的停机问题有密切的关系。</a:t>
            </a:r>
            <a:endParaRPr lang="zh-CN" altLang="en-US" sz="2000" dirty="0">
              <a:solidFill>
                <a:srgbClr val="000000"/>
              </a:solidFill>
              <a:latin typeface="Consolas" panose="020B0609020204030204" pitchFamily="49" charset="0"/>
              <a:ea typeface="微软雅黑" panose="020B0503020204020204" pitchFamily="34" charset="-122"/>
            </a:endParaRPr>
          </a:p>
          <a:p>
            <a:pPr eaLnBrk="0" hangingPunct="0">
              <a:lnSpc>
                <a:spcPct val="150000"/>
              </a:lnSpc>
              <a:buClrTx/>
              <a:buFontTx/>
            </a:pPr>
            <a:r>
              <a:rPr lang="zh-CN" altLang="en-US" sz="2000" dirty="0">
                <a:solidFill>
                  <a:srgbClr val="000000"/>
                </a:solidFill>
                <a:latin typeface="Consolas" panose="020B0609020204030204" pitchFamily="49" charset="0"/>
                <a:ea typeface="微软雅黑" panose="020B0503020204020204" pitchFamily="34" charset="-122"/>
              </a:rPr>
              <a:t>　　若一个语言被一个图灵机</a:t>
            </a:r>
            <a:r>
              <a:rPr lang="en-US" altLang="zh-CN" sz="2000" dirty="0">
                <a:solidFill>
                  <a:srgbClr val="000000"/>
                </a:solidFill>
                <a:latin typeface="Consolas" panose="020B0609020204030204" pitchFamily="49" charset="0"/>
                <a:ea typeface="微软雅黑" panose="020B0503020204020204" pitchFamily="34" charset="-122"/>
              </a:rPr>
              <a:t>M</a:t>
            </a:r>
            <a:r>
              <a:rPr lang="zh-CN" altLang="en-US" sz="2000" dirty="0">
                <a:solidFill>
                  <a:srgbClr val="000000"/>
                </a:solidFill>
                <a:latin typeface="Consolas" panose="020B0609020204030204" pitchFamily="49" charset="0"/>
                <a:ea typeface="微软雅黑" panose="020B0503020204020204" pitchFamily="34" charset="-122"/>
              </a:rPr>
              <a:t>接受，且对任意输入串</a:t>
            </a:r>
            <a:r>
              <a:rPr lang="en-US" altLang="zh-CN" sz="2000" i="1" dirty="0">
                <a:solidFill>
                  <a:srgbClr val="000000"/>
                </a:solidFill>
                <a:latin typeface="Consolas" panose="020B0609020204030204" pitchFamily="49" charset="0"/>
                <a:ea typeface="微软雅黑" panose="020B0503020204020204" pitchFamily="34" charset="-122"/>
              </a:rPr>
              <a:t>w</a:t>
            </a:r>
            <a:r>
              <a:rPr lang="zh-CN" altLang="en-US" sz="2000" dirty="0">
                <a:solidFill>
                  <a:srgbClr val="000000"/>
                </a:solidFill>
                <a:latin typeface="Consolas" panose="020B0609020204030204" pitchFamily="49" charset="0"/>
                <a:ea typeface="微软雅黑" panose="020B0503020204020204" pitchFamily="34" charset="-122"/>
              </a:rPr>
              <a:t>，</a:t>
            </a:r>
            <a:r>
              <a:rPr lang="en-US" altLang="zh-CN" sz="2000" dirty="0">
                <a:solidFill>
                  <a:srgbClr val="000000"/>
                </a:solidFill>
                <a:latin typeface="Consolas" panose="020B0609020204030204" pitchFamily="49" charset="0"/>
                <a:ea typeface="微软雅黑" panose="020B0503020204020204" pitchFamily="34" charset="-122"/>
              </a:rPr>
              <a:t>M</a:t>
            </a:r>
            <a:r>
              <a:rPr lang="zh-CN" altLang="en-US" sz="2000" dirty="0">
                <a:solidFill>
                  <a:srgbClr val="000000"/>
                </a:solidFill>
                <a:latin typeface="Consolas" panose="020B0609020204030204" pitchFamily="49" charset="0"/>
                <a:ea typeface="微软雅黑" panose="020B0503020204020204" pitchFamily="34" charset="-122"/>
              </a:rPr>
              <a:t>都停机，称之为</a:t>
            </a:r>
            <a:r>
              <a:rPr lang="zh-CN" altLang="en-US" sz="2000" dirty="0">
                <a:solidFill>
                  <a:srgbClr val="FF0000"/>
                </a:solidFill>
                <a:latin typeface="Consolas" panose="020B0609020204030204" pitchFamily="49" charset="0"/>
                <a:ea typeface="微软雅黑" panose="020B0503020204020204" pitchFamily="34" charset="-122"/>
              </a:rPr>
              <a:t>递归语言</a:t>
            </a:r>
            <a:r>
              <a:rPr lang="zh-CN" altLang="en-US" sz="2000" dirty="0">
                <a:solidFill>
                  <a:srgbClr val="000000"/>
                </a:solidFill>
                <a:latin typeface="Consolas" panose="020B0609020204030204" pitchFamily="49" charset="0"/>
                <a:ea typeface="微软雅黑" panose="020B0503020204020204" pitchFamily="34" charset="-122"/>
              </a:rPr>
              <a:t>。一个语言是可计算的，当且仅当它是一个递归语言。</a:t>
            </a:r>
            <a:endParaRPr lang="en-US" altLang="zh-CN" sz="2000" dirty="0">
              <a:solidFill>
                <a:srgbClr val="000000"/>
              </a:solidFill>
              <a:latin typeface="Consolas" panose="020B0609020204030204" pitchFamily="49" charset="0"/>
              <a:ea typeface="微软雅黑" panose="020B0503020204020204" pitchFamily="34" charset="-122"/>
            </a:endParaRPr>
          </a:p>
          <a:p>
            <a:pPr eaLnBrk="0" hangingPunct="0">
              <a:lnSpc>
                <a:spcPct val="150000"/>
              </a:lnSpc>
              <a:buClrTx/>
              <a:buFontTx/>
            </a:pPr>
            <a:r>
              <a:rPr lang="en-US" altLang="zh-CN" sz="2000" dirty="0">
                <a:solidFill>
                  <a:srgbClr val="000000"/>
                </a:solidFill>
                <a:latin typeface="Consolas" panose="020B0609020204030204" pitchFamily="49" charset="0"/>
                <a:ea typeface="微软雅黑" panose="020B0503020204020204" pitchFamily="34" charset="-122"/>
              </a:rPr>
              <a:t>    </a:t>
            </a:r>
            <a:r>
              <a:rPr lang="zh-CN" altLang="en-US" sz="2000" dirty="0">
                <a:solidFill>
                  <a:srgbClr val="000000"/>
                </a:solidFill>
                <a:latin typeface="Consolas" panose="020B0609020204030204" pitchFamily="49" charset="0"/>
                <a:ea typeface="微软雅黑" panose="020B0503020204020204" pitchFamily="34" charset="-122"/>
              </a:rPr>
              <a:t>同样，一个函数是可计算的，当且仅当它是完全递归函数，即存在图灵机</a:t>
            </a:r>
            <a:r>
              <a:rPr lang="en-US" altLang="zh-CN" sz="2000" dirty="0">
                <a:solidFill>
                  <a:srgbClr val="000000"/>
                </a:solidFill>
                <a:latin typeface="Consolas" panose="020B0609020204030204" pitchFamily="49" charset="0"/>
                <a:ea typeface="微软雅黑" panose="020B0503020204020204" pitchFamily="34" charset="-122"/>
              </a:rPr>
              <a:t>M</a:t>
            </a:r>
            <a:r>
              <a:rPr lang="zh-CN" altLang="en-US" sz="2000" dirty="0">
                <a:solidFill>
                  <a:srgbClr val="000000"/>
                </a:solidFill>
                <a:latin typeface="Consolas" panose="020B0609020204030204" pitchFamily="49" charset="0"/>
                <a:ea typeface="微软雅黑" panose="020B0503020204020204" pitchFamily="34" charset="-122"/>
              </a:rPr>
              <a:t>实现其计算功能，对于任意输入，</a:t>
            </a:r>
            <a:r>
              <a:rPr lang="en-US" altLang="zh-CN" sz="2000" dirty="0">
                <a:solidFill>
                  <a:srgbClr val="000000"/>
                </a:solidFill>
                <a:latin typeface="Consolas" panose="020B0609020204030204" pitchFamily="49" charset="0"/>
                <a:ea typeface="微软雅黑" panose="020B0503020204020204" pitchFamily="34" charset="-122"/>
              </a:rPr>
              <a:t>M</a:t>
            </a:r>
            <a:r>
              <a:rPr lang="zh-CN" altLang="en-US" sz="2000" dirty="0">
                <a:solidFill>
                  <a:srgbClr val="000000"/>
                </a:solidFill>
                <a:latin typeface="Consolas" panose="020B0609020204030204" pitchFamily="49" charset="0"/>
                <a:ea typeface="微软雅黑" panose="020B0503020204020204" pitchFamily="34" charset="-122"/>
              </a:rPr>
              <a:t>都能停机。</a:t>
            </a:r>
            <a:endParaRPr lang="zh-CN" altLang="en-US" sz="2000" dirty="0">
              <a:solidFill>
                <a:srgbClr val="000000"/>
              </a:solidFill>
              <a:latin typeface="Consolas" panose="020B0609020204030204" pitchFamily="49" charset="0"/>
              <a:ea typeface="微软雅黑" panose="020B0503020204020204" pitchFamily="34" charset="-122"/>
            </a:endParaRPr>
          </a:p>
          <a:p>
            <a:pPr eaLnBrk="0" hangingPunct="0">
              <a:lnSpc>
                <a:spcPct val="150000"/>
              </a:lnSpc>
              <a:buClrTx/>
              <a:buFontTx/>
            </a:pPr>
            <a:r>
              <a:rPr lang="zh-CN" altLang="en-US" sz="2000" dirty="0">
                <a:solidFill>
                  <a:srgbClr val="000000"/>
                </a:solidFill>
                <a:latin typeface="Consolas" panose="020B0609020204030204" pitchFamily="49" charset="0"/>
                <a:ea typeface="微软雅黑" panose="020B0503020204020204" pitchFamily="34" charset="-122"/>
              </a:rPr>
              <a:t>　　从根本上说，</a:t>
            </a:r>
            <a:r>
              <a:rPr lang="zh-CN" altLang="en-US" sz="2000" dirty="0">
                <a:solidFill>
                  <a:srgbClr val="CC3300"/>
                </a:solidFill>
                <a:latin typeface="Consolas" panose="020B0609020204030204" pitchFamily="49" charset="0"/>
                <a:ea typeface="微软雅黑" panose="020B0503020204020204" pitchFamily="34" charset="-122"/>
              </a:rPr>
              <a:t>一个算法就是一个确定的、对任意输入都停机的图灵机</a:t>
            </a:r>
            <a:endParaRPr lang="zh-CN" altLang="en-US" sz="2000" dirty="0">
              <a:latin typeface="Consolas" panose="020B0609020204030204" pitchFamily="49"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02">
                                            <p:txEl>
                                              <p:charRg st="33" end="9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02">
                                            <p:txEl>
                                              <p:charRg st="96" end="15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602">
                                            <p:txEl>
                                              <p:charRg st="155" end="18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9" name="Text Box 3"/>
          <p:cNvSpPr txBox="1"/>
          <p:nvPr/>
        </p:nvSpPr>
        <p:spPr>
          <a:xfrm>
            <a:off x="468313" y="1196975"/>
            <a:ext cx="8135937" cy="2781300"/>
          </a:xfrm>
          <a:prstGeom prst="rect">
            <a:avLst/>
          </a:prstGeom>
          <a:noFill/>
          <a:ln w="9525">
            <a:noFill/>
          </a:ln>
        </p:spPr>
        <p:txBody>
          <a:bodyPr anchor="t" anchorCtr="0">
            <a:spAutoFit/>
          </a:bodyPr>
          <a:p>
            <a:pPr eaLnBrk="0" hangingPunct="0">
              <a:lnSpc>
                <a:spcPct val="150000"/>
              </a:lnSpc>
              <a:spcBef>
                <a:spcPct val="50000"/>
              </a:spcBef>
              <a:buClrTx/>
              <a:buFontTx/>
            </a:pPr>
            <a:r>
              <a:rPr lang="zh-CN" altLang="en-US" sz="2000" dirty="0">
                <a:latin typeface="Consolas" panose="020B0609020204030204" pitchFamily="49" charset="0"/>
                <a:ea typeface="楷体" panose="02010609060101010101" pitchFamily="49" charset="-122"/>
              </a:rPr>
              <a:t>　</a:t>
            </a:r>
            <a:r>
              <a:rPr lang="zh-CN" altLang="en-US" sz="2000" dirty="0">
                <a:solidFill>
                  <a:srgbClr val="0000FF"/>
                </a:solidFill>
                <a:latin typeface="Consolas" panose="020B0609020204030204" pitchFamily="49" charset="0"/>
                <a:ea typeface="微软雅黑" panose="020B0503020204020204" pitchFamily="34" charset="-122"/>
              </a:rPr>
              <a:t>　</a:t>
            </a:r>
            <a:r>
              <a:rPr lang="zh-CN" altLang="en-US" sz="2000" dirty="0">
                <a:solidFill>
                  <a:srgbClr val="000000"/>
                </a:solidFill>
                <a:latin typeface="Consolas" panose="020B0609020204030204" pitchFamily="49" charset="0"/>
                <a:ea typeface="微软雅黑" panose="020B0503020204020204" pitchFamily="34" charset="-122"/>
              </a:rPr>
              <a:t>确定性图灵机是现代电子计算机的理论模型。</a:t>
            </a:r>
            <a:endParaRPr lang="en-US" altLang="zh-CN" sz="2000" dirty="0">
              <a:solidFill>
                <a:srgbClr val="000000"/>
              </a:solidFill>
              <a:latin typeface="Consolas" panose="020B0609020204030204" pitchFamily="49" charset="0"/>
              <a:ea typeface="微软雅黑" panose="020B0503020204020204" pitchFamily="34" charset="-122"/>
            </a:endParaRPr>
          </a:p>
          <a:p>
            <a:pPr eaLnBrk="0" hangingPunct="0">
              <a:lnSpc>
                <a:spcPct val="150000"/>
              </a:lnSpc>
              <a:spcBef>
                <a:spcPct val="50000"/>
              </a:spcBef>
              <a:buClrTx/>
              <a:buFontTx/>
            </a:pPr>
            <a:r>
              <a:rPr lang="en-US" altLang="zh-CN" sz="2000" dirty="0">
                <a:solidFill>
                  <a:srgbClr val="000000"/>
                </a:solidFill>
                <a:latin typeface="Consolas" panose="020B0609020204030204" pitchFamily="49" charset="0"/>
                <a:ea typeface="微软雅黑" panose="020B0503020204020204" pitchFamily="34" charset="-122"/>
              </a:rPr>
              <a:t>    </a:t>
            </a:r>
            <a:r>
              <a:rPr lang="zh-CN" altLang="en-US" sz="2000" dirty="0">
                <a:solidFill>
                  <a:srgbClr val="000000"/>
                </a:solidFill>
                <a:latin typeface="Consolas" panose="020B0609020204030204" pitchFamily="49" charset="0"/>
                <a:ea typeface="微软雅黑" panose="020B0503020204020204" pitchFamily="34" charset="-122"/>
              </a:rPr>
              <a:t>一个对任意输入</a:t>
            </a:r>
            <a:r>
              <a:rPr lang="zh-CN" altLang="en-US" sz="2400" b="1" dirty="0">
                <a:solidFill>
                  <a:srgbClr val="000000"/>
                </a:solidFill>
                <a:latin typeface="Consolas" panose="020B0609020204030204" pitchFamily="49" charset="0"/>
                <a:ea typeface="微软雅黑" panose="020B0503020204020204" pitchFamily="34" charset="-122"/>
              </a:rPr>
              <a:t>都停机的</a:t>
            </a:r>
            <a:r>
              <a:rPr lang="zh-CN" altLang="en-US" sz="2000" dirty="0">
                <a:solidFill>
                  <a:srgbClr val="9900FF"/>
                </a:solidFill>
                <a:latin typeface="Consolas" panose="020B0609020204030204" pitchFamily="49" charset="0"/>
                <a:ea typeface="微软雅黑" panose="020B0503020204020204" pitchFamily="34" charset="-122"/>
              </a:rPr>
              <a:t>确定图灵机</a:t>
            </a:r>
            <a:r>
              <a:rPr lang="zh-CN" altLang="en-US" sz="2000" dirty="0">
                <a:solidFill>
                  <a:srgbClr val="000000"/>
                </a:solidFill>
                <a:latin typeface="Consolas" panose="020B0609020204030204" pitchFamily="49" charset="0"/>
                <a:ea typeface="微软雅黑" panose="020B0503020204020204" pitchFamily="34" charset="-122"/>
              </a:rPr>
              <a:t>在</a:t>
            </a:r>
            <a:r>
              <a:rPr lang="zh-CN" altLang="en-US" sz="2400" b="1" dirty="0">
                <a:solidFill>
                  <a:srgbClr val="000000"/>
                </a:solidFill>
                <a:latin typeface="Consolas" panose="020B0609020204030204" pitchFamily="49" charset="0"/>
                <a:ea typeface="微软雅黑" panose="020B0503020204020204" pitchFamily="34" charset="-122"/>
              </a:rPr>
              <a:t>多项式时间内</a:t>
            </a:r>
            <a:r>
              <a:rPr lang="zh-CN" altLang="en-US" sz="2000" dirty="0">
                <a:solidFill>
                  <a:srgbClr val="000000"/>
                </a:solidFill>
                <a:latin typeface="Consolas" panose="020B0609020204030204" pitchFamily="49" charset="0"/>
                <a:ea typeface="微软雅黑" panose="020B0503020204020204" pitchFamily="34" charset="-122"/>
              </a:rPr>
              <a:t>可解的问题，必然存在多项式时间复杂度的计算机求解算法。</a:t>
            </a:r>
            <a:endParaRPr lang="zh-CN" altLang="en-US" sz="2000" dirty="0">
              <a:solidFill>
                <a:srgbClr val="000000"/>
              </a:solidFill>
              <a:latin typeface="Consolas" panose="020B0609020204030204" pitchFamily="49" charset="0"/>
              <a:ea typeface="微软雅黑" panose="020B0503020204020204" pitchFamily="34" charset="-122"/>
            </a:endParaRPr>
          </a:p>
          <a:p>
            <a:pPr eaLnBrk="0" hangingPunct="0">
              <a:lnSpc>
                <a:spcPct val="150000"/>
              </a:lnSpc>
              <a:spcBef>
                <a:spcPct val="50000"/>
              </a:spcBef>
              <a:buClrTx/>
              <a:buFontTx/>
            </a:pPr>
            <a:r>
              <a:rPr lang="zh-CN" altLang="en-US" sz="2000" dirty="0">
                <a:latin typeface="Consolas" panose="020B0609020204030204" pitchFamily="49" charset="0"/>
                <a:ea typeface="微软雅黑" panose="020B0503020204020204" pitchFamily="34" charset="-122"/>
              </a:rPr>
              <a:t>　</a:t>
            </a:r>
            <a:r>
              <a:rPr lang="zh-CN" altLang="en-US" sz="2000" dirty="0">
                <a:solidFill>
                  <a:srgbClr val="000000"/>
                </a:solidFill>
                <a:latin typeface="Consolas" panose="020B0609020204030204" pitchFamily="49" charset="0"/>
                <a:ea typeface="微软雅黑" panose="020B0503020204020204" pitchFamily="34" charset="-122"/>
              </a:rPr>
              <a:t>　一个算法实质上就是一个以任何输入都停机的图灵机，因此已经找到的多项式时间界的计算机算法的问题都属于</a:t>
            </a:r>
            <a:r>
              <a:rPr lang="en-US" altLang="zh-CN" sz="2000" dirty="0">
                <a:solidFill>
                  <a:srgbClr val="CC3300"/>
                </a:solidFill>
                <a:latin typeface="Consolas" panose="020B0609020204030204" pitchFamily="49" charset="0"/>
                <a:ea typeface="微软雅黑" panose="020B0503020204020204" pitchFamily="34" charset="-122"/>
              </a:rPr>
              <a:t>P</a:t>
            </a:r>
            <a:r>
              <a:rPr lang="zh-CN" altLang="en-US" sz="2000" dirty="0">
                <a:solidFill>
                  <a:srgbClr val="CC3300"/>
                </a:solidFill>
                <a:latin typeface="Consolas" panose="020B0609020204030204" pitchFamily="49" charset="0"/>
                <a:ea typeface="微软雅黑" panose="020B0503020204020204" pitchFamily="34" charset="-122"/>
              </a:rPr>
              <a:t>类问题</a:t>
            </a:r>
            <a:r>
              <a:rPr lang="zh-CN" altLang="en-US" sz="2000" dirty="0">
                <a:latin typeface="Consolas" panose="020B0609020204030204" pitchFamily="49" charset="0"/>
                <a:ea typeface="微软雅黑" panose="020B0503020204020204" pitchFamily="34" charset="-122"/>
              </a:rPr>
              <a:t>。</a:t>
            </a:r>
            <a:endParaRPr lang="zh-CN" altLang="en-US" sz="2000" dirty="0">
              <a:latin typeface="Consolas" panose="020B0609020204030204" pitchFamily="49" charset="0"/>
              <a:ea typeface="微软雅黑" panose="020B0503020204020204" pitchFamily="34" charset="-122"/>
            </a:endParaRPr>
          </a:p>
        </p:txBody>
      </p:sp>
      <p:sp>
        <p:nvSpPr>
          <p:cNvPr id="5" name="TextBox 6"/>
          <p:cNvSpPr txBox="1"/>
          <p:nvPr/>
        </p:nvSpPr>
        <p:spPr>
          <a:xfrm>
            <a:off x="381000" y="457200"/>
            <a:ext cx="4357688" cy="63500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tIns="72000" bIns="72000">
            <a:spAutoFit/>
          </a:bodyPr>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schemeClr val="bg1"/>
                </a:solidFill>
                <a:effectLst/>
                <a:uLnTx/>
                <a:uFillTx/>
                <a:latin typeface="Consolas" panose="020B0609020204030204" pitchFamily="49" charset="0"/>
                <a:ea typeface="微软雅黑" panose="020B0503020204020204" pitchFamily="34" charset="-122"/>
                <a:cs typeface="Consolas" panose="020B0609020204030204" pitchFamily="49" charset="0"/>
              </a:rPr>
              <a:t>11.2 P</a:t>
            </a:r>
            <a:r>
              <a:rPr kumimoji="0" lang="zh-CN" altLang="en-US" sz="3200" b="0" i="0" u="none" strike="noStrike" kern="1200" cap="none" spc="0" normalizeH="0" baseline="0" noProof="0" dirty="0">
                <a:ln>
                  <a:noFill/>
                </a:ln>
                <a:solidFill>
                  <a:schemeClr val="bg1"/>
                </a:solidFill>
                <a:effectLst/>
                <a:uLnTx/>
                <a:uFillTx/>
                <a:latin typeface="Consolas" panose="020B0609020204030204" pitchFamily="49" charset="0"/>
                <a:ea typeface="微软雅黑" panose="020B0503020204020204" pitchFamily="34" charset="-122"/>
                <a:cs typeface="Consolas" panose="020B0609020204030204" pitchFamily="49" charset="0"/>
              </a:rPr>
              <a:t>类和</a:t>
            </a:r>
            <a:r>
              <a:rPr kumimoji="0" lang="en-US" altLang="zh-CN" sz="3200" b="0" i="0" u="none" strike="noStrike" kern="1200" cap="none" spc="0" normalizeH="0" baseline="0" noProof="0" dirty="0">
                <a:ln>
                  <a:noFill/>
                </a:ln>
                <a:solidFill>
                  <a:schemeClr val="bg1"/>
                </a:solidFill>
                <a:effectLst/>
                <a:uLnTx/>
                <a:uFillTx/>
                <a:latin typeface="Consolas" panose="020B0609020204030204" pitchFamily="49" charset="0"/>
                <a:ea typeface="微软雅黑" panose="020B0503020204020204" pitchFamily="34" charset="-122"/>
                <a:cs typeface="Consolas" panose="020B0609020204030204" pitchFamily="49" charset="0"/>
              </a:rPr>
              <a:t>NP</a:t>
            </a:r>
            <a:r>
              <a:rPr kumimoji="0" lang="zh-CN" altLang="en-US" sz="3200" b="0" i="0" u="none" strike="noStrike" kern="1200" cap="none" spc="0" normalizeH="0" baseline="0" noProof="0" dirty="0">
                <a:ln>
                  <a:noFill/>
                </a:ln>
                <a:solidFill>
                  <a:schemeClr val="bg1"/>
                </a:solidFill>
                <a:effectLst/>
                <a:uLnTx/>
                <a:uFillTx/>
                <a:latin typeface="Consolas" panose="020B0609020204030204" pitchFamily="49" charset="0"/>
                <a:ea typeface="微软雅黑" panose="020B0503020204020204" pitchFamily="34" charset="-122"/>
                <a:cs typeface="Consolas" panose="020B0609020204030204" pitchFamily="49" charset="0"/>
              </a:rPr>
              <a:t>类问题</a:t>
            </a:r>
            <a:endParaRPr kumimoji="0" lang="zh-CN" altLang="en-US" sz="3200" b="0" i="0" u="none" strike="noStrike" kern="1200" cap="none" spc="0" normalizeH="0" baseline="0" noProof="0" dirty="0">
              <a:ln>
                <a:noFill/>
              </a:ln>
              <a:solidFill>
                <a:schemeClr val="bg1"/>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2579">
                                            <p:txEl>
                                              <p:charRg st="23" end="7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2579">
                                            <p:txEl>
                                              <p:charRg st="78" end="13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4" name="Text Box 2"/>
          <p:cNvSpPr txBox="1"/>
          <p:nvPr/>
        </p:nvSpPr>
        <p:spPr>
          <a:xfrm>
            <a:off x="428625" y="1285875"/>
            <a:ext cx="8280400" cy="2957513"/>
          </a:xfrm>
          <a:prstGeom prst="rect">
            <a:avLst/>
          </a:prstGeom>
          <a:noFill/>
          <a:ln w="9525">
            <a:noFill/>
          </a:ln>
        </p:spPr>
        <p:txBody>
          <a:bodyPr anchor="t" anchorCtr="0">
            <a:spAutoFit/>
          </a:bodyPr>
          <a:p>
            <a:pPr eaLnBrk="0" hangingPunct="0">
              <a:lnSpc>
                <a:spcPct val="150000"/>
              </a:lnSpc>
              <a:spcBef>
                <a:spcPct val="50000"/>
              </a:spcBef>
              <a:buClrTx/>
              <a:buFontTx/>
            </a:pPr>
            <a:r>
              <a:rPr lang="zh-CN" altLang="en-US" sz="2000" dirty="0">
                <a:solidFill>
                  <a:srgbClr val="0000FF"/>
                </a:solidFill>
                <a:latin typeface="Arial" panose="020B0604020202020204" pitchFamily="34" charset="0"/>
                <a:ea typeface="楷体" panose="02010609060101010101" pitchFamily="49" charset="-122"/>
              </a:rPr>
              <a:t>　</a:t>
            </a:r>
            <a:r>
              <a:rPr lang="zh-CN" altLang="en-US" sz="2000" dirty="0">
                <a:solidFill>
                  <a:srgbClr val="000000"/>
                </a:solidFill>
                <a:latin typeface="Consolas" panose="020B0609020204030204" pitchFamily="49" charset="0"/>
                <a:ea typeface="微软雅黑" panose="020B0503020204020204" pitchFamily="34" charset="-122"/>
              </a:rPr>
              <a:t>　非确定性图灵机只是一种理论上的计算模型。不确定图灵机可解的问题，虽然也可以用确定性图灵机求解，但时间上的耗费（或说求解步数）是不一样的。</a:t>
            </a:r>
            <a:endParaRPr lang="zh-CN" altLang="en-US" sz="2000" dirty="0">
              <a:solidFill>
                <a:srgbClr val="000000"/>
              </a:solidFill>
              <a:latin typeface="Consolas" panose="020B0609020204030204" pitchFamily="49" charset="0"/>
              <a:ea typeface="微软雅黑" panose="020B0503020204020204" pitchFamily="34" charset="-122"/>
            </a:endParaRPr>
          </a:p>
          <a:p>
            <a:pPr eaLnBrk="0" hangingPunct="0">
              <a:lnSpc>
                <a:spcPct val="150000"/>
              </a:lnSpc>
              <a:spcBef>
                <a:spcPct val="50000"/>
              </a:spcBef>
              <a:buClrTx/>
              <a:buFontTx/>
            </a:pPr>
            <a:r>
              <a:rPr lang="zh-CN" altLang="en-US" sz="2000" dirty="0">
                <a:solidFill>
                  <a:srgbClr val="000000"/>
                </a:solidFill>
                <a:latin typeface="Consolas" panose="020B0609020204030204" pitchFamily="49" charset="0"/>
                <a:ea typeface="微软雅黑" panose="020B0503020204020204" pitchFamily="34" charset="-122"/>
              </a:rPr>
              <a:t>　　用非确定性图灵机以多项式时间界可求解的问题，用确定性图灵机不能保证在多项式时间界内可求解，但用确定性图灵机以指数时间界是肯定可以求解的。</a:t>
            </a:r>
            <a:endParaRPr lang="zh-CN" altLang="en-US" sz="2000" dirty="0">
              <a:solidFill>
                <a:srgbClr val="000000"/>
              </a:solidFill>
              <a:latin typeface="Consolas" panose="020B0609020204030204" pitchFamily="49"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1554">
                                            <p:txEl>
                                              <p:charRg st="0" end="7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1554">
                                            <p:txEl>
                                              <p:charRg st="71" end="14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7876" name="Text Box 4"/>
          <p:cNvSpPr txBox="1"/>
          <p:nvPr/>
        </p:nvSpPr>
        <p:spPr>
          <a:xfrm>
            <a:off x="500063" y="1285875"/>
            <a:ext cx="8064500" cy="2554288"/>
          </a:xfrm>
          <a:prstGeom prst="rect">
            <a:avLst/>
          </a:prstGeom>
          <a:noFill/>
          <a:ln w="9525">
            <a:noFill/>
          </a:ln>
        </p:spPr>
        <p:txBody>
          <a:bodyPr anchor="t" anchorCtr="0">
            <a:spAutoFit/>
          </a:bodyPr>
          <a:p>
            <a:pPr eaLnBrk="0" hangingPunct="0">
              <a:lnSpc>
                <a:spcPct val="150000"/>
              </a:lnSpc>
              <a:spcBef>
                <a:spcPct val="50000"/>
              </a:spcBef>
              <a:buClrTx/>
              <a:buFontTx/>
            </a:pPr>
            <a:r>
              <a:rPr lang="zh-CN" altLang="en-US" sz="2000" dirty="0">
                <a:latin typeface="Consolas" panose="020B0609020204030204" pitchFamily="49" charset="0"/>
                <a:ea typeface="楷体" panose="02010609060101010101" pitchFamily="49" charset="-122"/>
              </a:rPr>
              <a:t>　　</a:t>
            </a:r>
            <a:r>
              <a:rPr lang="zh-CN" altLang="en-US" sz="2000" dirty="0">
                <a:solidFill>
                  <a:srgbClr val="000000"/>
                </a:solidFill>
                <a:latin typeface="微软雅黑" panose="020B0503020204020204" pitchFamily="34" charset="-122"/>
                <a:ea typeface="微软雅黑" panose="020B0503020204020204" pitchFamily="34" charset="-122"/>
              </a:rPr>
              <a:t>用确定性图灵机以多项式时间界可解的问题称为</a:t>
            </a:r>
            <a:r>
              <a:rPr lang="en-US" altLang="zh-CN" sz="2000" dirty="0">
                <a:solidFill>
                  <a:srgbClr val="CC3300"/>
                </a:solidFill>
                <a:latin typeface="微软雅黑" panose="020B0503020204020204" pitchFamily="34" charset="-122"/>
                <a:ea typeface="微软雅黑" panose="020B0503020204020204" pitchFamily="34" charset="-122"/>
              </a:rPr>
              <a:t>P</a:t>
            </a:r>
            <a:r>
              <a:rPr lang="zh-CN" altLang="en-US" sz="2000" dirty="0">
                <a:solidFill>
                  <a:srgbClr val="CC3300"/>
                </a:solidFill>
                <a:latin typeface="微软雅黑" panose="020B0503020204020204" pitchFamily="34" charset="-122"/>
                <a:ea typeface="微软雅黑" panose="020B0503020204020204" pitchFamily="34" charset="-122"/>
              </a:rPr>
              <a:t>类问题</a:t>
            </a:r>
            <a:r>
              <a:rPr lang="zh-CN" altLang="en-US" sz="2000" dirty="0">
                <a:solidFill>
                  <a:srgbClr val="000000"/>
                </a:solidFill>
                <a:latin typeface="微软雅黑" panose="020B0503020204020204" pitchFamily="34" charset="-122"/>
                <a:ea typeface="微软雅黑" panose="020B0503020204020204" pitchFamily="34" charset="-122"/>
              </a:rPr>
              <a:t>，</a:t>
            </a:r>
            <a:r>
              <a:rPr lang="en-US" altLang="zh-CN" sz="2000" dirty="0">
                <a:solidFill>
                  <a:srgbClr val="000000"/>
                </a:solidFill>
                <a:latin typeface="微软雅黑" panose="020B0503020204020204" pitchFamily="34" charset="-122"/>
                <a:ea typeface="微软雅黑" panose="020B0503020204020204" pitchFamily="34" charset="-122"/>
              </a:rPr>
              <a:t>P</a:t>
            </a:r>
            <a:r>
              <a:rPr lang="zh-CN" altLang="en-US" sz="2000" dirty="0">
                <a:solidFill>
                  <a:srgbClr val="000000"/>
                </a:solidFill>
                <a:latin typeface="微软雅黑" panose="020B0503020204020204" pitchFamily="34" charset="-122"/>
                <a:ea typeface="微软雅黑" panose="020B0503020204020204" pitchFamily="34" charset="-122"/>
              </a:rPr>
              <a:t>指确定性图灵机上的具有多项式算法的问题集合。</a:t>
            </a:r>
            <a:endParaRPr lang="zh-CN" altLang="en-US" sz="2000" dirty="0">
              <a:solidFill>
                <a:srgbClr val="000000"/>
              </a:solidFill>
              <a:latin typeface="微软雅黑" panose="020B0503020204020204" pitchFamily="34" charset="-122"/>
              <a:ea typeface="微软雅黑" panose="020B0503020204020204" pitchFamily="34" charset="-122"/>
            </a:endParaRPr>
          </a:p>
          <a:p>
            <a:pPr eaLnBrk="0" hangingPunct="0">
              <a:lnSpc>
                <a:spcPct val="150000"/>
              </a:lnSpc>
              <a:spcBef>
                <a:spcPct val="50000"/>
              </a:spcBef>
              <a:buClrTx/>
              <a:buFontTx/>
            </a:pPr>
            <a:r>
              <a:rPr lang="zh-CN" altLang="en-US" sz="2000" dirty="0">
                <a:solidFill>
                  <a:srgbClr val="000000"/>
                </a:solidFill>
                <a:latin typeface="微软雅黑" panose="020B0503020204020204" pitchFamily="34" charset="-122"/>
                <a:ea typeface="微软雅黑" panose="020B0503020204020204" pitchFamily="34" charset="-122"/>
              </a:rPr>
              <a:t>　　用非确定性图灵机以多项式时间界可解的问题称为</a:t>
            </a:r>
            <a:r>
              <a:rPr lang="en-US" altLang="zh-CN" sz="2000" dirty="0">
                <a:solidFill>
                  <a:srgbClr val="CC3300"/>
                </a:solidFill>
                <a:latin typeface="微软雅黑" panose="020B0503020204020204" pitchFamily="34" charset="-122"/>
                <a:ea typeface="微软雅黑" panose="020B0503020204020204" pitchFamily="34" charset="-122"/>
              </a:rPr>
              <a:t>NP</a:t>
            </a:r>
            <a:r>
              <a:rPr lang="zh-CN" altLang="en-US" sz="2000" dirty="0">
                <a:solidFill>
                  <a:srgbClr val="CC3300"/>
                </a:solidFill>
                <a:latin typeface="微软雅黑" panose="020B0503020204020204" pitchFamily="34" charset="-122"/>
                <a:ea typeface="微软雅黑" panose="020B0503020204020204" pitchFamily="34" charset="-122"/>
              </a:rPr>
              <a:t>类问题</a:t>
            </a:r>
            <a:r>
              <a:rPr lang="zh-CN" altLang="en-US" sz="2000" dirty="0">
                <a:solidFill>
                  <a:srgbClr val="000000"/>
                </a:solidFill>
                <a:latin typeface="微软雅黑" panose="020B0503020204020204" pitchFamily="34" charset="-122"/>
                <a:ea typeface="微软雅黑" panose="020B0503020204020204" pitchFamily="34" charset="-122"/>
              </a:rPr>
              <a:t>，</a:t>
            </a:r>
            <a:r>
              <a:rPr lang="en-US" altLang="zh-CN" sz="2000" dirty="0">
                <a:solidFill>
                  <a:srgbClr val="000000"/>
                </a:solidFill>
                <a:latin typeface="微软雅黑" panose="020B0503020204020204" pitchFamily="34" charset="-122"/>
                <a:ea typeface="微软雅黑" panose="020B0503020204020204" pitchFamily="34" charset="-122"/>
              </a:rPr>
              <a:t>NP</a:t>
            </a:r>
            <a:r>
              <a:rPr lang="zh-CN" altLang="en-US" sz="2000" dirty="0">
                <a:solidFill>
                  <a:srgbClr val="000000"/>
                </a:solidFill>
                <a:latin typeface="微软雅黑" panose="020B0503020204020204" pitchFamily="34" charset="-122"/>
                <a:ea typeface="微软雅黑" panose="020B0503020204020204" pitchFamily="34" charset="-122"/>
              </a:rPr>
              <a:t>指非确定性图灵机上具有多项式算法的问题集合，这里</a:t>
            </a:r>
            <a:r>
              <a:rPr lang="en-US" altLang="zh-CN" sz="2000" dirty="0">
                <a:solidFill>
                  <a:srgbClr val="000000"/>
                </a:solidFill>
                <a:latin typeface="微软雅黑" panose="020B0503020204020204" pitchFamily="34" charset="-122"/>
                <a:ea typeface="微软雅黑" panose="020B0503020204020204" pitchFamily="34" charset="-122"/>
              </a:rPr>
              <a:t>N</a:t>
            </a:r>
            <a:r>
              <a:rPr lang="zh-CN" altLang="en-US" sz="2000" dirty="0">
                <a:solidFill>
                  <a:srgbClr val="000000"/>
                </a:solidFill>
                <a:latin typeface="微软雅黑" panose="020B0503020204020204" pitchFamily="34" charset="-122"/>
                <a:ea typeface="微软雅黑" panose="020B0503020204020204" pitchFamily="34" charset="-122"/>
              </a:rPr>
              <a:t>是不确定的意思。</a:t>
            </a:r>
            <a:endParaRPr lang="zh-CN" altLang="en-US" sz="20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7876">
                                            <p:txEl>
                                              <p:charRg st="52" end="1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Text Box 4"/>
          <p:cNvSpPr txBox="1"/>
          <p:nvPr/>
        </p:nvSpPr>
        <p:spPr>
          <a:xfrm>
            <a:off x="428625" y="1714500"/>
            <a:ext cx="8280400" cy="2032000"/>
          </a:xfrm>
          <a:prstGeom prst="rect">
            <a:avLst/>
          </a:prstGeom>
          <a:noFill/>
          <a:ln w="9525">
            <a:noFill/>
          </a:ln>
        </p:spPr>
        <p:txBody>
          <a:bodyPr anchor="t" anchorCtr="0">
            <a:spAutoFit/>
          </a:bodyPr>
          <a:p>
            <a:pPr eaLnBrk="0" hangingPunct="0">
              <a:lnSpc>
                <a:spcPct val="150000"/>
              </a:lnSpc>
              <a:buClrTx/>
              <a:buFontTx/>
            </a:pPr>
            <a:r>
              <a:rPr lang="zh-CN" altLang="en-US" sz="2200" dirty="0">
                <a:solidFill>
                  <a:srgbClr val="0000FF"/>
                </a:solidFill>
                <a:latin typeface="Consolas" panose="020B0609020204030204" pitchFamily="49" charset="0"/>
                <a:ea typeface="楷体" panose="02010609060101010101" pitchFamily="49" charset="-122"/>
              </a:rPr>
              <a:t>　　</a:t>
            </a:r>
            <a:r>
              <a:rPr lang="zh-CN" altLang="en-US" sz="2200" dirty="0">
                <a:solidFill>
                  <a:srgbClr val="FF0000"/>
                </a:solidFill>
                <a:latin typeface="Consolas" panose="020B0609020204030204" pitchFamily="49" charset="0"/>
                <a:ea typeface="楷体" panose="02010609060101010101" pitchFamily="49" charset="-122"/>
              </a:rPr>
              <a:t>“</a:t>
            </a:r>
            <a:r>
              <a:rPr lang="en-US" altLang="zh-CN" sz="2200" dirty="0">
                <a:solidFill>
                  <a:srgbClr val="FF0000"/>
                </a:solidFill>
                <a:latin typeface="Consolas" panose="020B0609020204030204" pitchFamily="49" charset="0"/>
                <a:ea typeface="楷体" panose="02010609060101010101" pitchFamily="49" charset="-122"/>
              </a:rPr>
              <a:t>P=NP</a:t>
            </a:r>
            <a:r>
              <a:rPr lang="zh-CN" altLang="en-US" sz="2200" dirty="0">
                <a:solidFill>
                  <a:srgbClr val="FF0000"/>
                </a:solidFill>
                <a:latin typeface="Consolas" panose="020B0609020204030204" pitchFamily="49" charset="0"/>
                <a:ea typeface="楷体" panose="02010609060101010101" pitchFamily="49" charset="-122"/>
              </a:rPr>
              <a:t>？”</a:t>
            </a:r>
            <a:r>
              <a:rPr lang="zh-CN" altLang="en-US" sz="2200" dirty="0">
                <a:solidFill>
                  <a:srgbClr val="000000"/>
                </a:solidFill>
                <a:latin typeface="Consolas" panose="020B0609020204030204" pitchFamily="49" charset="0"/>
                <a:ea typeface="微软雅黑" panose="020B0503020204020204" pitchFamily="34" charset="-122"/>
              </a:rPr>
              <a:t>这个问题，作为理论计算机科学的核心问题，其声名早已经超越了这个领域。</a:t>
            </a:r>
            <a:endParaRPr lang="en-US" altLang="zh-CN" sz="2200" dirty="0">
              <a:solidFill>
                <a:srgbClr val="000000"/>
              </a:solidFill>
              <a:latin typeface="Consolas" panose="020B0609020204030204" pitchFamily="49" charset="0"/>
              <a:ea typeface="微软雅黑" panose="020B0503020204020204" pitchFamily="34" charset="-122"/>
            </a:endParaRPr>
          </a:p>
          <a:p>
            <a:pPr eaLnBrk="0" hangingPunct="0">
              <a:lnSpc>
                <a:spcPct val="150000"/>
              </a:lnSpc>
              <a:buClrTx/>
              <a:buFontTx/>
            </a:pPr>
            <a:r>
              <a:rPr lang="en-US" altLang="zh-CN" sz="2000" dirty="0">
                <a:solidFill>
                  <a:srgbClr val="000000"/>
                </a:solidFill>
                <a:latin typeface="Consolas" panose="020B0609020204030204" pitchFamily="49" charset="0"/>
                <a:ea typeface="微软雅黑" panose="020B0503020204020204" pitchFamily="34" charset="-122"/>
              </a:rPr>
              <a:t>     </a:t>
            </a:r>
            <a:r>
              <a:rPr lang="zh-CN" altLang="en-US" sz="2000" dirty="0">
                <a:solidFill>
                  <a:srgbClr val="000000"/>
                </a:solidFill>
                <a:latin typeface="Consolas" panose="020B0609020204030204" pitchFamily="49" charset="0"/>
                <a:ea typeface="微软雅黑" panose="020B0503020204020204" pitchFamily="34" charset="-122"/>
              </a:rPr>
              <a:t>它是</a:t>
            </a:r>
            <a:r>
              <a:rPr lang="en-US" altLang="zh-CN" sz="2000" dirty="0">
                <a:solidFill>
                  <a:srgbClr val="000000"/>
                </a:solidFill>
                <a:latin typeface="Consolas" panose="020B0609020204030204" pitchFamily="49" charset="0"/>
                <a:ea typeface="微软雅黑" panose="020B0503020204020204" pitchFamily="34" charset="-122"/>
              </a:rPr>
              <a:t>Clay</a:t>
            </a:r>
            <a:r>
              <a:rPr lang="zh-CN" altLang="en-US" sz="2000" dirty="0">
                <a:solidFill>
                  <a:srgbClr val="000000"/>
                </a:solidFill>
                <a:latin typeface="Consolas" panose="020B0609020204030204" pitchFamily="49" charset="0"/>
                <a:ea typeface="微软雅黑" panose="020B0503020204020204" pitchFamily="34" charset="-122"/>
              </a:rPr>
              <a:t>研究所的七个百万美元大奖问题之一，在</a:t>
            </a:r>
            <a:r>
              <a:rPr lang="en-US" altLang="zh-CN" sz="2000" dirty="0">
                <a:solidFill>
                  <a:srgbClr val="000000"/>
                </a:solidFill>
                <a:latin typeface="Consolas" panose="020B0609020204030204" pitchFamily="49" charset="0"/>
                <a:ea typeface="微软雅黑" panose="020B0503020204020204" pitchFamily="34" charset="-122"/>
              </a:rPr>
              <a:t>2006</a:t>
            </a:r>
            <a:r>
              <a:rPr lang="zh-CN" altLang="en-US" sz="2000" dirty="0">
                <a:solidFill>
                  <a:srgbClr val="000000"/>
                </a:solidFill>
                <a:latin typeface="Consolas" panose="020B0609020204030204" pitchFamily="49" charset="0"/>
                <a:ea typeface="微软雅黑" panose="020B0503020204020204" pitchFamily="34" charset="-122"/>
              </a:rPr>
              <a:t>年国际数学家大会上，它是某个</a:t>
            </a:r>
            <a:r>
              <a:rPr lang="en-US" altLang="zh-CN" sz="2000" dirty="0">
                <a:solidFill>
                  <a:srgbClr val="000000"/>
                </a:solidFill>
                <a:latin typeface="Consolas" panose="020B0609020204030204" pitchFamily="49" charset="0"/>
                <a:ea typeface="微软雅黑" panose="020B0503020204020204" pitchFamily="34" charset="-122"/>
              </a:rPr>
              <a:t>1</a:t>
            </a:r>
            <a:r>
              <a:rPr lang="zh-CN" altLang="en-US" sz="2000" dirty="0">
                <a:solidFill>
                  <a:srgbClr val="000000"/>
                </a:solidFill>
                <a:latin typeface="Consolas" panose="020B0609020204030204" pitchFamily="49" charset="0"/>
                <a:ea typeface="微软雅黑" panose="020B0503020204020204" pitchFamily="34" charset="-122"/>
              </a:rPr>
              <a:t>小时讲座的主题。　</a:t>
            </a:r>
            <a:endParaRPr lang="zh-CN" altLang="en-US" sz="2000" dirty="0">
              <a:solidFill>
                <a:srgbClr val="000000"/>
              </a:solidFill>
              <a:latin typeface="Consolas" panose="020B0609020204030204" pitchFamily="49" charset="0"/>
              <a:ea typeface="微软雅黑" panose="020B0503020204020204" pitchFamily="34"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Text Box 4"/>
          <p:cNvSpPr txBox="1"/>
          <p:nvPr/>
        </p:nvSpPr>
        <p:spPr>
          <a:xfrm>
            <a:off x="428625" y="1428750"/>
            <a:ext cx="8280400" cy="1846263"/>
          </a:xfrm>
          <a:prstGeom prst="rect">
            <a:avLst/>
          </a:prstGeom>
          <a:noFill/>
          <a:ln w="9525">
            <a:noFill/>
          </a:ln>
        </p:spPr>
        <p:txBody>
          <a:bodyPr anchor="t" anchorCtr="0">
            <a:spAutoFit/>
          </a:bodyPr>
          <a:p>
            <a:pPr eaLnBrk="0" hangingPunct="0">
              <a:lnSpc>
                <a:spcPct val="200000"/>
              </a:lnSpc>
              <a:buClrTx/>
              <a:buFontTx/>
            </a:pPr>
            <a:r>
              <a:rPr lang="zh-CN" altLang="en-US" sz="2000" dirty="0">
                <a:latin typeface="Consolas" panose="020B0609020204030204" pitchFamily="49" charset="0"/>
                <a:ea typeface="楷体" panose="02010609060101010101" pitchFamily="49" charset="-122"/>
              </a:rPr>
              <a:t>　　</a:t>
            </a:r>
            <a:r>
              <a:rPr lang="en-US" altLang="zh-CN" sz="2000" dirty="0">
                <a:solidFill>
                  <a:srgbClr val="9900FF"/>
                </a:solidFill>
                <a:latin typeface="Consolas" panose="020B0609020204030204" pitchFamily="49" charset="0"/>
                <a:ea typeface="微软雅黑" panose="020B0503020204020204" pitchFamily="34" charset="-122"/>
              </a:rPr>
              <a:t>NP</a:t>
            </a:r>
            <a:r>
              <a:rPr lang="zh-CN" altLang="en-US" sz="2000" dirty="0">
                <a:solidFill>
                  <a:srgbClr val="9900FF"/>
                </a:solidFill>
                <a:latin typeface="Consolas" panose="020B0609020204030204" pitchFamily="49" charset="0"/>
                <a:ea typeface="微软雅黑" panose="020B0503020204020204" pitchFamily="34" charset="-122"/>
              </a:rPr>
              <a:t>问题</a:t>
            </a:r>
            <a:r>
              <a:rPr lang="zh-CN" altLang="en-US" sz="2000" dirty="0">
                <a:solidFill>
                  <a:srgbClr val="000000"/>
                </a:solidFill>
                <a:latin typeface="Consolas" panose="020B0609020204030204" pitchFamily="49" charset="0"/>
                <a:ea typeface="微软雅黑" panose="020B0503020204020204" pitchFamily="34" charset="-122"/>
              </a:rPr>
              <a:t>的代表问题之一是</a:t>
            </a:r>
            <a:r>
              <a:rPr lang="zh-CN" altLang="zh-CN" sz="2000" dirty="0">
                <a:solidFill>
                  <a:srgbClr val="000000"/>
                </a:solidFill>
                <a:latin typeface="Consolas" panose="020B0609020204030204" pitchFamily="49" charset="0"/>
                <a:ea typeface="微软雅黑" panose="020B0503020204020204" pitchFamily="34" charset="-122"/>
              </a:rPr>
              <a:t>旅行商</a:t>
            </a:r>
            <a:r>
              <a:rPr lang="zh-CN" altLang="en-US" sz="2000" dirty="0">
                <a:solidFill>
                  <a:srgbClr val="000000"/>
                </a:solidFill>
                <a:latin typeface="Consolas" panose="020B0609020204030204" pitchFamily="49" charset="0"/>
                <a:ea typeface="微软雅黑" panose="020B0503020204020204" pitchFamily="34" charset="-122"/>
              </a:rPr>
              <a:t>旅行（</a:t>
            </a:r>
            <a:r>
              <a:rPr lang="en-US" altLang="zh-CN" sz="2000" dirty="0">
                <a:solidFill>
                  <a:srgbClr val="000000"/>
                </a:solidFill>
                <a:latin typeface="Consolas" panose="020B0609020204030204" pitchFamily="49" charset="0"/>
                <a:ea typeface="微软雅黑" panose="020B0503020204020204" pitchFamily="34" charset="-122"/>
              </a:rPr>
              <a:t>TSP</a:t>
            </a:r>
            <a:r>
              <a:rPr lang="zh-CN" altLang="en-US" sz="2000" dirty="0">
                <a:solidFill>
                  <a:srgbClr val="000000"/>
                </a:solidFill>
                <a:latin typeface="Consolas" panose="020B0609020204030204" pitchFamily="49" charset="0"/>
                <a:ea typeface="微软雅黑" panose="020B0503020204020204" pitchFamily="34" charset="-122"/>
              </a:rPr>
              <a:t>）问题。</a:t>
            </a:r>
            <a:endParaRPr lang="zh-CN" altLang="en-US" sz="2000" dirty="0">
              <a:solidFill>
                <a:srgbClr val="000000"/>
              </a:solidFill>
              <a:latin typeface="Consolas" panose="020B0609020204030204" pitchFamily="49" charset="0"/>
              <a:ea typeface="微软雅黑" panose="020B0503020204020204" pitchFamily="34" charset="-122"/>
            </a:endParaRPr>
          </a:p>
          <a:p>
            <a:pPr eaLnBrk="0" hangingPunct="0">
              <a:lnSpc>
                <a:spcPct val="200000"/>
              </a:lnSpc>
              <a:buClrTx/>
              <a:buFontTx/>
            </a:pPr>
            <a:r>
              <a:rPr lang="zh-CN" altLang="en-US" sz="2000" dirty="0">
                <a:solidFill>
                  <a:srgbClr val="000000"/>
                </a:solidFill>
                <a:latin typeface="Consolas" panose="020B0609020204030204" pitchFamily="49" charset="0"/>
                <a:ea typeface="微软雅黑" panose="020B0503020204020204" pitchFamily="34" charset="-122"/>
              </a:rPr>
              <a:t>　　目前发现的</a:t>
            </a:r>
            <a:r>
              <a:rPr lang="en-US" altLang="zh-CN" sz="2000" dirty="0">
                <a:solidFill>
                  <a:srgbClr val="000000"/>
                </a:solidFill>
                <a:latin typeface="Consolas" panose="020B0609020204030204" pitchFamily="49" charset="0"/>
                <a:ea typeface="微软雅黑" panose="020B0503020204020204" pitchFamily="34" charset="-122"/>
              </a:rPr>
              <a:t>NP</a:t>
            </a:r>
            <a:r>
              <a:rPr lang="zh-CN" altLang="en-US" sz="2000" dirty="0">
                <a:solidFill>
                  <a:srgbClr val="000000"/>
                </a:solidFill>
                <a:latin typeface="Consolas" panose="020B0609020204030204" pitchFamily="49" charset="0"/>
                <a:ea typeface="微软雅黑" panose="020B0503020204020204" pitchFamily="34" charset="-122"/>
              </a:rPr>
              <a:t>问题还有很多，如布尔表达式的可满足性问题、图的顶点覆盖问题和背包问题等等。</a:t>
            </a:r>
            <a:endParaRPr lang="zh-CN" altLang="en-US" sz="2000" dirty="0">
              <a:solidFill>
                <a:srgbClr val="000000"/>
              </a:solidFill>
              <a:latin typeface="Consolas" panose="020B0609020204030204" pitchFamily="49" charset="0"/>
              <a:ea typeface="微软雅黑" panose="020B0503020204020204" pitchFamily="34"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Text Box 3"/>
          <p:cNvSpPr txBox="1"/>
          <p:nvPr/>
        </p:nvSpPr>
        <p:spPr>
          <a:xfrm>
            <a:off x="357188" y="1500188"/>
            <a:ext cx="7927975" cy="1938337"/>
          </a:xfrm>
          <a:prstGeom prst="rect">
            <a:avLst/>
          </a:prstGeom>
          <a:noFill/>
          <a:ln w="9525">
            <a:noFill/>
          </a:ln>
        </p:spPr>
        <p:txBody>
          <a:bodyPr anchor="t" anchorCtr="0">
            <a:spAutoFit/>
          </a:bodyPr>
          <a:p>
            <a:pPr eaLnBrk="0" hangingPunct="0">
              <a:lnSpc>
                <a:spcPct val="150000"/>
              </a:lnSpc>
              <a:buClrTx/>
              <a:buFontTx/>
            </a:pPr>
            <a:r>
              <a:rPr lang="en-US" altLang="zh-CN" sz="2000" dirty="0">
                <a:solidFill>
                  <a:srgbClr val="000000"/>
                </a:solidFill>
                <a:latin typeface="Consolas" panose="020B0609020204030204" pitchFamily="49" charset="0"/>
                <a:ea typeface="楷体" panose="02010609060101010101" pitchFamily="49" charset="-122"/>
              </a:rPr>
              <a:t>    </a:t>
            </a:r>
            <a:r>
              <a:rPr lang="en-US" altLang="zh-CN" sz="2000" dirty="0">
                <a:solidFill>
                  <a:srgbClr val="000000"/>
                </a:solidFill>
                <a:latin typeface="Consolas" panose="020B0609020204030204" pitchFamily="49" charset="0"/>
                <a:ea typeface="微软雅黑" panose="020B0503020204020204" pitchFamily="34" charset="-122"/>
              </a:rPr>
              <a:t>NPC</a:t>
            </a:r>
            <a:r>
              <a:rPr lang="zh-CN" altLang="zh-CN" sz="2000" dirty="0">
                <a:solidFill>
                  <a:srgbClr val="000000"/>
                </a:solidFill>
                <a:latin typeface="Consolas" panose="020B0609020204030204" pitchFamily="49" charset="0"/>
                <a:ea typeface="微软雅黑" panose="020B0503020204020204" pitchFamily="34" charset="-122"/>
              </a:rPr>
              <a:t>（</a:t>
            </a:r>
            <a:r>
              <a:rPr lang="en-US" altLang="zh-CN" sz="2000" dirty="0">
                <a:solidFill>
                  <a:srgbClr val="000000"/>
                </a:solidFill>
                <a:latin typeface="Consolas" panose="020B0609020204030204" pitchFamily="49" charset="0"/>
                <a:ea typeface="微软雅黑" panose="020B0503020204020204" pitchFamily="34" charset="-122"/>
              </a:rPr>
              <a:t>NP-completeness</a:t>
            </a:r>
            <a:r>
              <a:rPr lang="zh-CN" altLang="zh-CN" sz="2000" dirty="0">
                <a:solidFill>
                  <a:srgbClr val="000000"/>
                </a:solidFill>
                <a:latin typeface="Consolas" panose="020B0609020204030204" pitchFamily="49" charset="0"/>
                <a:ea typeface="微软雅黑" panose="020B0503020204020204" pitchFamily="34" charset="-122"/>
              </a:rPr>
              <a:t>）的概念表明找到某个问题的有效算法至少和找</a:t>
            </a:r>
            <a:r>
              <a:rPr lang="en-US" altLang="zh-CN" sz="2000" dirty="0">
                <a:solidFill>
                  <a:srgbClr val="000000"/>
                </a:solidFill>
                <a:latin typeface="Consolas" panose="020B0609020204030204" pitchFamily="49" charset="0"/>
                <a:ea typeface="微软雅黑" panose="020B0503020204020204" pitchFamily="34" charset="-122"/>
              </a:rPr>
              <a:t>NP</a:t>
            </a:r>
            <a:r>
              <a:rPr lang="zh-CN" altLang="zh-CN" sz="2000" dirty="0">
                <a:solidFill>
                  <a:srgbClr val="000000"/>
                </a:solidFill>
                <a:latin typeface="Consolas" panose="020B0609020204030204" pitchFamily="49" charset="0"/>
                <a:ea typeface="微软雅黑" panose="020B0503020204020204" pitchFamily="34" charset="-122"/>
              </a:rPr>
              <a:t>中所有问题的有效算法一样难。</a:t>
            </a:r>
            <a:endParaRPr lang="en-US" altLang="zh-CN" sz="2000" dirty="0">
              <a:solidFill>
                <a:srgbClr val="000000"/>
              </a:solidFill>
              <a:latin typeface="Consolas" panose="020B0609020204030204" pitchFamily="49" charset="0"/>
              <a:ea typeface="微软雅黑" panose="020B0503020204020204" pitchFamily="34" charset="-122"/>
            </a:endParaRPr>
          </a:p>
          <a:p>
            <a:pPr eaLnBrk="0" hangingPunct="0">
              <a:lnSpc>
                <a:spcPct val="150000"/>
              </a:lnSpc>
              <a:buClrTx/>
              <a:buFontTx/>
            </a:pPr>
            <a:r>
              <a:rPr lang="en-US" altLang="zh-CN" sz="2000" dirty="0">
                <a:solidFill>
                  <a:srgbClr val="000000"/>
                </a:solidFill>
                <a:latin typeface="Consolas" panose="020B0609020204030204" pitchFamily="49" charset="0"/>
                <a:ea typeface="微软雅黑" panose="020B0503020204020204" pitchFamily="34" charset="-122"/>
              </a:rPr>
              <a:t>    </a:t>
            </a:r>
            <a:r>
              <a:rPr lang="zh-CN" altLang="zh-CN" sz="2000" dirty="0">
                <a:solidFill>
                  <a:srgbClr val="000000"/>
                </a:solidFill>
                <a:latin typeface="Consolas" panose="020B0609020204030204" pitchFamily="49" charset="0"/>
                <a:ea typeface="微软雅黑" panose="020B0503020204020204" pitchFamily="34" charset="-122"/>
              </a:rPr>
              <a:t>这里的</a:t>
            </a:r>
            <a:r>
              <a:rPr lang="zh-CN" altLang="zh-CN" sz="2000" dirty="0">
                <a:solidFill>
                  <a:srgbClr val="FF00FF"/>
                </a:solidFill>
                <a:latin typeface="Consolas" panose="020B0609020204030204" pitchFamily="49" charset="0"/>
                <a:ea typeface="微软雅黑" panose="020B0503020204020204" pitchFamily="34" charset="-122"/>
              </a:rPr>
              <a:t>有效性</a:t>
            </a:r>
            <a:r>
              <a:rPr lang="zh-CN" altLang="zh-CN" sz="2000" dirty="0">
                <a:solidFill>
                  <a:srgbClr val="000000"/>
                </a:solidFill>
                <a:latin typeface="Consolas" panose="020B0609020204030204" pitchFamily="49" charset="0"/>
                <a:ea typeface="微软雅黑" panose="020B0503020204020204" pitchFamily="34" charset="-122"/>
              </a:rPr>
              <a:t>的含义是指为求解问题设计的算法的时间为多项式级的。</a:t>
            </a:r>
            <a:endParaRPr lang="zh-CN" altLang="en-US" sz="2000" dirty="0">
              <a:solidFill>
                <a:srgbClr val="000000"/>
              </a:solidFill>
              <a:latin typeface="Consolas" panose="020B0609020204030204" pitchFamily="49" charset="0"/>
              <a:ea typeface="微软雅黑" panose="020B0503020204020204" pitchFamily="34" charset="-122"/>
            </a:endParaRPr>
          </a:p>
        </p:txBody>
      </p:sp>
      <p:sp>
        <p:nvSpPr>
          <p:cNvPr id="63490" name="Rectangle 5"/>
          <p:cNvSpPr/>
          <p:nvPr/>
        </p:nvSpPr>
        <p:spPr>
          <a:xfrm>
            <a:off x="0" y="3338513"/>
            <a:ext cx="184150" cy="461962"/>
          </a:xfrm>
          <a:prstGeom prst="rect">
            <a:avLst/>
          </a:prstGeom>
          <a:noFill/>
          <a:ln w="9525">
            <a:noFill/>
          </a:ln>
        </p:spPr>
        <p:txBody>
          <a:bodyPr wrap="none" anchor="ctr" anchorCtr="0">
            <a:spAutoFit/>
          </a:bodyPr>
          <a:p>
            <a:pPr eaLnBrk="0" hangingPunct="0">
              <a:buClrTx/>
              <a:buFontTx/>
            </a:pPr>
            <a:endParaRPr lang="zh-CN" altLang="en-US" dirty="0">
              <a:latin typeface="Consolas" panose="020B0609020204030204" pitchFamily="49" charset="0"/>
              <a:ea typeface="宋体" panose="02010600030101010101" pitchFamily="2" charset="-122"/>
            </a:endParaRPr>
          </a:p>
        </p:txBody>
      </p:sp>
      <p:sp>
        <p:nvSpPr>
          <p:cNvPr id="63491" name="Rectangle 7"/>
          <p:cNvSpPr/>
          <p:nvPr/>
        </p:nvSpPr>
        <p:spPr>
          <a:xfrm>
            <a:off x="0" y="3338513"/>
            <a:ext cx="184150" cy="461962"/>
          </a:xfrm>
          <a:prstGeom prst="rect">
            <a:avLst/>
          </a:prstGeom>
          <a:noFill/>
          <a:ln w="9525">
            <a:noFill/>
          </a:ln>
        </p:spPr>
        <p:txBody>
          <a:bodyPr wrap="none" anchor="ctr" anchorCtr="0">
            <a:spAutoFit/>
          </a:bodyPr>
          <a:p>
            <a:pPr eaLnBrk="0" hangingPunct="0">
              <a:buClrTx/>
              <a:buFontTx/>
            </a:pPr>
            <a:endParaRPr lang="zh-CN" altLang="en-US" dirty="0">
              <a:latin typeface="Consolas" panose="020B0609020204030204" pitchFamily="49" charset="0"/>
              <a:ea typeface="宋体" panose="02010600030101010101" pitchFamily="2" charset="-122"/>
            </a:endParaRPr>
          </a:p>
        </p:txBody>
      </p:sp>
      <p:sp>
        <p:nvSpPr>
          <p:cNvPr id="5" name="TextBox 6"/>
          <p:cNvSpPr txBox="1"/>
          <p:nvPr/>
        </p:nvSpPr>
        <p:spPr>
          <a:xfrm>
            <a:off x="381000" y="457200"/>
            <a:ext cx="4357688" cy="63500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tIns="72000" bIns="720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schemeClr val="bg1"/>
                </a:solidFill>
                <a:effectLst/>
                <a:uLnTx/>
                <a:uFillTx/>
                <a:latin typeface="Consolas" panose="020B0609020204030204" pitchFamily="49" charset="0"/>
                <a:ea typeface="微软雅黑" panose="020B0503020204020204" pitchFamily="34" charset="-122"/>
                <a:cs typeface="Consolas" panose="020B0609020204030204" pitchFamily="49" charset="0"/>
              </a:rPr>
              <a:t>11.3 NPC</a:t>
            </a:r>
            <a:r>
              <a:rPr kumimoji="0" lang="zh-CN" altLang="en-US" sz="3200" b="0" i="0" u="none" strike="noStrike" kern="1200" cap="none" spc="0" normalizeH="0" baseline="0" noProof="0" dirty="0">
                <a:ln>
                  <a:noFill/>
                </a:ln>
                <a:solidFill>
                  <a:schemeClr val="bg1"/>
                </a:solidFill>
                <a:effectLst/>
                <a:uLnTx/>
                <a:uFillTx/>
                <a:latin typeface="Consolas" panose="020B0609020204030204" pitchFamily="49" charset="0"/>
                <a:ea typeface="微软雅黑" panose="020B0503020204020204" pitchFamily="34" charset="-122"/>
                <a:cs typeface="Consolas" panose="020B0609020204030204" pitchFamily="49" charset="0"/>
              </a:rPr>
              <a:t>问题</a:t>
            </a:r>
            <a:endParaRPr kumimoji="0" lang="zh-CN" altLang="en-US" sz="3200" b="0" i="0" u="none" strike="noStrike" kern="1200" cap="none" spc="0" normalizeH="0" baseline="0" noProof="0" dirty="0">
              <a:ln>
                <a:noFill/>
              </a:ln>
              <a:solidFill>
                <a:schemeClr val="bg1"/>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Text Box 3"/>
          <p:cNvSpPr txBox="1"/>
          <p:nvPr/>
        </p:nvSpPr>
        <p:spPr>
          <a:xfrm>
            <a:off x="357188" y="1143000"/>
            <a:ext cx="8642350" cy="2346325"/>
          </a:xfrm>
          <a:prstGeom prst="rect">
            <a:avLst/>
          </a:prstGeom>
          <a:noFill/>
          <a:ln w="9525">
            <a:noFill/>
          </a:ln>
        </p:spPr>
        <p:txBody>
          <a:bodyPr anchor="t" anchorCtr="0">
            <a:spAutoFit/>
          </a:bodyPr>
          <a:p>
            <a:pPr eaLnBrk="0" hangingPunct="0">
              <a:lnSpc>
                <a:spcPct val="150000"/>
              </a:lnSpc>
              <a:buClrTx/>
              <a:buFontTx/>
            </a:pPr>
            <a:r>
              <a:rPr lang="zh-CN" altLang="en-US" sz="2000" dirty="0">
                <a:solidFill>
                  <a:srgbClr val="000000"/>
                </a:solidFill>
                <a:latin typeface="Consolas" panose="020B0609020204030204" pitchFamily="49" charset="0"/>
                <a:ea typeface="微软雅黑" panose="020B0503020204020204" pitchFamily="34" charset="-122"/>
              </a:rPr>
              <a:t>   设</a:t>
            </a:r>
            <a:r>
              <a:rPr lang="en-US" altLang="zh-CN" sz="2000" dirty="0">
                <a:solidFill>
                  <a:srgbClr val="000000"/>
                </a:solidFill>
                <a:latin typeface="Consolas" panose="020B0609020204030204" pitchFamily="49" charset="0"/>
                <a:ea typeface="微软雅黑" panose="020B0503020204020204" pitchFamily="34" charset="-122"/>
              </a:rPr>
              <a:t>L</a:t>
            </a:r>
            <a:r>
              <a:rPr lang="en-US" altLang="zh-CN" sz="2000" baseline="-25000" dirty="0">
                <a:solidFill>
                  <a:srgbClr val="000000"/>
                </a:solidFill>
                <a:latin typeface="Consolas" panose="020B0609020204030204" pitchFamily="49" charset="0"/>
                <a:ea typeface="微软雅黑" panose="020B0503020204020204" pitchFamily="34" charset="-122"/>
              </a:rPr>
              <a:t>1</a:t>
            </a:r>
            <a:r>
              <a:rPr lang="en-US" altLang="zh-CN" sz="2000" dirty="0">
                <a:solidFill>
                  <a:srgbClr val="000000"/>
                </a:solidFill>
                <a:latin typeface="Consolas" panose="020B0609020204030204" pitchFamily="49" charset="0"/>
                <a:ea typeface="微软雅黑" panose="020B0503020204020204" pitchFamily="34" charset="-122"/>
                <a:sym typeface="Symbol" panose="05050102010706020507" pitchFamily="18" charset="2"/>
              </a:rPr>
              <a:t></a:t>
            </a:r>
            <a:r>
              <a:rPr lang="zh-CN" altLang="en-US" sz="2000" dirty="0">
                <a:solidFill>
                  <a:srgbClr val="000000"/>
                </a:solidFill>
                <a:latin typeface="Consolas" panose="020B0609020204030204" pitchFamily="49" charset="0"/>
                <a:ea typeface="微软雅黑" panose="020B0503020204020204" pitchFamily="34" charset="-122"/>
                <a:sym typeface="Symbol" panose="05050102010706020507" pitchFamily="18" charset="2"/>
              </a:rPr>
              <a:t>　　</a:t>
            </a:r>
            <a:r>
              <a:rPr lang="zh-CN" altLang="en-US" sz="2000" dirty="0">
                <a:solidFill>
                  <a:srgbClr val="000000"/>
                </a:solidFill>
                <a:latin typeface="Consolas" panose="020B0609020204030204" pitchFamily="49" charset="0"/>
                <a:ea typeface="微软雅黑" panose="020B0503020204020204" pitchFamily="34" charset="-122"/>
              </a:rPr>
              <a:t>，</a:t>
            </a:r>
            <a:r>
              <a:rPr lang="en-US" altLang="zh-CN" sz="2000" dirty="0">
                <a:solidFill>
                  <a:srgbClr val="000000"/>
                </a:solidFill>
                <a:latin typeface="Consolas" panose="020B0609020204030204" pitchFamily="49" charset="0"/>
                <a:ea typeface="微软雅黑" panose="020B0503020204020204" pitchFamily="34" charset="-122"/>
              </a:rPr>
              <a:t>L</a:t>
            </a:r>
            <a:r>
              <a:rPr lang="en-US" altLang="zh-CN" sz="2000" baseline="-25000" dirty="0">
                <a:solidFill>
                  <a:srgbClr val="000000"/>
                </a:solidFill>
                <a:latin typeface="Consolas" panose="020B0609020204030204" pitchFamily="49" charset="0"/>
                <a:ea typeface="微软雅黑" panose="020B0503020204020204" pitchFamily="34" charset="-122"/>
              </a:rPr>
              <a:t>2</a:t>
            </a:r>
            <a:r>
              <a:rPr lang="en-US" altLang="zh-CN" sz="2000" dirty="0">
                <a:solidFill>
                  <a:srgbClr val="000000"/>
                </a:solidFill>
                <a:latin typeface="Consolas" panose="020B0609020204030204" pitchFamily="49" charset="0"/>
                <a:ea typeface="微软雅黑" panose="020B0503020204020204" pitchFamily="34" charset="-122"/>
                <a:sym typeface="Symbol" panose="05050102010706020507" pitchFamily="18" charset="2"/>
              </a:rPr>
              <a:t></a:t>
            </a:r>
            <a:r>
              <a:rPr lang="zh-CN" altLang="en-US" sz="2000" dirty="0">
                <a:solidFill>
                  <a:srgbClr val="000000"/>
                </a:solidFill>
                <a:latin typeface="Consolas" panose="020B0609020204030204" pitchFamily="49" charset="0"/>
                <a:ea typeface="微软雅黑" panose="020B0503020204020204" pitchFamily="34" charset="-122"/>
                <a:sym typeface="Symbol" panose="05050102010706020507" pitchFamily="18" charset="2"/>
              </a:rPr>
              <a:t>　　</a:t>
            </a:r>
            <a:r>
              <a:rPr lang="zh-CN" altLang="en-US" sz="2000" dirty="0">
                <a:solidFill>
                  <a:srgbClr val="000000"/>
                </a:solidFill>
                <a:latin typeface="Consolas" panose="020B0609020204030204" pitchFamily="49" charset="0"/>
                <a:ea typeface="微软雅黑" panose="020B0503020204020204" pitchFamily="34" charset="-122"/>
              </a:rPr>
              <a:t>为两个语言，若存在映射</a:t>
            </a:r>
            <a:r>
              <a:rPr lang="en-US" altLang="zh-CN" sz="2000" i="1" dirty="0">
                <a:solidFill>
                  <a:srgbClr val="000000"/>
                </a:solidFill>
                <a:latin typeface="Consolas" panose="020B0609020204030204" pitchFamily="49" charset="0"/>
                <a:ea typeface="微软雅黑" panose="020B0503020204020204" pitchFamily="34" charset="-122"/>
              </a:rPr>
              <a:t>f</a:t>
            </a:r>
            <a:r>
              <a:rPr lang="zh-CN" altLang="en-US" sz="2000" dirty="0">
                <a:solidFill>
                  <a:srgbClr val="000000"/>
                </a:solidFill>
                <a:latin typeface="Consolas" panose="020B0609020204030204" pitchFamily="49" charset="0"/>
                <a:ea typeface="微软雅黑" panose="020B0503020204020204" pitchFamily="34" charset="-122"/>
              </a:rPr>
              <a:t>：　→　　，使得：</a:t>
            </a:r>
            <a:endParaRPr lang="zh-CN" altLang="en-US" sz="2000" dirty="0">
              <a:solidFill>
                <a:srgbClr val="000000"/>
              </a:solidFill>
              <a:latin typeface="Consolas" panose="020B0609020204030204" pitchFamily="49" charset="0"/>
              <a:ea typeface="微软雅黑" panose="020B0503020204020204" pitchFamily="34" charset="-122"/>
            </a:endParaRPr>
          </a:p>
          <a:p>
            <a:pPr eaLnBrk="0" hangingPunct="0">
              <a:lnSpc>
                <a:spcPct val="150000"/>
              </a:lnSpc>
              <a:buClrTx/>
              <a:buFontTx/>
            </a:pPr>
            <a:r>
              <a:rPr lang="zh-CN" altLang="en-US" sz="2000" dirty="0">
                <a:solidFill>
                  <a:srgbClr val="000000"/>
                </a:solidFill>
                <a:latin typeface="Consolas" panose="020B0609020204030204" pitchFamily="49" charset="0"/>
                <a:ea typeface="微软雅黑" panose="020B0503020204020204" pitchFamily="34" charset="-122"/>
              </a:rPr>
              <a:t>　　（</a:t>
            </a:r>
            <a:r>
              <a:rPr lang="en-US" altLang="zh-CN" sz="2000" dirty="0">
                <a:solidFill>
                  <a:srgbClr val="000000"/>
                </a:solidFill>
                <a:latin typeface="Consolas" panose="020B0609020204030204" pitchFamily="49" charset="0"/>
                <a:ea typeface="微软雅黑" panose="020B0503020204020204" pitchFamily="34" charset="-122"/>
              </a:rPr>
              <a:t>1</a:t>
            </a:r>
            <a:r>
              <a:rPr lang="zh-CN" altLang="en-US" sz="2000" dirty="0">
                <a:solidFill>
                  <a:srgbClr val="000000"/>
                </a:solidFill>
                <a:latin typeface="Consolas" panose="020B0609020204030204" pitchFamily="49" charset="0"/>
                <a:ea typeface="微软雅黑" panose="020B0503020204020204" pitchFamily="34" charset="-122"/>
              </a:rPr>
              <a:t>）存在多项式时间界的确定图灵机求解</a:t>
            </a:r>
            <a:r>
              <a:rPr lang="en-US" altLang="zh-CN" sz="2000" i="1" dirty="0">
                <a:solidFill>
                  <a:srgbClr val="000000"/>
                </a:solidFill>
                <a:latin typeface="Consolas" panose="020B0609020204030204" pitchFamily="49" charset="0"/>
                <a:ea typeface="微软雅黑" panose="020B0503020204020204" pitchFamily="34" charset="-122"/>
              </a:rPr>
              <a:t>f</a:t>
            </a:r>
            <a:r>
              <a:rPr lang="zh-CN" altLang="en-US" sz="2000" dirty="0">
                <a:solidFill>
                  <a:srgbClr val="000000"/>
                </a:solidFill>
                <a:latin typeface="Consolas" panose="020B0609020204030204" pitchFamily="49" charset="0"/>
                <a:ea typeface="微软雅黑" panose="020B0503020204020204" pitchFamily="34" charset="-122"/>
              </a:rPr>
              <a:t>：</a:t>
            </a:r>
            <a:endParaRPr lang="zh-CN" altLang="en-US" sz="2000" dirty="0">
              <a:solidFill>
                <a:srgbClr val="000000"/>
              </a:solidFill>
              <a:latin typeface="Consolas" panose="020B0609020204030204" pitchFamily="49" charset="0"/>
              <a:ea typeface="微软雅黑" panose="020B0503020204020204" pitchFamily="34" charset="-122"/>
            </a:endParaRPr>
          </a:p>
          <a:p>
            <a:pPr eaLnBrk="0" hangingPunct="0">
              <a:lnSpc>
                <a:spcPct val="150000"/>
              </a:lnSpc>
              <a:buClrTx/>
              <a:buFontTx/>
            </a:pPr>
            <a:r>
              <a:rPr lang="zh-CN" altLang="en-US" sz="2000" dirty="0">
                <a:solidFill>
                  <a:srgbClr val="000000"/>
                </a:solidFill>
                <a:latin typeface="Consolas" panose="020B0609020204030204" pitchFamily="49" charset="0"/>
                <a:ea typeface="微软雅黑" panose="020B0503020204020204" pitchFamily="34" charset="-122"/>
              </a:rPr>
              <a:t>　　（</a:t>
            </a:r>
            <a:r>
              <a:rPr lang="en-US" altLang="zh-CN" sz="2000" dirty="0">
                <a:solidFill>
                  <a:srgbClr val="000000"/>
                </a:solidFill>
                <a:latin typeface="Consolas" panose="020B0609020204030204" pitchFamily="49" charset="0"/>
                <a:ea typeface="微软雅黑" panose="020B0503020204020204" pitchFamily="34" charset="-122"/>
              </a:rPr>
              <a:t>2</a:t>
            </a:r>
            <a:r>
              <a:rPr lang="zh-CN" altLang="en-US" sz="2000" dirty="0">
                <a:solidFill>
                  <a:srgbClr val="000000"/>
                </a:solidFill>
                <a:latin typeface="Consolas" panose="020B0609020204030204" pitchFamily="49" charset="0"/>
                <a:ea typeface="微软雅黑" panose="020B0503020204020204" pitchFamily="34" charset="-122"/>
              </a:rPr>
              <a:t>）</a:t>
            </a:r>
            <a:r>
              <a:rPr lang="zh-CN" altLang="en-US" sz="2000" dirty="0">
                <a:solidFill>
                  <a:srgbClr val="000000"/>
                </a:solidFill>
                <a:latin typeface="Consolas" panose="020B0609020204030204" pitchFamily="49" charset="0"/>
                <a:ea typeface="微软雅黑" panose="020B0503020204020204" pitchFamily="34" charset="-122"/>
                <a:sym typeface="Symbol" panose="05050102010706020507" pitchFamily="18" charset="2"/>
              </a:rPr>
              <a:t></a:t>
            </a:r>
            <a:r>
              <a:rPr lang="en-US" altLang="zh-CN" sz="2000" i="1" dirty="0">
                <a:solidFill>
                  <a:srgbClr val="000000"/>
                </a:solidFill>
                <a:latin typeface="Consolas" panose="020B0609020204030204" pitchFamily="49" charset="0"/>
                <a:ea typeface="微软雅黑" panose="020B0503020204020204" pitchFamily="34" charset="-122"/>
              </a:rPr>
              <a:t>x</a:t>
            </a:r>
            <a:r>
              <a:rPr lang="en-US" altLang="zh-CN" sz="2000" dirty="0">
                <a:solidFill>
                  <a:srgbClr val="000000"/>
                </a:solidFill>
                <a:latin typeface="Consolas" panose="020B0609020204030204" pitchFamily="49" charset="0"/>
                <a:ea typeface="微软雅黑" panose="020B0503020204020204" pitchFamily="34" charset="-122"/>
              </a:rPr>
              <a:t>∈</a:t>
            </a:r>
            <a:r>
              <a:rPr lang="zh-CN" altLang="en-US" sz="2000" dirty="0">
                <a:solidFill>
                  <a:srgbClr val="000000"/>
                </a:solidFill>
                <a:latin typeface="Consolas" panose="020B0609020204030204" pitchFamily="49" charset="0"/>
                <a:ea typeface="微软雅黑" panose="020B0503020204020204" pitchFamily="34" charset="-122"/>
              </a:rPr>
              <a:t>　　，</a:t>
            </a:r>
            <a:r>
              <a:rPr lang="en-US" altLang="zh-CN" sz="2000" i="1" dirty="0">
                <a:solidFill>
                  <a:srgbClr val="000000"/>
                </a:solidFill>
                <a:latin typeface="Consolas" panose="020B0609020204030204" pitchFamily="49" charset="0"/>
                <a:ea typeface="微软雅黑" panose="020B0503020204020204" pitchFamily="34" charset="-122"/>
              </a:rPr>
              <a:t>x</a:t>
            </a:r>
            <a:r>
              <a:rPr lang="en-US" altLang="zh-CN" sz="2000" dirty="0">
                <a:solidFill>
                  <a:srgbClr val="000000"/>
                </a:solidFill>
                <a:latin typeface="Consolas" panose="020B0609020204030204" pitchFamily="49" charset="0"/>
                <a:ea typeface="微软雅黑" panose="020B0503020204020204" pitchFamily="34" charset="-122"/>
              </a:rPr>
              <a:t>∈L</a:t>
            </a:r>
            <a:r>
              <a:rPr lang="en-US" altLang="zh-CN" sz="2000" baseline="-25000" dirty="0">
                <a:solidFill>
                  <a:srgbClr val="000000"/>
                </a:solidFill>
                <a:latin typeface="Consolas" panose="020B0609020204030204" pitchFamily="49" charset="0"/>
                <a:ea typeface="微软雅黑" panose="020B0503020204020204" pitchFamily="34" charset="-122"/>
              </a:rPr>
              <a:t>1</a:t>
            </a:r>
            <a:r>
              <a:rPr lang="en-US" altLang="zh-CN" sz="2000" dirty="0">
                <a:solidFill>
                  <a:srgbClr val="000000"/>
                </a:solidFill>
                <a:latin typeface="Consolas" panose="020B0609020204030204" pitchFamily="49" charset="0"/>
                <a:ea typeface="微软雅黑" panose="020B0503020204020204" pitchFamily="34" charset="-122"/>
                <a:sym typeface="Symbol" panose="05050102010706020507" pitchFamily="18" charset="2"/>
              </a:rPr>
              <a:t></a:t>
            </a:r>
            <a:r>
              <a:rPr lang="en-US" altLang="zh-CN" sz="2000" i="1" dirty="0">
                <a:solidFill>
                  <a:srgbClr val="000000"/>
                </a:solidFill>
                <a:latin typeface="Consolas" panose="020B0609020204030204" pitchFamily="49" charset="0"/>
                <a:ea typeface="微软雅黑" panose="020B0503020204020204" pitchFamily="34" charset="-122"/>
              </a:rPr>
              <a:t>f</a:t>
            </a:r>
            <a:r>
              <a:rPr lang="en-US" altLang="zh-CN" sz="2000" dirty="0">
                <a:solidFill>
                  <a:srgbClr val="000000"/>
                </a:solidFill>
                <a:latin typeface="Consolas" panose="020B0609020204030204" pitchFamily="49" charset="0"/>
                <a:ea typeface="微软雅黑" panose="020B0503020204020204" pitchFamily="34" charset="-122"/>
              </a:rPr>
              <a:t>(</a:t>
            </a:r>
            <a:r>
              <a:rPr lang="en-US" altLang="zh-CN" sz="2000" i="1" dirty="0">
                <a:solidFill>
                  <a:srgbClr val="000000"/>
                </a:solidFill>
                <a:latin typeface="Consolas" panose="020B0609020204030204" pitchFamily="49" charset="0"/>
                <a:ea typeface="微软雅黑" panose="020B0503020204020204" pitchFamily="34" charset="-122"/>
              </a:rPr>
              <a:t>x</a:t>
            </a:r>
            <a:r>
              <a:rPr lang="en-US" altLang="zh-CN" sz="2000" dirty="0">
                <a:solidFill>
                  <a:srgbClr val="000000"/>
                </a:solidFill>
                <a:latin typeface="Consolas" panose="020B0609020204030204" pitchFamily="49" charset="0"/>
                <a:ea typeface="微软雅黑" panose="020B0503020204020204" pitchFamily="34" charset="-122"/>
              </a:rPr>
              <a:t>)∈L</a:t>
            </a:r>
            <a:r>
              <a:rPr lang="en-US" altLang="zh-CN" sz="2000" baseline="-25000" dirty="0">
                <a:solidFill>
                  <a:srgbClr val="000000"/>
                </a:solidFill>
                <a:latin typeface="Consolas" panose="020B0609020204030204" pitchFamily="49" charset="0"/>
                <a:ea typeface="微软雅黑" panose="020B0503020204020204" pitchFamily="34" charset="-122"/>
              </a:rPr>
              <a:t>2</a:t>
            </a:r>
            <a:endParaRPr lang="en-US" altLang="zh-CN" sz="2000" baseline="-25000" dirty="0">
              <a:solidFill>
                <a:srgbClr val="000000"/>
              </a:solidFill>
              <a:latin typeface="Consolas" panose="020B0609020204030204" pitchFamily="49" charset="0"/>
              <a:ea typeface="微软雅黑" panose="020B0503020204020204" pitchFamily="34" charset="-122"/>
            </a:endParaRPr>
          </a:p>
          <a:p>
            <a:pPr eaLnBrk="0" hangingPunct="0">
              <a:lnSpc>
                <a:spcPct val="150000"/>
              </a:lnSpc>
              <a:buClrTx/>
              <a:buFontTx/>
            </a:pPr>
            <a:r>
              <a:rPr lang="zh-CN" altLang="en-US" sz="2000" dirty="0">
                <a:solidFill>
                  <a:srgbClr val="000000"/>
                </a:solidFill>
                <a:latin typeface="Consolas" panose="020B0609020204030204" pitchFamily="49" charset="0"/>
                <a:ea typeface="微软雅黑" panose="020B0503020204020204" pitchFamily="34" charset="-122"/>
              </a:rPr>
              <a:t>则称</a:t>
            </a:r>
            <a:r>
              <a:rPr lang="en-US" altLang="zh-CN" sz="2000" dirty="0">
                <a:solidFill>
                  <a:srgbClr val="000000"/>
                </a:solidFill>
                <a:latin typeface="Consolas" panose="020B0609020204030204" pitchFamily="49" charset="0"/>
                <a:ea typeface="微软雅黑" panose="020B0503020204020204" pitchFamily="34" charset="-122"/>
              </a:rPr>
              <a:t>L</a:t>
            </a:r>
            <a:r>
              <a:rPr lang="en-US" altLang="zh-CN" sz="2000" baseline="-25000" dirty="0">
                <a:solidFill>
                  <a:srgbClr val="000000"/>
                </a:solidFill>
                <a:latin typeface="Consolas" panose="020B0609020204030204" pitchFamily="49" charset="0"/>
                <a:ea typeface="微软雅黑" panose="020B0503020204020204" pitchFamily="34" charset="-122"/>
              </a:rPr>
              <a:t>1</a:t>
            </a:r>
            <a:r>
              <a:rPr lang="zh-CN" altLang="en-US" sz="2000" dirty="0">
                <a:solidFill>
                  <a:srgbClr val="000000"/>
                </a:solidFill>
                <a:latin typeface="Consolas" panose="020B0609020204030204" pitchFamily="49" charset="0"/>
                <a:ea typeface="微软雅黑" panose="020B0503020204020204" pitchFamily="34" charset="-122"/>
              </a:rPr>
              <a:t>可以多项式规约为</a:t>
            </a:r>
            <a:r>
              <a:rPr lang="en-US" altLang="zh-CN" sz="2000" dirty="0">
                <a:solidFill>
                  <a:srgbClr val="000000"/>
                </a:solidFill>
                <a:latin typeface="Consolas" panose="020B0609020204030204" pitchFamily="49" charset="0"/>
                <a:ea typeface="微软雅黑" panose="020B0503020204020204" pitchFamily="34" charset="-122"/>
              </a:rPr>
              <a:t>L</a:t>
            </a:r>
            <a:r>
              <a:rPr lang="en-US" altLang="zh-CN" sz="2000" baseline="-25000" dirty="0">
                <a:solidFill>
                  <a:srgbClr val="000000"/>
                </a:solidFill>
                <a:latin typeface="Consolas" panose="020B0609020204030204" pitchFamily="49" charset="0"/>
                <a:ea typeface="微软雅黑" panose="020B0503020204020204" pitchFamily="34" charset="-122"/>
              </a:rPr>
              <a:t>2</a:t>
            </a:r>
            <a:r>
              <a:rPr lang="zh-CN" altLang="en-US" sz="2000" dirty="0">
                <a:solidFill>
                  <a:srgbClr val="000000"/>
                </a:solidFill>
                <a:latin typeface="Consolas" panose="020B0609020204030204" pitchFamily="49" charset="0"/>
                <a:ea typeface="微软雅黑" panose="020B0503020204020204" pitchFamily="34" charset="-122"/>
              </a:rPr>
              <a:t>，记为</a:t>
            </a:r>
            <a:r>
              <a:rPr lang="en-US" altLang="zh-CN" sz="2000" dirty="0">
                <a:solidFill>
                  <a:srgbClr val="000000"/>
                </a:solidFill>
                <a:latin typeface="Consolas" panose="020B0609020204030204" pitchFamily="49" charset="0"/>
                <a:ea typeface="微软雅黑" panose="020B0503020204020204" pitchFamily="34" charset="-122"/>
              </a:rPr>
              <a:t>L</a:t>
            </a:r>
            <a:r>
              <a:rPr lang="en-US" altLang="zh-CN" sz="2000" baseline="-25000" dirty="0">
                <a:solidFill>
                  <a:srgbClr val="000000"/>
                </a:solidFill>
                <a:latin typeface="Consolas" panose="020B0609020204030204" pitchFamily="49" charset="0"/>
                <a:ea typeface="微软雅黑" panose="020B0503020204020204" pitchFamily="34" charset="-122"/>
              </a:rPr>
              <a:t>1</a:t>
            </a:r>
            <a:r>
              <a:rPr lang="en-US" altLang="zh-CN" sz="2000" dirty="0">
                <a:solidFill>
                  <a:srgbClr val="000000"/>
                </a:solidFill>
                <a:latin typeface="Consolas" panose="020B0609020204030204" pitchFamily="49" charset="0"/>
                <a:ea typeface="微软雅黑" panose="020B0503020204020204" pitchFamily="34" charset="-122"/>
              </a:rPr>
              <a:t>∝L</a:t>
            </a:r>
            <a:r>
              <a:rPr lang="en-US" altLang="zh-CN" sz="2000" baseline="-25000" dirty="0">
                <a:solidFill>
                  <a:srgbClr val="000000"/>
                </a:solidFill>
                <a:latin typeface="Consolas" panose="020B0609020204030204" pitchFamily="49" charset="0"/>
                <a:ea typeface="微软雅黑" panose="020B0503020204020204" pitchFamily="34" charset="-122"/>
              </a:rPr>
              <a:t>2</a:t>
            </a:r>
            <a:r>
              <a:rPr lang="zh-CN" altLang="en-US" sz="2000" dirty="0">
                <a:solidFill>
                  <a:srgbClr val="000000"/>
                </a:solidFill>
                <a:latin typeface="Consolas" panose="020B0609020204030204" pitchFamily="49" charset="0"/>
                <a:ea typeface="微软雅黑" panose="020B0503020204020204" pitchFamily="34" charset="-122"/>
              </a:rPr>
              <a:t>。例如，有向哈密尔顿回路问题可多项式规约为</a:t>
            </a:r>
            <a:r>
              <a:rPr lang="zh-CN" altLang="zh-CN" sz="2000" dirty="0">
                <a:solidFill>
                  <a:srgbClr val="000000"/>
                </a:solidFill>
                <a:latin typeface="Consolas" panose="020B0609020204030204" pitchFamily="49" charset="0"/>
                <a:ea typeface="微软雅黑" panose="020B0503020204020204" pitchFamily="34" charset="-122"/>
              </a:rPr>
              <a:t>旅行商</a:t>
            </a:r>
            <a:r>
              <a:rPr lang="zh-CN" altLang="en-US" sz="2000" dirty="0">
                <a:solidFill>
                  <a:srgbClr val="000000"/>
                </a:solidFill>
                <a:latin typeface="Consolas" panose="020B0609020204030204" pitchFamily="49" charset="0"/>
                <a:ea typeface="微软雅黑" panose="020B0503020204020204" pitchFamily="34" charset="-122"/>
              </a:rPr>
              <a:t>问题。</a:t>
            </a:r>
            <a:endParaRPr lang="zh-CN" altLang="en-US" sz="2000" dirty="0">
              <a:solidFill>
                <a:srgbClr val="000000"/>
              </a:solidFill>
              <a:latin typeface="Consolas" panose="020B0609020204030204" pitchFamily="49" charset="0"/>
              <a:ea typeface="微软雅黑" panose="020B0503020204020204" pitchFamily="34" charset="-122"/>
            </a:endParaRPr>
          </a:p>
        </p:txBody>
      </p:sp>
      <p:sp>
        <p:nvSpPr>
          <p:cNvPr id="64514" name="Rectangle 5"/>
          <p:cNvSpPr/>
          <p:nvPr/>
        </p:nvSpPr>
        <p:spPr>
          <a:xfrm>
            <a:off x="0" y="3338513"/>
            <a:ext cx="9144000" cy="0"/>
          </a:xfrm>
          <a:prstGeom prst="rect">
            <a:avLst/>
          </a:prstGeom>
          <a:noFill/>
          <a:ln w="9525">
            <a:noFill/>
          </a:ln>
        </p:spPr>
        <p:txBody>
          <a:bodyPr wrap="none" anchor="ctr" anchorCtr="0">
            <a:spAutoFit/>
          </a:bodyPr>
          <a:p>
            <a:pPr eaLnBrk="0" hangingPunct="0">
              <a:buClrTx/>
              <a:buFontTx/>
            </a:pPr>
            <a:endParaRPr lang="zh-CN" altLang="en-US" dirty="0">
              <a:latin typeface="Arial" panose="020B0604020202020204" pitchFamily="34" charset="0"/>
              <a:ea typeface="宋体" panose="02010600030101010101" pitchFamily="2" charset="-122"/>
            </a:endParaRPr>
          </a:p>
        </p:txBody>
      </p:sp>
      <p:graphicFrame>
        <p:nvGraphicFramePr>
          <p:cNvPr id="64515" name="Object 4"/>
          <p:cNvGraphicFramePr>
            <a:graphicFrameLocks noChangeAspect="1"/>
          </p:cNvGraphicFramePr>
          <p:nvPr/>
        </p:nvGraphicFramePr>
        <p:xfrm>
          <a:off x="1598613" y="1206500"/>
          <a:ext cx="417512" cy="557213"/>
        </p:xfrm>
        <a:graphic>
          <a:graphicData uri="http://schemas.openxmlformats.org/presentationml/2006/ole">
            <mc:AlternateContent xmlns:mc="http://schemas.openxmlformats.org/markup-compatibility/2006">
              <mc:Choice xmlns:v="urn:schemas-microsoft-com:vml" Requires="v">
                <p:oleObj spid="_x0000_s3077" name="" r:id="rId1" imgW="4267200" imgH="5486400" progId="Equation.3">
                  <p:embed/>
                </p:oleObj>
              </mc:Choice>
              <mc:Fallback>
                <p:oleObj name="" r:id="rId1" imgW="4267200" imgH="5486400" progId="Equation.3">
                  <p:embed/>
                  <p:pic>
                    <p:nvPicPr>
                      <p:cNvPr id="0" name="图片 3076"/>
                      <p:cNvPicPr/>
                      <p:nvPr/>
                    </p:nvPicPr>
                    <p:blipFill>
                      <a:blip r:embed="rId2"/>
                      <a:stretch>
                        <a:fillRect/>
                      </a:stretch>
                    </p:blipFill>
                    <p:spPr>
                      <a:xfrm>
                        <a:off x="1598613" y="1206500"/>
                        <a:ext cx="417512" cy="557213"/>
                      </a:xfrm>
                      <a:prstGeom prst="rect">
                        <a:avLst/>
                      </a:prstGeom>
                      <a:noFill/>
                      <a:ln w="38100">
                        <a:noFill/>
                        <a:miter/>
                      </a:ln>
                    </p:spPr>
                  </p:pic>
                </p:oleObj>
              </mc:Fallback>
            </mc:AlternateContent>
          </a:graphicData>
        </a:graphic>
      </p:graphicFrame>
      <p:sp>
        <p:nvSpPr>
          <p:cNvPr id="64516" name="Rectangle 7"/>
          <p:cNvSpPr/>
          <p:nvPr/>
        </p:nvSpPr>
        <p:spPr>
          <a:xfrm>
            <a:off x="0" y="3338513"/>
            <a:ext cx="9144000" cy="0"/>
          </a:xfrm>
          <a:prstGeom prst="rect">
            <a:avLst/>
          </a:prstGeom>
          <a:noFill/>
          <a:ln w="9525">
            <a:noFill/>
          </a:ln>
        </p:spPr>
        <p:txBody>
          <a:bodyPr wrap="none" anchor="ctr" anchorCtr="0">
            <a:spAutoFit/>
          </a:bodyPr>
          <a:p>
            <a:pPr eaLnBrk="0" hangingPunct="0">
              <a:buClrTx/>
              <a:buFontTx/>
            </a:pPr>
            <a:endParaRPr lang="zh-CN" altLang="en-US" dirty="0">
              <a:latin typeface="Arial" panose="020B0604020202020204" pitchFamily="34" charset="0"/>
              <a:ea typeface="宋体" panose="02010600030101010101" pitchFamily="2" charset="-122"/>
            </a:endParaRPr>
          </a:p>
        </p:txBody>
      </p:sp>
      <p:graphicFrame>
        <p:nvGraphicFramePr>
          <p:cNvPr id="64517" name="Object 6"/>
          <p:cNvGraphicFramePr>
            <a:graphicFrameLocks noChangeAspect="1"/>
          </p:cNvGraphicFramePr>
          <p:nvPr/>
        </p:nvGraphicFramePr>
        <p:xfrm>
          <a:off x="2752725" y="1206500"/>
          <a:ext cx="461963" cy="555625"/>
        </p:xfrm>
        <a:graphic>
          <a:graphicData uri="http://schemas.openxmlformats.org/presentationml/2006/ole">
            <mc:AlternateContent xmlns:mc="http://schemas.openxmlformats.org/markup-compatibility/2006">
              <mc:Choice xmlns:v="urn:schemas-microsoft-com:vml" Requires="v">
                <p:oleObj spid="_x0000_s3078" name="" r:id="rId3" imgW="4572000" imgH="5486400" progId="Equation.3">
                  <p:embed/>
                </p:oleObj>
              </mc:Choice>
              <mc:Fallback>
                <p:oleObj name="" r:id="rId3" imgW="4572000" imgH="5486400" progId="Equation.3">
                  <p:embed/>
                  <p:pic>
                    <p:nvPicPr>
                      <p:cNvPr id="0" name="图片 3077"/>
                      <p:cNvPicPr/>
                      <p:nvPr/>
                    </p:nvPicPr>
                    <p:blipFill>
                      <a:blip r:embed="rId4"/>
                      <a:stretch>
                        <a:fillRect/>
                      </a:stretch>
                    </p:blipFill>
                    <p:spPr>
                      <a:xfrm>
                        <a:off x="2752725" y="1206500"/>
                        <a:ext cx="461963" cy="555625"/>
                      </a:xfrm>
                      <a:prstGeom prst="rect">
                        <a:avLst/>
                      </a:prstGeom>
                      <a:noFill/>
                      <a:ln w="38100">
                        <a:noFill/>
                        <a:miter/>
                      </a:ln>
                    </p:spPr>
                  </p:pic>
                </p:oleObj>
              </mc:Fallback>
            </mc:AlternateContent>
          </a:graphicData>
        </a:graphic>
      </p:graphicFrame>
      <p:graphicFrame>
        <p:nvGraphicFramePr>
          <p:cNvPr id="64518" name="Object 8"/>
          <p:cNvGraphicFramePr>
            <a:graphicFrameLocks noChangeAspect="1"/>
          </p:cNvGraphicFramePr>
          <p:nvPr/>
        </p:nvGraphicFramePr>
        <p:xfrm>
          <a:off x="6286500" y="1206500"/>
          <a:ext cx="415925" cy="557213"/>
        </p:xfrm>
        <a:graphic>
          <a:graphicData uri="http://schemas.openxmlformats.org/presentationml/2006/ole">
            <mc:AlternateContent xmlns:mc="http://schemas.openxmlformats.org/markup-compatibility/2006">
              <mc:Choice xmlns:v="urn:schemas-microsoft-com:vml" Requires="v">
                <p:oleObj spid="_x0000_s3079" name="" r:id="rId5" imgW="4267200" imgH="5486400" progId="Equation.3">
                  <p:embed/>
                </p:oleObj>
              </mc:Choice>
              <mc:Fallback>
                <p:oleObj name="" r:id="rId5" imgW="4267200" imgH="5486400" progId="Equation.3">
                  <p:embed/>
                  <p:pic>
                    <p:nvPicPr>
                      <p:cNvPr id="0" name="图片 3078"/>
                      <p:cNvPicPr/>
                      <p:nvPr/>
                    </p:nvPicPr>
                    <p:blipFill>
                      <a:blip r:embed="rId6"/>
                      <a:stretch>
                        <a:fillRect/>
                      </a:stretch>
                    </p:blipFill>
                    <p:spPr>
                      <a:xfrm>
                        <a:off x="6286500" y="1206500"/>
                        <a:ext cx="415925" cy="557213"/>
                      </a:xfrm>
                      <a:prstGeom prst="rect">
                        <a:avLst/>
                      </a:prstGeom>
                      <a:noFill/>
                      <a:ln w="38100">
                        <a:noFill/>
                        <a:miter/>
                      </a:ln>
                    </p:spPr>
                  </p:pic>
                </p:oleObj>
              </mc:Fallback>
            </mc:AlternateContent>
          </a:graphicData>
        </a:graphic>
      </p:graphicFrame>
      <p:graphicFrame>
        <p:nvGraphicFramePr>
          <p:cNvPr id="64519" name="Object 9"/>
          <p:cNvGraphicFramePr>
            <a:graphicFrameLocks noChangeAspect="1"/>
          </p:cNvGraphicFramePr>
          <p:nvPr/>
        </p:nvGraphicFramePr>
        <p:xfrm>
          <a:off x="2214563" y="2076450"/>
          <a:ext cx="417512" cy="557213"/>
        </p:xfrm>
        <a:graphic>
          <a:graphicData uri="http://schemas.openxmlformats.org/presentationml/2006/ole">
            <mc:AlternateContent xmlns:mc="http://schemas.openxmlformats.org/markup-compatibility/2006">
              <mc:Choice xmlns:v="urn:schemas-microsoft-com:vml" Requires="v">
                <p:oleObj spid="_x0000_s3080" name="" r:id="rId7" imgW="4267200" imgH="5486400" progId="Equation.3">
                  <p:embed/>
                </p:oleObj>
              </mc:Choice>
              <mc:Fallback>
                <p:oleObj name="" r:id="rId7" imgW="4267200" imgH="5486400" progId="Equation.3">
                  <p:embed/>
                  <p:pic>
                    <p:nvPicPr>
                      <p:cNvPr id="0" name="图片 3079"/>
                      <p:cNvPicPr/>
                      <p:nvPr/>
                    </p:nvPicPr>
                    <p:blipFill>
                      <a:blip r:embed="rId8"/>
                      <a:stretch>
                        <a:fillRect/>
                      </a:stretch>
                    </p:blipFill>
                    <p:spPr>
                      <a:xfrm>
                        <a:off x="2214563" y="2076450"/>
                        <a:ext cx="417512" cy="557213"/>
                      </a:xfrm>
                      <a:prstGeom prst="rect">
                        <a:avLst/>
                      </a:prstGeom>
                      <a:noFill/>
                      <a:ln w="38100">
                        <a:noFill/>
                        <a:miter/>
                      </a:ln>
                    </p:spPr>
                  </p:pic>
                </p:oleObj>
              </mc:Fallback>
            </mc:AlternateContent>
          </a:graphicData>
        </a:graphic>
      </p:graphicFrame>
      <p:graphicFrame>
        <p:nvGraphicFramePr>
          <p:cNvPr id="64520" name="Object 10"/>
          <p:cNvGraphicFramePr>
            <a:graphicFrameLocks noChangeAspect="1"/>
          </p:cNvGraphicFramePr>
          <p:nvPr/>
        </p:nvGraphicFramePr>
        <p:xfrm>
          <a:off x="6858000" y="1206500"/>
          <a:ext cx="463550" cy="555625"/>
        </p:xfrm>
        <a:graphic>
          <a:graphicData uri="http://schemas.openxmlformats.org/presentationml/2006/ole">
            <mc:AlternateContent xmlns:mc="http://schemas.openxmlformats.org/markup-compatibility/2006">
              <mc:Choice xmlns:v="urn:schemas-microsoft-com:vml" Requires="v">
                <p:oleObj spid="_x0000_s3081" name="" r:id="rId9" imgW="4572000" imgH="5486400" progId="Equation.3">
                  <p:embed/>
                </p:oleObj>
              </mc:Choice>
              <mc:Fallback>
                <p:oleObj name="" r:id="rId9" imgW="4572000" imgH="5486400" progId="Equation.3">
                  <p:embed/>
                  <p:pic>
                    <p:nvPicPr>
                      <p:cNvPr id="0" name="图片 3080"/>
                      <p:cNvPicPr/>
                      <p:nvPr/>
                    </p:nvPicPr>
                    <p:blipFill>
                      <a:blip r:embed="rId10"/>
                      <a:stretch>
                        <a:fillRect/>
                      </a:stretch>
                    </p:blipFill>
                    <p:spPr>
                      <a:xfrm>
                        <a:off x="6858000" y="1206500"/>
                        <a:ext cx="463550" cy="555625"/>
                      </a:xfrm>
                      <a:prstGeom prst="rect">
                        <a:avLst/>
                      </a:prstGeom>
                      <a:noFill/>
                      <a:ln w="38100">
                        <a:noFill/>
                        <a:miter/>
                      </a:ln>
                    </p:spPr>
                  </p:pic>
                </p:oleObj>
              </mc:Fallback>
            </mc:AlternateContent>
          </a:graphicData>
        </a:graphic>
      </p:graphicFrame>
      <p:sp>
        <p:nvSpPr>
          <p:cNvPr id="64521" name="Text Box 11"/>
          <p:cNvSpPr txBox="1"/>
          <p:nvPr/>
        </p:nvSpPr>
        <p:spPr>
          <a:xfrm>
            <a:off x="1214438" y="3819525"/>
            <a:ext cx="5429250" cy="1323975"/>
          </a:xfrm>
          <a:prstGeom prst="rect">
            <a:avLst/>
          </a:prstGeom>
          <a:noFill/>
          <a:ln w="9525">
            <a:noFill/>
          </a:ln>
        </p:spPr>
        <p:txBody>
          <a:bodyPr anchor="t" anchorCtr="0">
            <a:spAutoFit/>
          </a:bodyPr>
          <a:p>
            <a:pPr eaLnBrk="0" hangingPunct="0">
              <a:spcBef>
                <a:spcPct val="50000"/>
              </a:spcBef>
              <a:buClrTx/>
              <a:buFontTx/>
            </a:pPr>
            <a:r>
              <a:rPr lang="zh-CN" altLang="en-US" sz="2000" dirty="0">
                <a:solidFill>
                  <a:srgbClr val="000000"/>
                </a:solidFill>
                <a:latin typeface="微软雅黑" panose="020B0503020204020204" pitchFamily="34" charset="-122"/>
                <a:ea typeface="微软雅黑" panose="020B0503020204020204" pitchFamily="34" charset="-122"/>
              </a:rPr>
              <a:t>容易证明，多项式规约具有性质：</a:t>
            </a:r>
            <a:endParaRPr lang="en-US" altLang="zh-CN" sz="2000" dirty="0">
              <a:solidFill>
                <a:srgbClr val="000000"/>
              </a:solidFill>
              <a:latin typeface="微软雅黑" panose="020B0503020204020204" pitchFamily="34" charset="-122"/>
              <a:ea typeface="微软雅黑" panose="020B0503020204020204" pitchFamily="34" charset="-122"/>
            </a:endParaRPr>
          </a:p>
          <a:p>
            <a:pPr eaLnBrk="0" hangingPunct="0">
              <a:spcBef>
                <a:spcPct val="50000"/>
              </a:spcBef>
              <a:buClrTx/>
              <a:buFontTx/>
            </a:pPr>
            <a:r>
              <a:rPr lang="en-US" altLang="zh-CN" sz="2000" dirty="0">
                <a:solidFill>
                  <a:srgbClr val="FF00FF"/>
                </a:solidFill>
                <a:latin typeface="Consolas" panose="020B0609020204030204" pitchFamily="49" charset="0"/>
                <a:ea typeface="楷体" panose="02010609060101010101" pitchFamily="49" charset="-122"/>
              </a:rPr>
              <a:t>  </a:t>
            </a:r>
            <a:r>
              <a:rPr lang="zh-CN" altLang="en-US" sz="2000" dirty="0">
                <a:solidFill>
                  <a:srgbClr val="FF00FF"/>
                </a:solidFill>
                <a:latin typeface="Consolas" panose="020B0609020204030204" pitchFamily="49" charset="0"/>
                <a:ea typeface="楷体" panose="02010609060101010101" pitchFamily="49" charset="-122"/>
              </a:rPr>
              <a:t>（</a:t>
            </a:r>
            <a:r>
              <a:rPr lang="en-US" altLang="zh-CN" sz="2000" dirty="0">
                <a:solidFill>
                  <a:srgbClr val="FF00FF"/>
                </a:solidFill>
                <a:latin typeface="Consolas" panose="020B0609020204030204" pitchFamily="49" charset="0"/>
                <a:ea typeface="楷体" panose="02010609060101010101" pitchFamily="49" charset="-122"/>
              </a:rPr>
              <a:t>1</a:t>
            </a:r>
            <a:r>
              <a:rPr lang="zh-CN" altLang="en-US" sz="2000" dirty="0">
                <a:solidFill>
                  <a:srgbClr val="FF00FF"/>
                </a:solidFill>
                <a:latin typeface="Consolas" panose="020B0609020204030204" pitchFamily="49" charset="0"/>
                <a:ea typeface="楷体" panose="02010609060101010101" pitchFamily="49" charset="-122"/>
              </a:rPr>
              <a:t>）</a:t>
            </a:r>
            <a:r>
              <a:rPr lang="en-US" altLang="zh-CN" sz="2000" dirty="0">
                <a:solidFill>
                  <a:srgbClr val="FF00FF"/>
                </a:solidFill>
                <a:latin typeface="Consolas" panose="020B0609020204030204" pitchFamily="49" charset="0"/>
                <a:ea typeface="楷体" panose="02010609060101010101" pitchFamily="49" charset="-122"/>
              </a:rPr>
              <a:t>Q</a:t>
            </a:r>
            <a:r>
              <a:rPr lang="en-US" altLang="zh-CN" sz="2000" baseline="-25000" dirty="0">
                <a:solidFill>
                  <a:srgbClr val="FF00FF"/>
                </a:solidFill>
                <a:latin typeface="Consolas" panose="020B0609020204030204" pitchFamily="49" charset="0"/>
                <a:ea typeface="楷体" panose="02010609060101010101" pitchFamily="49" charset="-122"/>
              </a:rPr>
              <a:t>1</a:t>
            </a:r>
            <a:r>
              <a:rPr lang="en-US" altLang="zh-CN" sz="2000" dirty="0">
                <a:solidFill>
                  <a:srgbClr val="FF00FF"/>
                </a:solidFill>
                <a:latin typeface="Consolas" panose="020B0609020204030204" pitchFamily="49" charset="0"/>
                <a:ea typeface="楷体" panose="02010609060101010101" pitchFamily="49" charset="-122"/>
              </a:rPr>
              <a:t>∈P</a:t>
            </a:r>
            <a:r>
              <a:rPr lang="zh-CN" altLang="en-US" sz="2000" dirty="0">
                <a:solidFill>
                  <a:srgbClr val="FF00FF"/>
                </a:solidFill>
                <a:latin typeface="Consolas" panose="020B0609020204030204" pitchFamily="49" charset="0"/>
                <a:ea typeface="楷体" panose="02010609060101010101" pitchFamily="49" charset="-122"/>
              </a:rPr>
              <a:t>，若</a:t>
            </a:r>
            <a:r>
              <a:rPr lang="en-US" altLang="zh-CN" sz="2000" dirty="0">
                <a:solidFill>
                  <a:srgbClr val="FF00FF"/>
                </a:solidFill>
                <a:latin typeface="Consolas" panose="020B0609020204030204" pitchFamily="49" charset="0"/>
                <a:ea typeface="楷体" panose="02010609060101010101" pitchFamily="49" charset="-122"/>
              </a:rPr>
              <a:t>Q</a:t>
            </a:r>
            <a:r>
              <a:rPr lang="en-US" altLang="zh-CN" sz="2000" baseline="-25000" dirty="0">
                <a:solidFill>
                  <a:srgbClr val="FF00FF"/>
                </a:solidFill>
                <a:latin typeface="Consolas" panose="020B0609020204030204" pitchFamily="49" charset="0"/>
                <a:ea typeface="楷体" panose="02010609060101010101" pitchFamily="49" charset="-122"/>
              </a:rPr>
              <a:t>2</a:t>
            </a:r>
            <a:r>
              <a:rPr lang="en-US" altLang="zh-CN" sz="2000" dirty="0">
                <a:solidFill>
                  <a:srgbClr val="FF00FF"/>
                </a:solidFill>
                <a:latin typeface="Consolas" panose="020B0609020204030204" pitchFamily="49" charset="0"/>
                <a:ea typeface="楷体" panose="02010609060101010101" pitchFamily="49" charset="-122"/>
              </a:rPr>
              <a:t>∝Q</a:t>
            </a:r>
            <a:r>
              <a:rPr lang="en-US" altLang="zh-CN" sz="2000" baseline="-25000" dirty="0">
                <a:solidFill>
                  <a:srgbClr val="FF00FF"/>
                </a:solidFill>
                <a:latin typeface="Consolas" panose="020B0609020204030204" pitchFamily="49" charset="0"/>
                <a:ea typeface="楷体" panose="02010609060101010101" pitchFamily="49" charset="-122"/>
              </a:rPr>
              <a:t>1</a:t>
            </a:r>
            <a:r>
              <a:rPr lang="zh-CN" altLang="en-US" sz="2000" dirty="0">
                <a:solidFill>
                  <a:srgbClr val="FF00FF"/>
                </a:solidFill>
                <a:latin typeface="Consolas" panose="020B0609020204030204" pitchFamily="49" charset="0"/>
                <a:ea typeface="楷体" panose="02010609060101010101" pitchFamily="49" charset="-122"/>
              </a:rPr>
              <a:t>，则</a:t>
            </a:r>
            <a:r>
              <a:rPr lang="en-US" altLang="zh-CN" sz="2000" dirty="0">
                <a:solidFill>
                  <a:srgbClr val="FF00FF"/>
                </a:solidFill>
                <a:latin typeface="Consolas" panose="020B0609020204030204" pitchFamily="49" charset="0"/>
                <a:ea typeface="楷体" panose="02010609060101010101" pitchFamily="49" charset="-122"/>
              </a:rPr>
              <a:t>Q</a:t>
            </a:r>
            <a:r>
              <a:rPr lang="en-US" altLang="zh-CN" sz="2000" baseline="-25000" dirty="0">
                <a:solidFill>
                  <a:srgbClr val="FF00FF"/>
                </a:solidFill>
                <a:latin typeface="Consolas" panose="020B0609020204030204" pitchFamily="49" charset="0"/>
                <a:ea typeface="楷体" panose="02010609060101010101" pitchFamily="49" charset="-122"/>
              </a:rPr>
              <a:t>2</a:t>
            </a:r>
            <a:r>
              <a:rPr lang="en-US" altLang="zh-CN" sz="2000" dirty="0">
                <a:solidFill>
                  <a:srgbClr val="FF00FF"/>
                </a:solidFill>
                <a:latin typeface="Consolas" panose="020B0609020204030204" pitchFamily="49" charset="0"/>
                <a:ea typeface="楷体" panose="02010609060101010101" pitchFamily="49" charset="-122"/>
              </a:rPr>
              <a:t>∝P</a:t>
            </a:r>
            <a:r>
              <a:rPr lang="zh-CN" altLang="en-US" sz="2000" dirty="0">
                <a:solidFill>
                  <a:srgbClr val="FF00FF"/>
                </a:solidFill>
                <a:latin typeface="Consolas" panose="020B0609020204030204" pitchFamily="49" charset="0"/>
                <a:ea typeface="楷体" panose="02010609060101010101" pitchFamily="49" charset="-122"/>
              </a:rPr>
              <a:t>。</a:t>
            </a:r>
            <a:endParaRPr lang="en-US" altLang="zh-CN" sz="2000" dirty="0">
              <a:solidFill>
                <a:srgbClr val="FF00FF"/>
              </a:solidFill>
              <a:latin typeface="Consolas" panose="020B0609020204030204" pitchFamily="49" charset="0"/>
              <a:ea typeface="楷体" panose="02010609060101010101" pitchFamily="49" charset="-122"/>
            </a:endParaRPr>
          </a:p>
          <a:p>
            <a:pPr eaLnBrk="0" hangingPunct="0">
              <a:spcBef>
                <a:spcPct val="50000"/>
              </a:spcBef>
              <a:buClrTx/>
              <a:buFontTx/>
            </a:pPr>
            <a:r>
              <a:rPr lang="en-US" altLang="zh-CN" sz="2000" dirty="0">
                <a:solidFill>
                  <a:srgbClr val="FF00FF"/>
                </a:solidFill>
                <a:latin typeface="Consolas" panose="020B0609020204030204" pitchFamily="49" charset="0"/>
                <a:ea typeface="楷体" panose="02010609060101010101" pitchFamily="49" charset="-122"/>
              </a:rPr>
              <a:t>  </a:t>
            </a:r>
            <a:r>
              <a:rPr lang="zh-CN" altLang="en-US" sz="2000" dirty="0">
                <a:solidFill>
                  <a:srgbClr val="FF00FF"/>
                </a:solidFill>
                <a:latin typeface="Consolas" panose="020B0609020204030204" pitchFamily="49" charset="0"/>
                <a:ea typeface="楷体" panose="02010609060101010101" pitchFamily="49" charset="-122"/>
              </a:rPr>
              <a:t>（</a:t>
            </a:r>
            <a:r>
              <a:rPr lang="en-US" altLang="zh-CN" sz="2000" dirty="0">
                <a:solidFill>
                  <a:srgbClr val="FF00FF"/>
                </a:solidFill>
                <a:latin typeface="Consolas" panose="020B0609020204030204" pitchFamily="49" charset="0"/>
                <a:ea typeface="楷体" panose="02010609060101010101" pitchFamily="49" charset="-122"/>
              </a:rPr>
              <a:t>2</a:t>
            </a:r>
            <a:r>
              <a:rPr lang="zh-CN" altLang="en-US" sz="2000" dirty="0">
                <a:solidFill>
                  <a:srgbClr val="FF00FF"/>
                </a:solidFill>
                <a:latin typeface="Consolas" panose="020B0609020204030204" pitchFamily="49" charset="0"/>
                <a:ea typeface="楷体" panose="02010609060101010101" pitchFamily="49" charset="-122"/>
              </a:rPr>
              <a:t>）若</a:t>
            </a:r>
            <a:r>
              <a:rPr lang="en-US" altLang="zh-CN" sz="2000" dirty="0">
                <a:solidFill>
                  <a:srgbClr val="FF00FF"/>
                </a:solidFill>
                <a:latin typeface="Consolas" panose="020B0609020204030204" pitchFamily="49" charset="0"/>
                <a:ea typeface="楷体" panose="02010609060101010101" pitchFamily="49" charset="-122"/>
              </a:rPr>
              <a:t>Q</a:t>
            </a:r>
            <a:r>
              <a:rPr lang="en-US" altLang="zh-CN" sz="2000" baseline="-25000" dirty="0">
                <a:solidFill>
                  <a:srgbClr val="FF00FF"/>
                </a:solidFill>
                <a:latin typeface="Consolas" panose="020B0609020204030204" pitchFamily="49" charset="0"/>
                <a:ea typeface="楷体" panose="02010609060101010101" pitchFamily="49" charset="-122"/>
              </a:rPr>
              <a:t>1</a:t>
            </a:r>
            <a:r>
              <a:rPr lang="en-US" altLang="zh-CN" sz="2000" dirty="0">
                <a:solidFill>
                  <a:srgbClr val="FF00FF"/>
                </a:solidFill>
                <a:latin typeface="Consolas" panose="020B0609020204030204" pitchFamily="49" charset="0"/>
                <a:ea typeface="楷体" panose="02010609060101010101" pitchFamily="49" charset="-122"/>
              </a:rPr>
              <a:t>∝Q</a:t>
            </a:r>
            <a:r>
              <a:rPr lang="en-US" altLang="zh-CN" sz="2000" baseline="-25000" dirty="0">
                <a:solidFill>
                  <a:srgbClr val="FF00FF"/>
                </a:solidFill>
                <a:latin typeface="Consolas" panose="020B0609020204030204" pitchFamily="49" charset="0"/>
                <a:ea typeface="楷体" panose="02010609060101010101" pitchFamily="49" charset="-122"/>
              </a:rPr>
              <a:t>2</a:t>
            </a:r>
            <a:r>
              <a:rPr lang="zh-CN" altLang="en-US" sz="2000" dirty="0">
                <a:solidFill>
                  <a:srgbClr val="FF00FF"/>
                </a:solidFill>
                <a:latin typeface="Consolas" panose="020B0609020204030204" pitchFamily="49" charset="0"/>
                <a:ea typeface="楷体" panose="02010609060101010101" pitchFamily="49" charset="-122"/>
              </a:rPr>
              <a:t>且</a:t>
            </a:r>
            <a:r>
              <a:rPr lang="en-US" altLang="zh-CN" sz="2000" dirty="0">
                <a:solidFill>
                  <a:srgbClr val="FF00FF"/>
                </a:solidFill>
                <a:latin typeface="Consolas" panose="020B0609020204030204" pitchFamily="49" charset="0"/>
                <a:ea typeface="楷体" panose="02010609060101010101" pitchFamily="49" charset="-122"/>
              </a:rPr>
              <a:t>Q</a:t>
            </a:r>
            <a:r>
              <a:rPr lang="en-US" altLang="zh-CN" sz="2000" baseline="-25000" dirty="0">
                <a:solidFill>
                  <a:srgbClr val="FF00FF"/>
                </a:solidFill>
                <a:latin typeface="Consolas" panose="020B0609020204030204" pitchFamily="49" charset="0"/>
                <a:ea typeface="楷体" panose="02010609060101010101" pitchFamily="49" charset="-122"/>
              </a:rPr>
              <a:t>2</a:t>
            </a:r>
            <a:r>
              <a:rPr lang="en-US" altLang="zh-CN" sz="2000" dirty="0">
                <a:solidFill>
                  <a:srgbClr val="FF00FF"/>
                </a:solidFill>
                <a:latin typeface="Consolas" panose="020B0609020204030204" pitchFamily="49" charset="0"/>
                <a:ea typeface="楷体" panose="02010609060101010101" pitchFamily="49" charset="-122"/>
              </a:rPr>
              <a:t>∝Q</a:t>
            </a:r>
            <a:r>
              <a:rPr lang="en-US" altLang="zh-CN" sz="2000" baseline="-25000" dirty="0">
                <a:solidFill>
                  <a:srgbClr val="FF00FF"/>
                </a:solidFill>
                <a:latin typeface="Consolas" panose="020B0609020204030204" pitchFamily="49" charset="0"/>
                <a:ea typeface="楷体" panose="02010609060101010101" pitchFamily="49" charset="-122"/>
              </a:rPr>
              <a:t>3</a:t>
            </a:r>
            <a:r>
              <a:rPr lang="zh-CN" altLang="en-US" sz="2000" dirty="0">
                <a:solidFill>
                  <a:srgbClr val="FF00FF"/>
                </a:solidFill>
                <a:latin typeface="Consolas" panose="020B0609020204030204" pitchFamily="49" charset="0"/>
                <a:ea typeface="楷体" panose="02010609060101010101" pitchFamily="49" charset="-122"/>
              </a:rPr>
              <a:t>，则</a:t>
            </a:r>
            <a:r>
              <a:rPr lang="en-US" altLang="zh-CN" sz="2000" dirty="0">
                <a:solidFill>
                  <a:srgbClr val="FF00FF"/>
                </a:solidFill>
                <a:latin typeface="Consolas" panose="020B0609020204030204" pitchFamily="49" charset="0"/>
                <a:ea typeface="楷体" panose="02010609060101010101" pitchFamily="49" charset="-122"/>
              </a:rPr>
              <a:t>Q</a:t>
            </a:r>
            <a:r>
              <a:rPr lang="en-US" altLang="zh-CN" sz="2000" baseline="-25000" dirty="0">
                <a:solidFill>
                  <a:srgbClr val="FF00FF"/>
                </a:solidFill>
                <a:latin typeface="Consolas" panose="020B0609020204030204" pitchFamily="49" charset="0"/>
                <a:ea typeface="楷体" panose="02010609060101010101" pitchFamily="49" charset="-122"/>
              </a:rPr>
              <a:t>1</a:t>
            </a:r>
            <a:r>
              <a:rPr lang="en-US" altLang="zh-CN" sz="2000" dirty="0">
                <a:solidFill>
                  <a:srgbClr val="FF00FF"/>
                </a:solidFill>
                <a:latin typeface="Consolas" panose="020B0609020204030204" pitchFamily="49" charset="0"/>
                <a:ea typeface="楷体" panose="02010609060101010101" pitchFamily="49" charset="-122"/>
              </a:rPr>
              <a:t>∝Q</a:t>
            </a:r>
            <a:r>
              <a:rPr lang="en-US" altLang="zh-CN" sz="2000" baseline="-25000" dirty="0">
                <a:solidFill>
                  <a:srgbClr val="FF00FF"/>
                </a:solidFill>
                <a:latin typeface="Consolas" panose="020B0609020204030204" pitchFamily="49" charset="0"/>
                <a:ea typeface="楷体" panose="02010609060101010101" pitchFamily="49" charset="-122"/>
              </a:rPr>
              <a:t>3</a:t>
            </a:r>
            <a:r>
              <a:rPr lang="zh-CN" altLang="en-US" sz="2000" dirty="0">
                <a:solidFill>
                  <a:srgbClr val="FF00FF"/>
                </a:solidFill>
                <a:latin typeface="Consolas" panose="020B0609020204030204" pitchFamily="49" charset="0"/>
                <a:ea typeface="楷体" panose="02010609060101010101" pitchFamily="49" charset="-122"/>
              </a:rPr>
              <a:t>。</a:t>
            </a:r>
            <a:endParaRPr lang="zh-CN" altLang="en-US" sz="2000" dirty="0">
              <a:solidFill>
                <a:srgbClr val="FF00FF"/>
              </a:solidFill>
              <a:latin typeface="Consolas" panose="020B0609020204030204" pitchFamily="49" charset="0"/>
              <a:ea typeface="楷体" panose="02010609060101010101" pitchFamily="49"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Text Box 4"/>
          <p:cNvSpPr txBox="1"/>
          <p:nvPr/>
        </p:nvSpPr>
        <p:spPr>
          <a:xfrm>
            <a:off x="714375" y="1285875"/>
            <a:ext cx="7848600" cy="877888"/>
          </a:xfrm>
          <a:prstGeom prst="rect">
            <a:avLst/>
          </a:prstGeom>
          <a:noFill/>
          <a:ln w="9525">
            <a:noFill/>
          </a:ln>
        </p:spPr>
        <p:txBody>
          <a:bodyPr anchor="t" anchorCtr="0">
            <a:spAutoFit/>
          </a:bodyPr>
          <a:p>
            <a:pPr eaLnBrk="0" hangingPunct="0">
              <a:lnSpc>
                <a:spcPts val="3200"/>
              </a:lnSpc>
              <a:buClrTx/>
              <a:buFontTx/>
            </a:pPr>
            <a:r>
              <a:rPr lang="zh-CN" altLang="en-US" sz="2200" dirty="0">
                <a:solidFill>
                  <a:srgbClr val="000000"/>
                </a:solidFill>
                <a:latin typeface="微软雅黑" panose="020B0503020204020204" pitchFamily="34" charset="-122"/>
                <a:ea typeface="微软雅黑" panose="020B0503020204020204" pitchFamily="34" charset="-122"/>
              </a:rPr>
              <a:t>　　归纳起来，在各种求解问题中，按求解问题算法的时间复杂度可分为</a:t>
            </a:r>
            <a:r>
              <a:rPr lang="en-US" altLang="zh-CN" sz="2200" dirty="0">
                <a:solidFill>
                  <a:srgbClr val="000000"/>
                </a:solidFill>
                <a:latin typeface="微软雅黑" panose="020B0503020204020204" pitchFamily="34" charset="-122"/>
                <a:ea typeface="微软雅黑" panose="020B0503020204020204" pitchFamily="34" charset="-122"/>
              </a:rPr>
              <a:t>3</a:t>
            </a:r>
            <a:r>
              <a:rPr lang="zh-CN" altLang="en-US" sz="2200" dirty="0">
                <a:solidFill>
                  <a:srgbClr val="000000"/>
                </a:solidFill>
                <a:latin typeface="微软雅黑" panose="020B0503020204020204" pitchFamily="34" charset="-122"/>
                <a:ea typeface="微软雅黑" panose="020B0503020204020204" pitchFamily="34" charset="-122"/>
              </a:rPr>
              <a:t>大类：</a:t>
            </a:r>
            <a:endParaRPr lang="zh-CN" altLang="en-US" sz="2200" dirty="0">
              <a:solidFill>
                <a:srgbClr val="000000"/>
              </a:solidFill>
              <a:latin typeface="微软雅黑" panose="020B0503020204020204" pitchFamily="34" charset="-122"/>
              <a:ea typeface="微软雅黑" panose="020B0503020204020204" pitchFamily="34" charset="-122"/>
            </a:endParaRPr>
          </a:p>
        </p:txBody>
      </p:sp>
      <p:sp>
        <p:nvSpPr>
          <p:cNvPr id="172037" name="Text Box 5"/>
          <p:cNvSpPr txBox="1">
            <a:spLocks noChangeArrowheads="1"/>
          </p:cNvSpPr>
          <p:nvPr/>
        </p:nvSpPr>
        <p:spPr bwMode="auto">
          <a:xfrm>
            <a:off x="1198563" y="2590800"/>
            <a:ext cx="6746875" cy="2843213"/>
          </a:xfrm>
          <a:prstGeom prst="rect">
            <a:avLst/>
          </a:prstGeom>
        </p:spPr>
        <p:style>
          <a:lnRef idx="2">
            <a:schemeClr val="accent2"/>
          </a:lnRef>
          <a:fillRef idx="1">
            <a:schemeClr val="lt1"/>
          </a:fillRef>
          <a:effectRef idx="0">
            <a:schemeClr val="accent2"/>
          </a:effectRef>
          <a:fontRef idx="minor">
            <a:schemeClr val="dk1"/>
          </a:fontRef>
        </p:style>
        <p:txBody>
          <a:bodyPr lIns="180000" tIns="180000" bIns="180000">
            <a:spAutoFit/>
          </a:bodyPr>
          <a:lstStyle/>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Consolas" panose="020B0609020204030204" pitchFamily="49" charset="0"/>
              </a:rPr>
              <a:t>存在多项式算法的问题</a:t>
            </a:r>
            <a:endPar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Consolas" panose="020B0609020204030204" pitchFamily="49" charset="0"/>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Consolas" panose="020B0609020204030204" pitchFamily="49" charset="0"/>
              </a:rPr>
              <a:t>肯定不存在多项式算法的问题</a:t>
            </a:r>
            <a:endPar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Consolas" panose="020B0609020204030204" pitchFamily="49" charset="0"/>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Consolas" panose="020B0609020204030204" pitchFamily="49" charset="0"/>
              </a:rPr>
              <a:t>尚未找到多项式算法，也不能证明其不存在多项式算法的问题。第三类问题介于第一类和第二类之间。</a:t>
            </a:r>
            <a:endPar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2037">
                                            <p:txEl>
                                              <p:charRg st="0" end="1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2037">
                                            <p:txEl>
                                              <p:charRg st="11" end="2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2037">
                                            <p:txEl>
                                              <p:charRg st="25" end="7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Text Box 2"/>
          <p:cNvSpPr txBox="1"/>
          <p:nvPr/>
        </p:nvSpPr>
        <p:spPr>
          <a:xfrm>
            <a:off x="357188" y="1428750"/>
            <a:ext cx="8137525" cy="2341563"/>
          </a:xfrm>
          <a:prstGeom prst="rect">
            <a:avLst/>
          </a:prstGeom>
          <a:noFill/>
          <a:ln w="9525">
            <a:noFill/>
          </a:ln>
        </p:spPr>
        <p:txBody>
          <a:bodyPr anchor="t" anchorCtr="0">
            <a:spAutoFit/>
          </a:bodyPr>
          <a:p>
            <a:pPr eaLnBrk="0" hangingPunct="0">
              <a:lnSpc>
                <a:spcPct val="150000"/>
              </a:lnSpc>
              <a:buClrTx/>
              <a:buFontTx/>
            </a:pPr>
            <a:r>
              <a:rPr lang="zh-CN" altLang="en-US" sz="2000" dirty="0">
                <a:solidFill>
                  <a:srgbClr val="0000FF"/>
                </a:solidFill>
                <a:latin typeface="Consolas" panose="020B0609020204030204" pitchFamily="49" charset="0"/>
                <a:ea typeface="楷体" panose="02010609060101010101" pitchFamily="49" charset="-122"/>
              </a:rPr>
              <a:t>　　</a:t>
            </a:r>
            <a:r>
              <a:rPr lang="zh-CN" altLang="en-US" sz="2000" dirty="0">
                <a:solidFill>
                  <a:srgbClr val="000000"/>
                </a:solidFill>
                <a:latin typeface="Consolas" panose="020B0609020204030204" pitchFamily="49" charset="0"/>
                <a:ea typeface="微软雅黑" panose="020B0503020204020204" pitchFamily="34" charset="-122"/>
              </a:rPr>
              <a:t>设</a:t>
            </a:r>
            <a:r>
              <a:rPr lang="en-US" altLang="zh-CN" sz="2000" dirty="0">
                <a:solidFill>
                  <a:srgbClr val="000000"/>
                </a:solidFill>
                <a:latin typeface="Consolas" panose="020B0609020204030204" pitchFamily="49" charset="0"/>
                <a:ea typeface="微软雅黑" panose="020B0503020204020204" pitchFamily="34" charset="-122"/>
              </a:rPr>
              <a:t>Q</a:t>
            </a:r>
            <a:r>
              <a:rPr lang="en-US" altLang="zh-CN" sz="2000" baseline="-25000" dirty="0">
                <a:solidFill>
                  <a:srgbClr val="000000"/>
                </a:solidFill>
                <a:latin typeface="Consolas" panose="020B0609020204030204" pitchFamily="49" charset="0"/>
                <a:ea typeface="微软雅黑" panose="020B0503020204020204" pitchFamily="34" charset="-122"/>
              </a:rPr>
              <a:t>1</a:t>
            </a:r>
            <a:r>
              <a:rPr lang="zh-CN" altLang="en-US" sz="2000" dirty="0">
                <a:solidFill>
                  <a:srgbClr val="000000"/>
                </a:solidFill>
                <a:latin typeface="Consolas" panose="020B0609020204030204" pitchFamily="49" charset="0"/>
                <a:ea typeface="微软雅黑" panose="020B0503020204020204" pitchFamily="34" charset="-122"/>
              </a:rPr>
              <a:t>为一个问题，若对任意问题</a:t>
            </a:r>
            <a:r>
              <a:rPr lang="en-US" altLang="zh-CN" sz="2000" dirty="0">
                <a:solidFill>
                  <a:srgbClr val="000000"/>
                </a:solidFill>
                <a:latin typeface="Consolas" panose="020B0609020204030204" pitchFamily="49" charset="0"/>
                <a:ea typeface="微软雅黑" panose="020B0503020204020204" pitchFamily="34" charset="-122"/>
              </a:rPr>
              <a:t>Q∈NP</a:t>
            </a:r>
            <a:r>
              <a:rPr lang="zh-CN" altLang="en-US" sz="2000" dirty="0">
                <a:solidFill>
                  <a:srgbClr val="000000"/>
                </a:solidFill>
                <a:latin typeface="Consolas" panose="020B0609020204030204" pitchFamily="49" charset="0"/>
                <a:ea typeface="微软雅黑" panose="020B0503020204020204" pitchFamily="34" charset="-122"/>
              </a:rPr>
              <a:t>都有</a:t>
            </a:r>
            <a:r>
              <a:rPr lang="en-US" altLang="zh-CN" sz="2000" dirty="0">
                <a:solidFill>
                  <a:srgbClr val="000000"/>
                </a:solidFill>
                <a:latin typeface="Consolas" panose="020B0609020204030204" pitchFamily="49" charset="0"/>
                <a:ea typeface="微软雅黑" panose="020B0503020204020204" pitchFamily="34" charset="-122"/>
              </a:rPr>
              <a:t>Q∝Q</a:t>
            </a:r>
            <a:r>
              <a:rPr lang="en-US" altLang="zh-CN" sz="2000" baseline="-25000" dirty="0">
                <a:solidFill>
                  <a:srgbClr val="000000"/>
                </a:solidFill>
                <a:latin typeface="Consolas" panose="020B0609020204030204" pitchFamily="49" charset="0"/>
                <a:ea typeface="微软雅黑" panose="020B0503020204020204" pitchFamily="34" charset="-122"/>
              </a:rPr>
              <a:t>1</a:t>
            </a:r>
            <a:r>
              <a:rPr lang="zh-CN" altLang="en-US" sz="2000" dirty="0">
                <a:solidFill>
                  <a:srgbClr val="000000"/>
                </a:solidFill>
                <a:latin typeface="Consolas" panose="020B0609020204030204" pitchFamily="49" charset="0"/>
                <a:ea typeface="微软雅黑" panose="020B0503020204020204" pitchFamily="34" charset="-122"/>
              </a:rPr>
              <a:t>，则称问题</a:t>
            </a:r>
            <a:r>
              <a:rPr lang="en-US" altLang="zh-CN" sz="2000" dirty="0">
                <a:solidFill>
                  <a:srgbClr val="000000"/>
                </a:solidFill>
                <a:latin typeface="Consolas" panose="020B0609020204030204" pitchFamily="49" charset="0"/>
                <a:ea typeface="微软雅黑" panose="020B0503020204020204" pitchFamily="34" charset="-122"/>
              </a:rPr>
              <a:t>Q</a:t>
            </a:r>
            <a:r>
              <a:rPr lang="en-US" altLang="zh-CN" sz="2000" baseline="-25000" dirty="0">
                <a:solidFill>
                  <a:srgbClr val="000000"/>
                </a:solidFill>
                <a:latin typeface="Consolas" panose="020B0609020204030204" pitchFamily="49" charset="0"/>
                <a:ea typeface="微软雅黑" panose="020B0503020204020204" pitchFamily="34" charset="-122"/>
              </a:rPr>
              <a:t>1</a:t>
            </a:r>
            <a:r>
              <a:rPr lang="zh-CN" altLang="en-US" sz="2000" dirty="0">
                <a:solidFill>
                  <a:srgbClr val="000000"/>
                </a:solidFill>
                <a:latin typeface="Consolas" panose="020B0609020204030204" pitchFamily="49" charset="0"/>
                <a:ea typeface="微软雅黑" panose="020B0503020204020204" pitchFamily="34" charset="-122"/>
              </a:rPr>
              <a:t>为</a:t>
            </a:r>
            <a:r>
              <a:rPr lang="en-US" altLang="zh-CN" sz="2000" dirty="0">
                <a:solidFill>
                  <a:srgbClr val="000000"/>
                </a:solidFill>
                <a:latin typeface="Consolas" panose="020B0609020204030204" pitchFamily="49" charset="0"/>
                <a:ea typeface="微软雅黑" panose="020B0503020204020204" pitchFamily="34" charset="-122"/>
              </a:rPr>
              <a:t>NP</a:t>
            </a:r>
            <a:r>
              <a:rPr lang="zh-CN" altLang="en-US" sz="2000" dirty="0">
                <a:solidFill>
                  <a:srgbClr val="000000"/>
                </a:solidFill>
                <a:latin typeface="Consolas" panose="020B0609020204030204" pitchFamily="49" charset="0"/>
                <a:ea typeface="微软雅黑" panose="020B0503020204020204" pitchFamily="34" charset="-122"/>
              </a:rPr>
              <a:t>困难的。</a:t>
            </a:r>
            <a:r>
              <a:rPr lang="en-US" altLang="zh-CN" sz="2000" dirty="0">
                <a:solidFill>
                  <a:srgbClr val="000000"/>
                </a:solidFill>
                <a:latin typeface="Consolas" panose="020B0609020204030204" pitchFamily="49" charset="0"/>
                <a:ea typeface="微软雅黑" panose="020B0503020204020204" pitchFamily="34" charset="-122"/>
              </a:rPr>
              <a:t>NP</a:t>
            </a:r>
            <a:r>
              <a:rPr lang="zh-CN" altLang="en-US" sz="2000" dirty="0">
                <a:solidFill>
                  <a:srgbClr val="000000"/>
                </a:solidFill>
                <a:latin typeface="Consolas" panose="020B0609020204030204" pitchFamily="49" charset="0"/>
                <a:ea typeface="微软雅黑" panose="020B0503020204020204" pitchFamily="34" charset="-122"/>
              </a:rPr>
              <a:t>困难问题可以说是比任一个</a:t>
            </a:r>
            <a:r>
              <a:rPr lang="en-US" altLang="zh-CN" sz="2000" dirty="0">
                <a:solidFill>
                  <a:srgbClr val="000000"/>
                </a:solidFill>
                <a:latin typeface="Consolas" panose="020B0609020204030204" pitchFamily="49" charset="0"/>
                <a:ea typeface="微软雅黑" panose="020B0503020204020204" pitchFamily="34" charset="-122"/>
              </a:rPr>
              <a:t>NP</a:t>
            </a:r>
            <a:r>
              <a:rPr lang="zh-CN" altLang="en-US" sz="2000" dirty="0">
                <a:solidFill>
                  <a:srgbClr val="000000"/>
                </a:solidFill>
                <a:latin typeface="Consolas" panose="020B0609020204030204" pitchFamily="49" charset="0"/>
                <a:ea typeface="微软雅黑" panose="020B0503020204020204" pitchFamily="34" charset="-122"/>
              </a:rPr>
              <a:t>问题都不会“更容易”求解的问题。</a:t>
            </a:r>
            <a:endParaRPr lang="zh-CN" altLang="en-US" sz="2000" dirty="0">
              <a:solidFill>
                <a:srgbClr val="000000"/>
              </a:solidFill>
              <a:latin typeface="Consolas" panose="020B0609020204030204" pitchFamily="49" charset="0"/>
              <a:ea typeface="微软雅黑" panose="020B0503020204020204" pitchFamily="34" charset="-122"/>
            </a:endParaRPr>
          </a:p>
          <a:p>
            <a:pPr eaLnBrk="0" hangingPunct="0">
              <a:lnSpc>
                <a:spcPct val="150000"/>
              </a:lnSpc>
              <a:buClrTx/>
              <a:buFontTx/>
            </a:pPr>
            <a:r>
              <a:rPr lang="zh-CN" altLang="en-US" sz="2000" dirty="0">
                <a:solidFill>
                  <a:srgbClr val="000000"/>
                </a:solidFill>
                <a:latin typeface="Consolas" panose="020B0609020204030204" pitchFamily="49" charset="0"/>
                <a:ea typeface="微软雅黑" panose="020B0503020204020204" pitchFamily="34" charset="-122"/>
              </a:rPr>
              <a:t>　　设</a:t>
            </a:r>
            <a:r>
              <a:rPr lang="en-US" altLang="zh-CN" sz="2000" dirty="0">
                <a:solidFill>
                  <a:srgbClr val="000000"/>
                </a:solidFill>
                <a:latin typeface="Consolas" panose="020B0609020204030204" pitchFamily="49" charset="0"/>
                <a:ea typeface="微软雅黑" panose="020B0503020204020204" pitchFamily="34" charset="-122"/>
              </a:rPr>
              <a:t>Q</a:t>
            </a:r>
            <a:r>
              <a:rPr lang="en-US" altLang="zh-CN" sz="2000" baseline="-25000" dirty="0">
                <a:solidFill>
                  <a:srgbClr val="000000"/>
                </a:solidFill>
                <a:latin typeface="Consolas" panose="020B0609020204030204" pitchFamily="49" charset="0"/>
                <a:ea typeface="微软雅黑" panose="020B0503020204020204" pitchFamily="34" charset="-122"/>
              </a:rPr>
              <a:t>1</a:t>
            </a:r>
            <a:r>
              <a:rPr lang="en-US" altLang="zh-CN" sz="2000" dirty="0">
                <a:solidFill>
                  <a:srgbClr val="000000"/>
                </a:solidFill>
                <a:latin typeface="Consolas" panose="020B0609020204030204" pitchFamily="49" charset="0"/>
                <a:ea typeface="微软雅黑" panose="020B0503020204020204" pitchFamily="34" charset="-122"/>
              </a:rPr>
              <a:t>∈NP</a:t>
            </a:r>
            <a:r>
              <a:rPr lang="zh-CN" altLang="en-US" sz="2000" dirty="0">
                <a:solidFill>
                  <a:srgbClr val="000000"/>
                </a:solidFill>
                <a:latin typeface="Consolas" panose="020B0609020204030204" pitchFamily="49" charset="0"/>
                <a:ea typeface="微软雅黑" panose="020B0503020204020204" pitchFamily="34" charset="-122"/>
              </a:rPr>
              <a:t>，若</a:t>
            </a:r>
            <a:r>
              <a:rPr lang="zh-CN" altLang="en-US" sz="2000" dirty="0">
                <a:solidFill>
                  <a:srgbClr val="000000"/>
                </a:solidFill>
                <a:latin typeface="Consolas" panose="020B0609020204030204" pitchFamily="49" charset="0"/>
                <a:ea typeface="微软雅黑" panose="020B0503020204020204" pitchFamily="34" charset="-122"/>
                <a:sym typeface="Symbol" panose="05050102010706020507" pitchFamily="18" charset="2"/>
              </a:rPr>
              <a:t></a:t>
            </a:r>
            <a:r>
              <a:rPr lang="en-US" altLang="zh-CN" sz="2000" dirty="0">
                <a:solidFill>
                  <a:srgbClr val="000000"/>
                </a:solidFill>
                <a:latin typeface="Consolas" panose="020B0609020204030204" pitchFamily="49" charset="0"/>
                <a:ea typeface="微软雅黑" panose="020B0503020204020204" pitchFamily="34" charset="-122"/>
              </a:rPr>
              <a:t>Q∈NP</a:t>
            </a:r>
            <a:r>
              <a:rPr lang="zh-CN" altLang="en-US" sz="2000" dirty="0">
                <a:solidFill>
                  <a:srgbClr val="000000"/>
                </a:solidFill>
                <a:latin typeface="Consolas" panose="020B0609020204030204" pitchFamily="49" charset="0"/>
                <a:ea typeface="微软雅黑" panose="020B0503020204020204" pitchFamily="34" charset="-122"/>
              </a:rPr>
              <a:t>都有</a:t>
            </a:r>
            <a:r>
              <a:rPr lang="en-US" altLang="zh-CN" sz="2000" dirty="0">
                <a:solidFill>
                  <a:srgbClr val="000000"/>
                </a:solidFill>
                <a:latin typeface="Consolas" panose="020B0609020204030204" pitchFamily="49" charset="0"/>
                <a:ea typeface="微软雅黑" panose="020B0503020204020204" pitchFamily="34" charset="-122"/>
              </a:rPr>
              <a:t>Q∝Q</a:t>
            </a:r>
            <a:r>
              <a:rPr lang="en-US" altLang="zh-CN" sz="2000" baseline="-25000" dirty="0">
                <a:solidFill>
                  <a:srgbClr val="000000"/>
                </a:solidFill>
                <a:latin typeface="Consolas" panose="020B0609020204030204" pitchFamily="49" charset="0"/>
                <a:ea typeface="微软雅黑" panose="020B0503020204020204" pitchFamily="34" charset="-122"/>
              </a:rPr>
              <a:t>1</a:t>
            </a:r>
            <a:r>
              <a:rPr lang="zh-CN" altLang="en-US" sz="2000" dirty="0">
                <a:solidFill>
                  <a:srgbClr val="000000"/>
                </a:solidFill>
                <a:latin typeface="Consolas" panose="020B0609020204030204" pitchFamily="49" charset="0"/>
                <a:ea typeface="微软雅黑" panose="020B0503020204020204" pitchFamily="34" charset="-122"/>
              </a:rPr>
              <a:t>，则称</a:t>
            </a:r>
            <a:r>
              <a:rPr lang="en-US" altLang="zh-CN" sz="2000" dirty="0">
                <a:solidFill>
                  <a:srgbClr val="000000"/>
                </a:solidFill>
                <a:latin typeface="Consolas" panose="020B0609020204030204" pitchFamily="49" charset="0"/>
                <a:ea typeface="微软雅黑" panose="020B0503020204020204" pitchFamily="34" charset="-122"/>
              </a:rPr>
              <a:t>Q</a:t>
            </a:r>
            <a:r>
              <a:rPr lang="en-US" altLang="zh-CN" sz="2000" baseline="-25000" dirty="0">
                <a:solidFill>
                  <a:srgbClr val="000000"/>
                </a:solidFill>
                <a:latin typeface="Consolas" panose="020B0609020204030204" pitchFamily="49" charset="0"/>
                <a:ea typeface="微软雅黑" panose="020B0503020204020204" pitchFamily="34" charset="-122"/>
              </a:rPr>
              <a:t>1</a:t>
            </a:r>
            <a:r>
              <a:rPr lang="zh-CN" altLang="en-US" sz="2000" dirty="0">
                <a:solidFill>
                  <a:srgbClr val="000000"/>
                </a:solidFill>
                <a:latin typeface="Consolas" panose="020B0609020204030204" pitchFamily="49" charset="0"/>
                <a:ea typeface="微软雅黑" panose="020B0503020204020204" pitchFamily="34" charset="-122"/>
              </a:rPr>
              <a:t>为一个</a:t>
            </a:r>
            <a:r>
              <a:rPr lang="en-US" altLang="zh-CN" sz="2000" dirty="0">
                <a:solidFill>
                  <a:srgbClr val="FF0000"/>
                </a:solidFill>
                <a:latin typeface="Consolas" panose="020B0609020204030204" pitchFamily="49" charset="0"/>
                <a:ea typeface="微软雅黑" panose="020B0503020204020204" pitchFamily="34" charset="-122"/>
              </a:rPr>
              <a:t>NPC</a:t>
            </a:r>
            <a:r>
              <a:rPr lang="zh-CN" altLang="en-US" sz="2000" dirty="0">
                <a:solidFill>
                  <a:srgbClr val="FF0000"/>
                </a:solidFill>
                <a:latin typeface="Consolas" panose="020B0609020204030204" pitchFamily="49" charset="0"/>
                <a:ea typeface="微软雅黑" panose="020B0503020204020204" pitchFamily="34" charset="-122"/>
              </a:rPr>
              <a:t>问题</a:t>
            </a:r>
            <a:r>
              <a:rPr lang="zh-CN" altLang="en-US" sz="2000" dirty="0">
                <a:solidFill>
                  <a:srgbClr val="000000"/>
                </a:solidFill>
                <a:latin typeface="Consolas" panose="020B0609020204030204" pitchFamily="49" charset="0"/>
                <a:ea typeface="微软雅黑" panose="020B0503020204020204" pitchFamily="34" charset="-122"/>
              </a:rPr>
              <a:t>（</a:t>
            </a:r>
            <a:r>
              <a:rPr lang="en-US" altLang="zh-CN" sz="2000" dirty="0">
                <a:solidFill>
                  <a:srgbClr val="000000"/>
                </a:solidFill>
                <a:latin typeface="Consolas" panose="020B0609020204030204" pitchFamily="49" charset="0"/>
                <a:ea typeface="微软雅黑" panose="020B0503020204020204" pitchFamily="34" charset="-122"/>
              </a:rPr>
              <a:t>NP</a:t>
            </a:r>
            <a:r>
              <a:rPr lang="zh-CN" altLang="en-US" sz="2000" dirty="0">
                <a:solidFill>
                  <a:srgbClr val="000000"/>
                </a:solidFill>
                <a:latin typeface="Consolas" panose="020B0609020204030204" pitchFamily="49" charset="0"/>
                <a:ea typeface="微软雅黑" panose="020B0503020204020204" pitchFamily="34" charset="-122"/>
              </a:rPr>
              <a:t>完全问题）。显然</a:t>
            </a:r>
            <a:r>
              <a:rPr lang="en-US" altLang="zh-CN" sz="2000" dirty="0">
                <a:solidFill>
                  <a:srgbClr val="000000"/>
                </a:solidFill>
                <a:latin typeface="Consolas" panose="020B0609020204030204" pitchFamily="49" charset="0"/>
                <a:ea typeface="微软雅黑" panose="020B0503020204020204" pitchFamily="34" charset="-122"/>
              </a:rPr>
              <a:t>NPC</a:t>
            </a:r>
            <a:r>
              <a:rPr lang="zh-CN" altLang="en-US" sz="2000" dirty="0">
                <a:solidFill>
                  <a:srgbClr val="000000"/>
                </a:solidFill>
                <a:latin typeface="Consolas" panose="020B0609020204030204" pitchFamily="49" charset="0"/>
                <a:ea typeface="微软雅黑" panose="020B0503020204020204" pitchFamily="34" charset="-122"/>
              </a:rPr>
              <a:t>问题是</a:t>
            </a:r>
            <a:r>
              <a:rPr lang="en-US" altLang="zh-CN" sz="2000" dirty="0">
                <a:solidFill>
                  <a:srgbClr val="000000"/>
                </a:solidFill>
                <a:latin typeface="Consolas" panose="020B0609020204030204" pitchFamily="49" charset="0"/>
                <a:ea typeface="微软雅黑" panose="020B0503020204020204" pitchFamily="34" charset="-122"/>
              </a:rPr>
              <a:t>NP</a:t>
            </a:r>
            <a:r>
              <a:rPr lang="zh-CN" altLang="en-US" sz="2000" dirty="0">
                <a:solidFill>
                  <a:srgbClr val="000000"/>
                </a:solidFill>
                <a:latin typeface="Consolas" panose="020B0609020204030204" pitchFamily="49" charset="0"/>
                <a:ea typeface="微软雅黑" panose="020B0503020204020204" pitchFamily="34" charset="-122"/>
              </a:rPr>
              <a:t>问题的一个子集。</a:t>
            </a:r>
            <a:endParaRPr lang="zh-CN" altLang="en-US" sz="2000" dirty="0">
              <a:solidFill>
                <a:srgbClr val="000000"/>
              </a:solidFill>
              <a:latin typeface="Consolas" panose="020B0609020204030204" pitchFamily="49" charset="0"/>
              <a:ea typeface="微软雅黑" panose="020B0503020204020204" pitchFamily="34"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Text Box 2"/>
          <p:cNvSpPr txBox="1"/>
          <p:nvPr/>
        </p:nvSpPr>
        <p:spPr>
          <a:xfrm>
            <a:off x="304800" y="1133475"/>
            <a:ext cx="6534150" cy="430213"/>
          </a:xfrm>
          <a:prstGeom prst="rect">
            <a:avLst/>
          </a:prstGeom>
          <a:noFill/>
          <a:ln w="9525">
            <a:noFill/>
          </a:ln>
        </p:spPr>
        <p:txBody>
          <a:bodyPr anchor="t" anchorCtr="0">
            <a:spAutoFit/>
          </a:bodyPr>
          <a:p>
            <a:pPr eaLnBrk="0" hangingPunct="0">
              <a:spcBef>
                <a:spcPct val="50000"/>
              </a:spcBef>
              <a:buClrTx/>
              <a:buFontTx/>
            </a:pPr>
            <a:r>
              <a:rPr lang="zh-CN" altLang="en-US" sz="2200" dirty="0">
                <a:solidFill>
                  <a:srgbClr val="000000"/>
                </a:solidFill>
                <a:latin typeface="Consolas" panose="020B0609020204030204" pitchFamily="49" charset="0"/>
                <a:ea typeface="微软雅黑" panose="020B0503020204020204" pitchFamily="34" charset="-122"/>
              </a:rPr>
              <a:t>关于</a:t>
            </a:r>
            <a:r>
              <a:rPr lang="en-US" altLang="zh-CN" sz="2200" dirty="0">
                <a:solidFill>
                  <a:srgbClr val="000000"/>
                </a:solidFill>
                <a:latin typeface="Consolas" panose="020B0609020204030204" pitchFamily="49" charset="0"/>
                <a:ea typeface="微软雅黑" panose="020B0503020204020204" pitchFamily="34" charset="-122"/>
              </a:rPr>
              <a:t>P</a:t>
            </a:r>
            <a:r>
              <a:rPr lang="zh-CN" altLang="en-US" sz="2200" dirty="0">
                <a:solidFill>
                  <a:srgbClr val="000000"/>
                </a:solidFill>
                <a:latin typeface="Consolas" panose="020B0609020204030204" pitchFamily="49" charset="0"/>
                <a:ea typeface="微软雅黑" panose="020B0503020204020204" pitchFamily="34" charset="-122"/>
              </a:rPr>
              <a:t>类问题、</a:t>
            </a:r>
            <a:r>
              <a:rPr lang="en-US" altLang="zh-CN" sz="2200" dirty="0">
                <a:solidFill>
                  <a:srgbClr val="000000"/>
                </a:solidFill>
                <a:latin typeface="Consolas" panose="020B0609020204030204" pitchFamily="49" charset="0"/>
                <a:ea typeface="微软雅黑" panose="020B0503020204020204" pitchFamily="34" charset="-122"/>
              </a:rPr>
              <a:t>NP</a:t>
            </a:r>
            <a:r>
              <a:rPr lang="zh-CN" altLang="en-US" sz="2200" dirty="0">
                <a:solidFill>
                  <a:srgbClr val="000000"/>
                </a:solidFill>
                <a:latin typeface="Consolas" panose="020B0609020204030204" pitchFamily="49" charset="0"/>
                <a:ea typeface="微软雅黑" panose="020B0503020204020204" pitchFamily="34" charset="-122"/>
              </a:rPr>
              <a:t>类问题和</a:t>
            </a:r>
            <a:r>
              <a:rPr lang="en-US" altLang="zh-CN" sz="2200" dirty="0">
                <a:solidFill>
                  <a:srgbClr val="000000"/>
                </a:solidFill>
                <a:latin typeface="Consolas" panose="020B0609020204030204" pitchFamily="49" charset="0"/>
                <a:ea typeface="微软雅黑" panose="020B0503020204020204" pitchFamily="34" charset="-122"/>
              </a:rPr>
              <a:t>NPC</a:t>
            </a:r>
            <a:r>
              <a:rPr lang="zh-CN" altLang="en-US" sz="2200" dirty="0">
                <a:solidFill>
                  <a:srgbClr val="000000"/>
                </a:solidFill>
                <a:latin typeface="Consolas" panose="020B0609020204030204" pitchFamily="49" charset="0"/>
                <a:ea typeface="微软雅黑" panose="020B0503020204020204" pitchFamily="34" charset="-122"/>
              </a:rPr>
              <a:t>问题的关系如下：</a:t>
            </a:r>
            <a:endParaRPr lang="zh-CN" altLang="en-US" sz="2200" dirty="0">
              <a:solidFill>
                <a:srgbClr val="000000"/>
              </a:solidFill>
              <a:latin typeface="Consolas" panose="020B0609020204030204" pitchFamily="49" charset="0"/>
              <a:ea typeface="微软雅黑" panose="020B0503020204020204" pitchFamily="34" charset="-122"/>
            </a:endParaRPr>
          </a:p>
        </p:txBody>
      </p:sp>
      <p:sp>
        <p:nvSpPr>
          <p:cNvPr id="66562" name="Rectangle 4"/>
          <p:cNvSpPr/>
          <p:nvPr/>
        </p:nvSpPr>
        <p:spPr>
          <a:xfrm>
            <a:off x="0" y="2519363"/>
            <a:ext cx="9144000" cy="0"/>
          </a:xfrm>
          <a:prstGeom prst="rect">
            <a:avLst/>
          </a:prstGeom>
          <a:noFill/>
          <a:ln w="9525">
            <a:noFill/>
          </a:ln>
        </p:spPr>
        <p:txBody>
          <a:bodyPr wrap="none" anchor="ctr" anchorCtr="0">
            <a:spAutoFit/>
          </a:bodyPr>
          <a:p>
            <a:pPr eaLnBrk="0" hangingPunct="0">
              <a:buClrTx/>
              <a:buFontTx/>
            </a:pPr>
            <a:endParaRPr lang="zh-CN" altLang="en-US" dirty="0">
              <a:latin typeface="Arial" panose="020B0604020202020204" pitchFamily="34" charset="0"/>
              <a:ea typeface="宋体" panose="02010600030101010101" pitchFamily="2" charset="-122"/>
            </a:endParaRPr>
          </a:p>
        </p:txBody>
      </p:sp>
      <p:graphicFrame>
        <p:nvGraphicFramePr>
          <p:cNvPr id="66563" name="Object 3"/>
          <p:cNvGraphicFramePr>
            <a:graphicFrameLocks noChangeAspect="1"/>
          </p:cNvGraphicFramePr>
          <p:nvPr/>
        </p:nvGraphicFramePr>
        <p:xfrm>
          <a:off x="2286000" y="1447800"/>
          <a:ext cx="3692525" cy="3092450"/>
        </p:xfrm>
        <a:graphic>
          <a:graphicData uri="http://schemas.openxmlformats.org/presentationml/2006/ole">
            <mc:AlternateContent xmlns:mc="http://schemas.openxmlformats.org/markup-compatibility/2006">
              <mc:Choice xmlns:v="urn:schemas-microsoft-com:vml" Requires="v">
                <p:oleObj spid="_x0000_s3076" name="" r:id="rId1" imgW="2172970" imgH="1819910" progId="Word.Picture.8">
                  <p:embed/>
                </p:oleObj>
              </mc:Choice>
              <mc:Fallback>
                <p:oleObj name="" r:id="rId1" imgW="2172970" imgH="1819910" progId="Word.Picture.8">
                  <p:embed/>
                  <p:pic>
                    <p:nvPicPr>
                      <p:cNvPr id="0" name="图片 3075"/>
                      <p:cNvPicPr/>
                      <p:nvPr/>
                    </p:nvPicPr>
                    <p:blipFill>
                      <a:blip r:embed="rId2"/>
                      <a:stretch>
                        <a:fillRect/>
                      </a:stretch>
                    </p:blipFill>
                    <p:spPr>
                      <a:xfrm>
                        <a:off x="2286000" y="1447800"/>
                        <a:ext cx="3692525" cy="3092450"/>
                      </a:xfrm>
                      <a:prstGeom prst="rect">
                        <a:avLst/>
                      </a:prstGeom>
                      <a:noFill/>
                      <a:ln w="38100">
                        <a:noFill/>
                        <a:miter/>
                      </a:ln>
                    </p:spPr>
                  </p:pic>
                </p:oleObj>
              </mc:Fallback>
            </mc:AlternateContent>
          </a:graphicData>
        </a:graphic>
      </p:graphicFrame>
      <p:sp>
        <p:nvSpPr>
          <p:cNvPr id="66564" name="Text Box 5"/>
          <p:cNvSpPr txBox="1"/>
          <p:nvPr/>
        </p:nvSpPr>
        <p:spPr>
          <a:xfrm>
            <a:off x="428625" y="4429125"/>
            <a:ext cx="8280400" cy="1884363"/>
          </a:xfrm>
          <a:prstGeom prst="rect">
            <a:avLst/>
          </a:prstGeom>
          <a:noFill/>
          <a:ln w="9525">
            <a:noFill/>
          </a:ln>
        </p:spPr>
        <p:txBody>
          <a:bodyPr anchor="t" anchorCtr="0">
            <a:spAutoFit/>
          </a:bodyPr>
          <a:p>
            <a:pPr eaLnBrk="0" hangingPunct="0">
              <a:lnSpc>
                <a:spcPct val="150000"/>
              </a:lnSpc>
              <a:spcBef>
                <a:spcPct val="50000"/>
              </a:spcBef>
              <a:buClrTx/>
              <a:buFontTx/>
            </a:pPr>
            <a:r>
              <a:rPr lang="zh-CN" altLang="en-US" sz="2000" dirty="0">
                <a:solidFill>
                  <a:srgbClr val="0000FF"/>
                </a:solidFill>
                <a:latin typeface="Consolas" panose="020B0609020204030204" pitchFamily="49" charset="0"/>
                <a:ea typeface="楷体" panose="02010609060101010101" pitchFamily="49" charset="-122"/>
              </a:rPr>
              <a:t>　</a:t>
            </a:r>
            <a:r>
              <a:rPr lang="zh-CN" altLang="en-US" sz="2000" dirty="0">
                <a:solidFill>
                  <a:srgbClr val="000000"/>
                </a:solidFill>
                <a:latin typeface="Consolas" panose="020B0609020204030204" pitchFamily="49" charset="0"/>
                <a:ea typeface="微软雅黑" panose="020B0503020204020204" pitchFamily="34" charset="-122"/>
              </a:rPr>
              <a:t>　</a:t>
            </a:r>
            <a:r>
              <a:rPr lang="en-US" altLang="zh-CN" sz="2000" dirty="0">
                <a:solidFill>
                  <a:srgbClr val="000000"/>
                </a:solidFill>
                <a:latin typeface="Consolas" panose="020B0609020204030204" pitchFamily="49" charset="0"/>
                <a:ea typeface="微软雅黑" panose="020B0503020204020204" pitchFamily="34" charset="-122"/>
              </a:rPr>
              <a:t>1971</a:t>
            </a:r>
            <a:r>
              <a:rPr lang="zh-CN" altLang="en-US" sz="2000" dirty="0">
                <a:solidFill>
                  <a:srgbClr val="000000"/>
                </a:solidFill>
                <a:latin typeface="Consolas" panose="020B0609020204030204" pitchFamily="49" charset="0"/>
                <a:ea typeface="微软雅黑" panose="020B0503020204020204" pitchFamily="34" charset="-122"/>
              </a:rPr>
              <a:t>年，</a:t>
            </a:r>
            <a:r>
              <a:rPr lang="en-US" altLang="zh-CN" sz="2000" dirty="0">
                <a:solidFill>
                  <a:srgbClr val="000000"/>
                </a:solidFill>
                <a:latin typeface="Consolas" panose="020B0609020204030204" pitchFamily="49" charset="0"/>
                <a:ea typeface="微软雅黑" panose="020B0503020204020204" pitchFamily="34" charset="-122"/>
              </a:rPr>
              <a:t>S.A.Cook</a:t>
            </a:r>
            <a:r>
              <a:rPr lang="zh-CN" altLang="en-US" sz="2000" dirty="0">
                <a:solidFill>
                  <a:srgbClr val="000000"/>
                </a:solidFill>
                <a:latin typeface="Consolas" panose="020B0609020204030204" pitchFamily="49" charset="0"/>
                <a:ea typeface="微软雅黑" panose="020B0503020204020204" pitchFamily="34" charset="-122"/>
              </a:rPr>
              <a:t>证明布尔表达式的可满足性问题是一个</a:t>
            </a:r>
            <a:r>
              <a:rPr lang="en-US" altLang="zh-CN" sz="2000" dirty="0">
                <a:solidFill>
                  <a:srgbClr val="000000"/>
                </a:solidFill>
                <a:latin typeface="Consolas" panose="020B0609020204030204" pitchFamily="49" charset="0"/>
                <a:ea typeface="微软雅黑" panose="020B0503020204020204" pitchFamily="34" charset="-122"/>
              </a:rPr>
              <a:t>NPC</a:t>
            </a:r>
            <a:r>
              <a:rPr lang="zh-CN" altLang="en-US" sz="2000" dirty="0">
                <a:solidFill>
                  <a:srgbClr val="000000"/>
                </a:solidFill>
                <a:latin typeface="Consolas" panose="020B0609020204030204" pitchFamily="49" charset="0"/>
                <a:ea typeface="微软雅黑" panose="020B0503020204020204" pitchFamily="34" charset="-122"/>
              </a:rPr>
              <a:t>问题，从而肯定地回答了</a:t>
            </a:r>
            <a:r>
              <a:rPr lang="en-US" altLang="zh-CN" sz="2000" dirty="0">
                <a:solidFill>
                  <a:srgbClr val="000000"/>
                </a:solidFill>
                <a:latin typeface="Consolas" panose="020B0609020204030204" pitchFamily="49" charset="0"/>
                <a:ea typeface="微软雅黑" panose="020B0503020204020204" pitchFamily="34" charset="-122"/>
              </a:rPr>
              <a:t>NPC</a:t>
            </a:r>
            <a:r>
              <a:rPr lang="zh-CN" altLang="en-US" sz="2000" dirty="0">
                <a:solidFill>
                  <a:srgbClr val="000000"/>
                </a:solidFill>
                <a:latin typeface="Consolas" panose="020B0609020204030204" pitchFamily="49" charset="0"/>
                <a:ea typeface="微软雅黑" panose="020B0503020204020204" pitchFamily="34" charset="-122"/>
              </a:rPr>
              <a:t>问题的存在性。随后人们通过多项式约归找出了许多</a:t>
            </a:r>
            <a:r>
              <a:rPr lang="en-US" altLang="zh-CN" sz="2000" dirty="0">
                <a:solidFill>
                  <a:srgbClr val="000000"/>
                </a:solidFill>
                <a:latin typeface="Consolas" panose="020B0609020204030204" pitchFamily="49" charset="0"/>
                <a:ea typeface="微软雅黑" panose="020B0503020204020204" pitchFamily="34" charset="-122"/>
              </a:rPr>
              <a:t>NPC</a:t>
            </a:r>
            <a:r>
              <a:rPr lang="zh-CN" altLang="en-US" sz="2000" dirty="0">
                <a:solidFill>
                  <a:srgbClr val="000000"/>
                </a:solidFill>
                <a:latin typeface="Consolas" panose="020B0609020204030204" pitchFamily="49" charset="0"/>
                <a:ea typeface="微软雅黑" panose="020B0503020204020204" pitchFamily="34" charset="-122"/>
              </a:rPr>
              <a:t>问题，并证明了任一</a:t>
            </a:r>
            <a:r>
              <a:rPr lang="en-US" altLang="zh-CN" sz="2000" dirty="0">
                <a:solidFill>
                  <a:srgbClr val="000000"/>
                </a:solidFill>
                <a:latin typeface="Consolas" panose="020B0609020204030204" pitchFamily="49" charset="0"/>
                <a:ea typeface="微软雅黑" panose="020B0503020204020204" pitchFamily="34" charset="-122"/>
              </a:rPr>
              <a:t>NP</a:t>
            </a:r>
            <a:r>
              <a:rPr lang="zh-CN" altLang="en-US" sz="2000" dirty="0">
                <a:solidFill>
                  <a:srgbClr val="000000"/>
                </a:solidFill>
                <a:latin typeface="Consolas" panose="020B0609020204030204" pitchFamily="49" charset="0"/>
                <a:ea typeface="微软雅黑" panose="020B0503020204020204" pitchFamily="34" charset="-122"/>
              </a:rPr>
              <a:t>问题都可以多项式归约为布尔表达式的可满足性问题。</a:t>
            </a:r>
            <a:endParaRPr lang="zh-CN" altLang="en-US" sz="2000" dirty="0">
              <a:solidFill>
                <a:srgbClr val="000000"/>
              </a:solidFill>
              <a:latin typeface="Consolas" panose="020B0609020204030204" pitchFamily="49" charset="0"/>
              <a:ea typeface="微软雅黑" panose="020B0503020204020204" pitchFamily="34"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Text Box 2"/>
          <p:cNvSpPr txBox="1"/>
          <p:nvPr/>
        </p:nvSpPr>
        <p:spPr>
          <a:xfrm>
            <a:off x="214313" y="1214438"/>
            <a:ext cx="8358187" cy="2495550"/>
          </a:xfrm>
          <a:prstGeom prst="rect">
            <a:avLst/>
          </a:prstGeom>
          <a:noFill/>
          <a:ln w="9525">
            <a:noFill/>
          </a:ln>
        </p:spPr>
        <p:txBody>
          <a:bodyPr anchor="t" anchorCtr="0">
            <a:spAutoFit/>
          </a:bodyPr>
          <a:p>
            <a:pPr eaLnBrk="0" hangingPunct="0">
              <a:lnSpc>
                <a:spcPct val="150000"/>
              </a:lnSpc>
              <a:spcBef>
                <a:spcPct val="50000"/>
              </a:spcBef>
              <a:buClrTx/>
              <a:buFontTx/>
            </a:pPr>
            <a:r>
              <a:rPr lang="zh-CN" altLang="en-US" sz="2000" dirty="0">
                <a:solidFill>
                  <a:srgbClr val="000000"/>
                </a:solidFill>
                <a:latin typeface="Consolas" panose="020B0609020204030204" pitchFamily="49" charset="0"/>
                <a:ea typeface="楷体" panose="02010609060101010101" pitchFamily="49" charset="-122"/>
              </a:rPr>
              <a:t>　　</a:t>
            </a:r>
            <a:r>
              <a:rPr lang="zh-CN" altLang="en-US" sz="2000" dirty="0">
                <a:solidFill>
                  <a:srgbClr val="000000"/>
                </a:solidFill>
                <a:latin typeface="Consolas" panose="020B0609020204030204" pitchFamily="49" charset="0"/>
                <a:ea typeface="微软雅黑" panose="020B0503020204020204" pitchFamily="34" charset="-122"/>
              </a:rPr>
              <a:t>归纳起来，</a:t>
            </a:r>
            <a:r>
              <a:rPr lang="en-US" altLang="zh-CN" sz="2000" dirty="0">
                <a:solidFill>
                  <a:srgbClr val="000000"/>
                </a:solidFill>
                <a:latin typeface="Consolas" panose="020B0609020204030204" pitchFamily="49" charset="0"/>
                <a:ea typeface="微软雅黑" panose="020B0503020204020204" pitchFamily="34" charset="-122"/>
              </a:rPr>
              <a:t>NP</a:t>
            </a:r>
            <a:r>
              <a:rPr lang="zh-CN" altLang="en-US" sz="2000" dirty="0">
                <a:solidFill>
                  <a:srgbClr val="000000"/>
                </a:solidFill>
                <a:latin typeface="Consolas" panose="020B0609020204030204" pitchFamily="49" charset="0"/>
                <a:ea typeface="微软雅黑" panose="020B0503020204020204" pitchFamily="34" charset="-122"/>
              </a:rPr>
              <a:t>问题包含</a:t>
            </a:r>
            <a:r>
              <a:rPr lang="en-US" altLang="zh-CN" sz="2000" dirty="0">
                <a:solidFill>
                  <a:srgbClr val="000000"/>
                </a:solidFill>
                <a:latin typeface="Consolas" panose="020B0609020204030204" pitchFamily="49" charset="0"/>
                <a:ea typeface="微软雅黑" panose="020B0503020204020204" pitchFamily="34" charset="-122"/>
              </a:rPr>
              <a:t>P</a:t>
            </a:r>
            <a:r>
              <a:rPr lang="zh-CN" altLang="en-US" sz="2000" dirty="0">
                <a:solidFill>
                  <a:srgbClr val="000000"/>
                </a:solidFill>
                <a:latin typeface="Consolas" panose="020B0609020204030204" pitchFamily="49" charset="0"/>
                <a:ea typeface="微软雅黑" panose="020B0503020204020204" pitchFamily="34" charset="-122"/>
              </a:rPr>
              <a:t>问题和</a:t>
            </a:r>
            <a:r>
              <a:rPr lang="en-US" altLang="zh-CN" sz="2000" dirty="0">
                <a:solidFill>
                  <a:srgbClr val="000000"/>
                </a:solidFill>
                <a:latin typeface="Consolas" panose="020B0609020204030204" pitchFamily="49" charset="0"/>
                <a:ea typeface="微软雅黑" panose="020B0503020204020204" pitchFamily="34" charset="-122"/>
              </a:rPr>
              <a:t>NPC</a:t>
            </a:r>
            <a:r>
              <a:rPr lang="zh-CN" altLang="en-US" sz="2000" dirty="0">
                <a:solidFill>
                  <a:srgbClr val="000000"/>
                </a:solidFill>
                <a:latin typeface="Consolas" panose="020B0609020204030204" pitchFamily="49" charset="0"/>
                <a:ea typeface="微软雅黑" panose="020B0503020204020204" pitchFamily="34" charset="-122"/>
              </a:rPr>
              <a:t>问题，目前属于多项式时间界求解的问题都属</a:t>
            </a:r>
            <a:r>
              <a:rPr lang="en-US" altLang="zh-CN" sz="2000" dirty="0">
                <a:solidFill>
                  <a:srgbClr val="000000"/>
                </a:solidFill>
                <a:latin typeface="Consolas" panose="020B0609020204030204" pitchFamily="49" charset="0"/>
                <a:ea typeface="微软雅黑" panose="020B0503020204020204" pitchFamily="34" charset="-122"/>
              </a:rPr>
              <a:t>P</a:t>
            </a:r>
            <a:r>
              <a:rPr lang="zh-CN" altLang="en-US" sz="2000" dirty="0">
                <a:solidFill>
                  <a:srgbClr val="000000"/>
                </a:solidFill>
                <a:latin typeface="Consolas" panose="020B0609020204030204" pitchFamily="49" charset="0"/>
                <a:ea typeface="微软雅黑" panose="020B0503020204020204" pitchFamily="34" charset="-122"/>
              </a:rPr>
              <a:t>问题，</a:t>
            </a:r>
            <a:r>
              <a:rPr lang="en-US" altLang="zh-CN" sz="2000" dirty="0">
                <a:solidFill>
                  <a:srgbClr val="000000"/>
                </a:solidFill>
                <a:latin typeface="Consolas" panose="020B0609020204030204" pitchFamily="49" charset="0"/>
                <a:ea typeface="微软雅黑" panose="020B0503020204020204" pitchFamily="34" charset="-122"/>
              </a:rPr>
              <a:t>NPC</a:t>
            </a:r>
            <a:r>
              <a:rPr lang="zh-CN" altLang="en-US" sz="2000" dirty="0">
                <a:solidFill>
                  <a:srgbClr val="000000"/>
                </a:solidFill>
                <a:latin typeface="Consolas" panose="020B0609020204030204" pitchFamily="49" charset="0"/>
                <a:ea typeface="微软雅黑" panose="020B0503020204020204" pitchFamily="34" charset="-122"/>
              </a:rPr>
              <a:t>问题是属于</a:t>
            </a:r>
            <a:r>
              <a:rPr lang="en-US" altLang="zh-CN" sz="2000" dirty="0">
                <a:solidFill>
                  <a:srgbClr val="000000"/>
                </a:solidFill>
                <a:latin typeface="Consolas" panose="020B0609020204030204" pitchFamily="49" charset="0"/>
                <a:ea typeface="微软雅黑" panose="020B0503020204020204" pitchFamily="34" charset="-122"/>
              </a:rPr>
              <a:t>NP</a:t>
            </a:r>
            <a:r>
              <a:rPr lang="zh-CN" altLang="en-US" sz="2000" dirty="0">
                <a:solidFill>
                  <a:srgbClr val="000000"/>
                </a:solidFill>
                <a:latin typeface="Consolas" panose="020B0609020204030204" pitchFamily="49" charset="0"/>
                <a:ea typeface="微软雅黑" panose="020B0503020204020204" pitchFamily="34" charset="-122"/>
              </a:rPr>
              <a:t>问题中最难的问题，目前尚不能确定能否用多项式时间界算法来求解。</a:t>
            </a:r>
            <a:endParaRPr lang="zh-CN" altLang="en-US" sz="2000" dirty="0">
              <a:solidFill>
                <a:srgbClr val="000000"/>
              </a:solidFill>
              <a:latin typeface="Consolas" panose="020B0609020204030204" pitchFamily="49" charset="0"/>
              <a:ea typeface="微软雅黑" panose="020B0503020204020204" pitchFamily="34" charset="-122"/>
            </a:endParaRPr>
          </a:p>
          <a:p>
            <a:pPr eaLnBrk="0" hangingPunct="0">
              <a:lnSpc>
                <a:spcPct val="150000"/>
              </a:lnSpc>
              <a:spcBef>
                <a:spcPct val="50000"/>
              </a:spcBef>
              <a:buClrTx/>
              <a:buFontTx/>
            </a:pPr>
            <a:r>
              <a:rPr lang="zh-CN" altLang="en-US" sz="2000" dirty="0">
                <a:solidFill>
                  <a:srgbClr val="000000"/>
                </a:solidFill>
                <a:latin typeface="Consolas" panose="020B0609020204030204" pitchFamily="49" charset="0"/>
                <a:ea typeface="微软雅黑" panose="020B0503020204020204" pitchFamily="34" charset="-122"/>
              </a:rPr>
              <a:t>　　但已证明，</a:t>
            </a:r>
            <a:r>
              <a:rPr lang="zh-CN" altLang="en-US" sz="2000" dirty="0">
                <a:solidFill>
                  <a:srgbClr val="FF0000"/>
                </a:solidFill>
                <a:latin typeface="Consolas" panose="020B0609020204030204" pitchFamily="49" charset="0"/>
                <a:ea typeface="微软雅黑" panose="020B0503020204020204" pitchFamily="34" charset="-122"/>
              </a:rPr>
              <a:t>如果</a:t>
            </a:r>
            <a:r>
              <a:rPr lang="en-US" altLang="zh-CN" sz="2000" dirty="0">
                <a:solidFill>
                  <a:srgbClr val="FF0000"/>
                </a:solidFill>
                <a:latin typeface="Consolas" panose="020B0609020204030204" pitchFamily="49" charset="0"/>
                <a:ea typeface="微软雅黑" panose="020B0503020204020204" pitchFamily="34" charset="-122"/>
              </a:rPr>
              <a:t>NPC</a:t>
            </a:r>
            <a:r>
              <a:rPr lang="zh-CN" altLang="en-US" sz="2000" dirty="0">
                <a:solidFill>
                  <a:srgbClr val="FF0000"/>
                </a:solidFill>
                <a:latin typeface="Consolas" panose="020B0609020204030204" pitchFamily="49" charset="0"/>
                <a:ea typeface="微软雅黑" panose="020B0503020204020204" pitchFamily="34" charset="-122"/>
              </a:rPr>
              <a:t>问题中有一个问题能用多项式时间界算法求解，则所有</a:t>
            </a:r>
            <a:r>
              <a:rPr lang="en-US" altLang="zh-CN" sz="2000" dirty="0">
                <a:solidFill>
                  <a:srgbClr val="FF0000"/>
                </a:solidFill>
                <a:latin typeface="Consolas" panose="020B0609020204030204" pitchFamily="49" charset="0"/>
                <a:ea typeface="微软雅黑" panose="020B0503020204020204" pitchFamily="34" charset="-122"/>
              </a:rPr>
              <a:t>NPC</a:t>
            </a:r>
            <a:r>
              <a:rPr lang="zh-CN" altLang="en-US" sz="2000" dirty="0">
                <a:solidFill>
                  <a:srgbClr val="FF0000"/>
                </a:solidFill>
                <a:latin typeface="Consolas" panose="020B0609020204030204" pitchFamily="49" charset="0"/>
                <a:ea typeface="微软雅黑" panose="020B0503020204020204" pitchFamily="34" charset="-122"/>
              </a:rPr>
              <a:t>问题都可用多项式时间界算法求解</a:t>
            </a:r>
            <a:r>
              <a:rPr lang="zh-CN" altLang="en-US" sz="2000" dirty="0">
                <a:solidFill>
                  <a:srgbClr val="000000"/>
                </a:solidFill>
                <a:latin typeface="Consolas" panose="020B0609020204030204" pitchFamily="49" charset="0"/>
                <a:ea typeface="微软雅黑" panose="020B0503020204020204" pitchFamily="34" charset="-122"/>
              </a:rPr>
              <a:t>。</a:t>
            </a:r>
            <a:endParaRPr lang="zh-CN" altLang="en-US" sz="2000" dirty="0">
              <a:solidFill>
                <a:srgbClr val="000000"/>
              </a:solidFill>
              <a:latin typeface="Consolas" panose="020B0609020204030204" pitchFamily="49" charset="0"/>
              <a:ea typeface="微软雅黑" panose="020B0503020204020204" pitchFamily="34"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WordArt 5"/>
          <p:cNvSpPr>
            <a:spLocks noTextEdit="1"/>
          </p:cNvSpPr>
          <p:nvPr/>
        </p:nvSpPr>
        <p:spPr>
          <a:xfrm>
            <a:off x="2209800" y="3048000"/>
            <a:ext cx="4343400" cy="609600"/>
          </a:xfrm>
          <a:prstGeom prst="rect">
            <a:avLst/>
          </a:prstGeom>
        </p:spPr>
        <p:txBody>
          <a:bodyPr wrap="none" fromWordArt="1">
            <a:prstTxWarp prst="textDeflate">
              <a:avLst>
                <a:gd name="adj" fmla="val 0"/>
              </a:avLst>
            </a:prstTxWarp>
            <a:normAutofit/>
          </a:bodyPr>
          <a:p>
            <a:pPr algn="ctr" eaLnBrk="0" hangingPunct="0"/>
            <a:r>
              <a:rPr lang="zh-CN" altLang="en-US" sz="3600" b="1">
                <a:ln w="19050" cap="flat" cmpd="sng">
                  <a:solidFill>
                    <a:srgbClr val="FFFFFF"/>
                  </a:solidFill>
                  <a:prstDash val="solid"/>
                  <a:round/>
                  <a:headEnd type="none" w="med" len="med"/>
                  <a:tailEnd type="none" w="med" len="med"/>
                </a:ln>
                <a:gradFill rotWithShape="1">
                  <a:gsLst>
                    <a:gs pos="0">
                      <a:schemeClr val="bg2"/>
                    </a:gs>
                    <a:gs pos="100000">
                      <a:srgbClr val="666666"/>
                    </a:gs>
                  </a:gsLst>
                  <a:lin ang="0" scaled="1"/>
                  <a:tileRect/>
                </a:gradFill>
                <a:effectLst>
                  <a:outerShdw dist="71842" dir="2699999" algn="ctr" rotWithShape="0">
                    <a:schemeClr val="tx1">
                      <a:alpha val="50000"/>
                    </a:schemeClr>
                  </a:outerShdw>
                </a:effectLst>
                <a:latin typeface="Arial" panose="020B0604020202020204" pitchFamily="34" charset="0"/>
                <a:ea typeface="Arial" panose="020B0604020202020204" pitchFamily="34" charset="0"/>
              </a:rPr>
              <a:t>Thank You !</a:t>
            </a:r>
            <a:endParaRPr lang="zh-CN" altLang="en-US" sz="3600" b="1">
              <a:ln w="19050" cap="flat" cmpd="sng">
                <a:solidFill>
                  <a:srgbClr val="FFFFFF"/>
                </a:solidFill>
                <a:prstDash val="solid"/>
                <a:round/>
                <a:headEnd type="none" w="med" len="med"/>
                <a:tailEnd type="none" w="med" len="med"/>
              </a:ln>
              <a:gradFill rotWithShape="1">
                <a:gsLst>
                  <a:gs pos="0">
                    <a:schemeClr val="bg2"/>
                  </a:gs>
                  <a:gs pos="100000">
                    <a:srgbClr val="666666"/>
                  </a:gs>
                </a:gsLst>
                <a:lin ang="0" scaled="1"/>
                <a:tileRect/>
              </a:gradFill>
              <a:effectLst>
                <a:outerShdw dist="71842" dir="2699999" algn="ctr" rotWithShape="0">
                  <a:schemeClr val="tx1">
                    <a:alpha val="50000"/>
                  </a:schemeClr>
                </a:outerShdw>
              </a:effectLst>
              <a:latin typeface="Arial" panose="020B0604020202020204" pitchFamily="34" charset="0"/>
              <a:ea typeface="Arial" panose="020B060402020202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7346"/>
                                        </p:tgtEl>
                                        <p:attrNameLst>
                                          <p:attrName>style.visibility</p:attrName>
                                        </p:attrNameLst>
                                      </p:cBhvr>
                                      <p:to>
                                        <p:strVal val="visible"/>
                                      </p:to>
                                    </p:set>
                                    <p:anim calcmode="lin" valueType="num">
                                      <p:cBhvr>
                                        <p:cTn id="7" dur="500" fill="hold"/>
                                        <p:tgtEl>
                                          <p:spTgt spid="57346"/>
                                        </p:tgtEl>
                                        <p:attrNameLst>
                                          <p:attrName>ppt_w</p:attrName>
                                        </p:attrNameLst>
                                      </p:cBhvr>
                                      <p:tavLst>
                                        <p:tav tm="0">
                                          <p:val>
                                            <p:fltVal val="0.000000"/>
                                          </p:val>
                                        </p:tav>
                                        <p:tav tm="100000">
                                          <p:val>
                                            <p:strVal val="#ppt_w"/>
                                          </p:val>
                                        </p:tav>
                                      </p:tavLst>
                                    </p:anim>
                                    <p:anim calcmode="lin" valueType="num">
                                      <p:cBhvr>
                                        <p:cTn id="8" dur="500" fill="hold"/>
                                        <p:tgtEl>
                                          <p:spTgt spid="57346"/>
                                        </p:tgtEl>
                                        <p:attrNameLst>
                                          <p:attrName>ppt_h</p:attrName>
                                        </p:attrNameLst>
                                      </p:cBhvr>
                                      <p:tavLst>
                                        <p:tav tm="0">
                                          <p:val>
                                            <p:fltVal val="0.000000"/>
                                          </p:val>
                                        </p:tav>
                                        <p:tav tm="100000">
                                          <p:val>
                                            <p:strVal val="#ppt_h"/>
                                          </p:val>
                                        </p:tav>
                                      </p:tavLst>
                                    </p:anim>
                                    <p:animEffect transition="in" filter="fade">
                                      <p:cBhvr>
                                        <p:cTn id="9" dur="500"/>
                                        <p:tgtEl>
                                          <p:spTgt spid="57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2822377" y="3665696"/>
            <a:ext cx="988219" cy="494348"/>
          </a:xfrm>
          <a:custGeom>
            <a:avLst/>
            <a:gdLst>
              <a:gd name="connisteX0" fmla="*/ 0 w 2546350"/>
              <a:gd name="connsiteY0" fmla="*/ 1352 h 842727"/>
              <a:gd name="connisteX1" fmla="*/ 574675 w 2546350"/>
              <a:gd name="connsiteY1" fmla="*/ 7702 h 842727"/>
              <a:gd name="connisteX2" fmla="*/ 863600 w 2546350"/>
              <a:gd name="connsiteY2" fmla="*/ 61677 h 842727"/>
              <a:gd name="connisteX3" fmla="*/ 1146175 w 2546350"/>
              <a:gd name="connsiteY3" fmla="*/ 255352 h 842727"/>
              <a:gd name="connisteX4" fmla="*/ 1504950 w 2546350"/>
              <a:gd name="connsiteY4" fmla="*/ 534752 h 842727"/>
              <a:gd name="connisteX5" fmla="*/ 1879600 w 2546350"/>
              <a:gd name="connsiteY5" fmla="*/ 757002 h 842727"/>
              <a:gd name="connisteX6" fmla="*/ 2232025 w 2546350"/>
              <a:gd name="connsiteY6" fmla="*/ 830027 h 842727"/>
              <a:gd name="connisteX7" fmla="*/ 2546350 w 2546350"/>
              <a:gd name="connsiteY7" fmla="*/ 842727 h 842727"/>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Lst>
            <a:rect l="l" t="t" r="r" b="b"/>
            <a:pathLst>
              <a:path w="2546350" h="842728">
                <a:moveTo>
                  <a:pt x="0" y="1353"/>
                </a:moveTo>
                <a:cubicBezTo>
                  <a:pt x="109220" y="1353"/>
                  <a:pt x="401955" y="-4362"/>
                  <a:pt x="574675" y="7703"/>
                </a:cubicBezTo>
                <a:cubicBezTo>
                  <a:pt x="747395" y="19768"/>
                  <a:pt x="749300" y="12148"/>
                  <a:pt x="863600" y="61678"/>
                </a:cubicBezTo>
                <a:cubicBezTo>
                  <a:pt x="977900" y="111208"/>
                  <a:pt x="1017905" y="160738"/>
                  <a:pt x="1146175" y="255353"/>
                </a:cubicBezTo>
                <a:cubicBezTo>
                  <a:pt x="1274445" y="349968"/>
                  <a:pt x="1358265" y="434423"/>
                  <a:pt x="1504950" y="534753"/>
                </a:cubicBezTo>
                <a:cubicBezTo>
                  <a:pt x="1651635" y="635083"/>
                  <a:pt x="1734185" y="697948"/>
                  <a:pt x="1879600" y="757003"/>
                </a:cubicBezTo>
                <a:cubicBezTo>
                  <a:pt x="2025015" y="816058"/>
                  <a:pt x="2098675" y="812883"/>
                  <a:pt x="2232025" y="830028"/>
                </a:cubicBezTo>
                <a:cubicBezTo>
                  <a:pt x="2365375" y="847173"/>
                  <a:pt x="2490470" y="841458"/>
                  <a:pt x="2546350" y="842728"/>
                </a:cubicBezTo>
              </a:path>
            </a:pathLst>
          </a:custGeom>
          <a:ln w="28575">
            <a:solidFill>
              <a:schemeClr val="tx1">
                <a:lumMod val="50000"/>
              </a:schemeClr>
            </a:solidFill>
          </a:ln>
        </p:spPr>
        <p:style>
          <a:lnRef idx="2">
            <a:schemeClr val="accent4"/>
          </a:lnRef>
          <a:fillRef idx="0">
            <a:schemeClr val="accent4"/>
          </a:fillRef>
          <a:effectRef idx="1">
            <a:schemeClr val="accent4"/>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sz="1350">
              <a:solidFill>
                <a:schemeClr val="tx1">
                  <a:lumMod val="50000"/>
                </a:schemeClr>
              </a:solidFill>
            </a:endParaRPr>
          </a:p>
        </p:txBody>
      </p:sp>
      <p:sp>
        <p:nvSpPr>
          <p:cNvPr id="8" name="任意多边形 7"/>
          <p:cNvSpPr/>
          <p:nvPr/>
        </p:nvSpPr>
        <p:spPr>
          <a:xfrm>
            <a:off x="2822377" y="3201353"/>
            <a:ext cx="987743" cy="464344"/>
          </a:xfrm>
          <a:custGeom>
            <a:avLst/>
            <a:gdLst>
              <a:gd name="connisteX0" fmla="*/ 0 w 2555875"/>
              <a:gd name="connsiteY0" fmla="*/ 829608 h 835502"/>
              <a:gd name="connisteX1" fmla="*/ 673100 w 2555875"/>
              <a:gd name="connsiteY1" fmla="*/ 820083 h 835502"/>
              <a:gd name="connisteX2" fmla="*/ 984250 w 2555875"/>
              <a:gd name="connsiteY2" fmla="*/ 693083 h 835502"/>
              <a:gd name="connisteX3" fmla="*/ 1450975 w 2555875"/>
              <a:gd name="connsiteY3" fmla="*/ 347008 h 835502"/>
              <a:gd name="connisteX4" fmla="*/ 1857375 w 2555875"/>
              <a:gd name="connsiteY4" fmla="*/ 99358 h 835502"/>
              <a:gd name="connisteX5" fmla="*/ 2152650 w 2555875"/>
              <a:gd name="connsiteY5" fmla="*/ 13633 h 835502"/>
              <a:gd name="connisteX6" fmla="*/ 2555875 w 2555875"/>
              <a:gd name="connsiteY6" fmla="*/ 933 h 835502"/>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Lst>
            <a:rect l="l" t="t" r="r" b="b"/>
            <a:pathLst>
              <a:path w="2555875" h="835503">
                <a:moveTo>
                  <a:pt x="0" y="829609"/>
                </a:moveTo>
                <a:cubicBezTo>
                  <a:pt x="128270" y="830244"/>
                  <a:pt x="476250" y="847389"/>
                  <a:pt x="673100" y="820084"/>
                </a:cubicBezTo>
                <a:cubicBezTo>
                  <a:pt x="869950" y="792779"/>
                  <a:pt x="828675" y="787699"/>
                  <a:pt x="984250" y="693084"/>
                </a:cubicBezTo>
                <a:cubicBezTo>
                  <a:pt x="1139825" y="598469"/>
                  <a:pt x="1276350" y="465754"/>
                  <a:pt x="1450975" y="347009"/>
                </a:cubicBezTo>
                <a:cubicBezTo>
                  <a:pt x="1625600" y="228264"/>
                  <a:pt x="1717040" y="166034"/>
                  <a:pt x="1857375" y="99359"/>
                </a:cubicBezTo>
                <a:cubicBezTo>
                  <a:pt x="1997710" y="32684"/>
                  <a:pt x="2012950" y="33319"/>
                  <a:pt x="2152650" y="13634"/>
                </a:cubicBezTo>
                <a:cubicBezTo>
                  <a:pt x="2292350" y="-6051"/>
                  <a:pt x="2480945" y="1569"/>
                  <a:pt x="2555875" y="934"/>
                </a:cubicBezTo>
              </a:path>
            </a:pathLst>
          </a:custGeom>
          <a:ln w="28575">
            <a:solidFill>
              <a:schemeClr val="tx1">
                <a:lumMod val="50000"/>
              </a:schemeClr>
            </a:solidFill>
          </a:ln>
        </p:spPr>
        <p:style>
          <a:lnRef idx="2">
            <a:schemeClr val="accent3"/>
          </a:lnRef>
          <a:fillRef idx="0">
            <a:schemeClr val="accent3"/>
          </a:fillRef>
          <a:effectRef idx="1">
            <a:schemeClr val="accent3"/>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sz="1350">
              <a:solidFill>
                <a:schemeClr val="tx1">
                  <a:lumMod val="50000"/>
                </a:schemeClr>
              </a:solidFill>
            </a:endParaRPr>
          </a:p>
        </p:txBody>
      </p:sp>
      <p:sp>
        <p:nvSpPr>
          <p:cNvPr id="22" name="圆角矩形 21" descr="7b0a20202020227461726765744d6f64756c65223a20226b6f6e6c696e65666f6e7473220a7d0a"/>
          <p:cNvSpPr/>
          <p:nvPr/>
        </p:nvSpPr>
        <p:spPr>
          <a:xfrm>
            <a:off x="5513666" y="2354580"/>
            <a:ext cx="1077754" cy="490061"/>
          </a:xfrm>
          <a:prstGeom prst="roundRect">
            <a:avLst>
              <a:gd name="adj" fmla="val 44524"/>
            </a:avLst>
          </a:prstGeom>
        </p:spPr>
        <p:style>
          <a:lnRef idx="0">
            <a:schemeClr val="accent5"/>
          </a:lnRef>
          <a:fillRef idx="3">
            <a:schemeClr val="accent5"/>
          </a:fillRef>
          <a:effectRef idx="3">
            <a:schemeClr val="accent5"/>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a:solidFill>
                  <a:schemeClr val="tx1">
                    <a:lumMod val="50000"/>
                  </a:schemeClr>
                </a:solidFill>
                <a:latin typeface="华文行楷" panose="02010800040101010101" charset="-122"/>
                <a:ea typeface="华文行楷" panose="02010800040101010101" charset="-122"/>
                <a:sym typeface="汉仪青云简" panose="00020600040101010101" charset="-122"/>
              </a:rPr>
              <a:t>可计算</a:t>
            </a:r>
            <a:endParaRPr lang="zh-CN" altLang="en-US" dirty="0">
              <a:solidFill>
                <a:schemeClr val="tx1">
                  <a:lumMod val="50000"/>
                </a:schemeClr>
              </a:solidFill>
              <a:latin typeface="华文行楷" panose="02010800040101010101" charset="-122"/>
              <a:ea typeface="华文行楷" panose="02010800040101010101" charset="-122"/>
              <a:sym typeface="汉仪青云简" panose="00020600040101010101" charset="-122"/>
            </a:endParaRPr>
          </a:p>
        </p:txBody>
      </p:sp>
      <p:sp>
        <p:nvSpPr>
          <p:cNvPr id="23" name="圆角矩形 22" descr="7b0a20202020227461726765744d6f64756c65223a20226b6f6e6c696e65666f6e7473220a7d0a"/>
          <p:cNvSpPr/>
          <p:nvPr/>
        </p:nvSpPr>
        <p:spPr>
          <a:xfrm>
            <a:off x="5591771" y="4554855"/>
            <a:ext cx="1240155" cy="490061"/>
          </a:xfrm>
          <a:prstGeom prst="roundRect">
            <a:avLst>
              <a:gd name="adj" fmla="val 44524"/>
            </a:avLst>
          </a:prstGeom>
        </p:spPr>
        <p:style>
          <a:lnRef idx="0">
            <a:schemeClr val="accent5"/>
          </a:lnRef>
          <a:fillRef idx="3">
            <a:schemeClr val="accent5"/>
          </a:fillRef>
          <a:effectRef idx="3">
            <a:schemeClr val="accent5"/>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a:solidFill>
                  <a:schemeClr val="tx1">
                    <a:lumMod val="50000"/>
                  </a:schemeClr>
                </a:solidFill>
                <a:latin typeface="华文行楷" panose="02010800040101010101" charset="-122"/>
                <a:ea typeface="华文行楷" panose="02010800040101010101" charset="-122"/>
                <a:sym typeface="汉仪青云简" panose="00020600040101010101" charset="-122"/>
              </a:rPr>
              <a:t>不可计算</a:t>
            </a:r>
            <a:endParaRPr lang="zh-CN" altLang="en-US" dirty="0">
              <a:solidFill>
                <a:schemeClr val="tx1">
                  <a:lumMod val="50000"/>
                </a:schemeClr>
              </a:solidFill>
              <a:latin typeface="华文行楷" panose="02010800040101010101" charset="-122"/>
              <a:ea typeface="华文行楷" panose="02010800040101010101" charset="-122"/>
              <a:sym typeface="汉仪青云简" panose="00020600040101010101" charset="-122"/>
            </a:endParaRPr>
          </a:p>
        </p:txBody>
      </p:sp>
      <p:sp>
        <p:nvSpPr>
          <p:cNvPr id="25" name="圆角矩形 24" descr="7b0a20202020227461726765744d6f64756c65223a20226b6f6e6c696e65666f6e7473220a7d0a"/>
          <p:cNvSpPr/>
          <p:nvPr/>
        </p:nvSpPr>
        <p:spPr>
          <a:xfrm>
            <a:off x="6911301" y="2860199"/>
            <a:ext cx="1331595" cy="490061"/>
          </a:xfrm>
          <a:prstGeom prst="roundRect">
            <a:avLst>
              <a:gd name="adj" fmla="val 44524"/>
            </a:avLst>
          </a:prstGeom>
        </p:spPr>
        <p:style>
          <a:lnRef idx="0">
            <a:schemeClr val="accent5"/>
          </a:lnRef>
          <a:fillRef idx="3">
            <a:schemeClr val="accent5"/>
          </a:fillRef>
          <a:effectRef idx="3">
            <a:schemeClr val="accent5"/>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a:solidFill>
                  <a:schemeClr val="tx1">
                    <a:lumMod val="50000"/>
                  </a:schemeClr>
                </a:solidFill>
                <a:latin typeface="华文行楷" panose="02010800040101010101" charset="-122"/>
                <a:ea typeface="华文行楷" panose="02010800040101010101" charset="-122"/>
                <a:sym typeface="汉仪青云简" panose="00020600040101010101" charset="-122"/>
              </a:rPr>
              <a:t>难解问题</a:t>
            </a:r>
            <a:endParaRPr lang="zh-CN" altLang="en-US">
              <a:solidFill>
                <a:schemeClr val="tx1">
                  <a:lumMod val="50000"/>
                </a:schemeClr>
              </a:solidFill>
              <a:latin typeface="华文行楷" panose="02010800040101010101" charset="-122"/>
              <a:ea typeface="华文行楷" panose="02010800040101010101" charset="-122"/>
              <a:sym typeface="汉仪青云简" panose="00020600040101010101" charset="-122"/>
            </a:endParaRPr>
          </a:p>
        </p:txBody>
      </p:sp>
      <p:sp>
        <p:nvSpPr>
          <p:cNvPr id="26" name="任意多边形 25"/>
          <p:cNvSpPr/>
          <p:nvPr/>
        </p:nvSpPr>
        <p:spPr>
          <a:xfrm>
            <a:off x="6432828" y="2572226"/>
            <a:ext cx="491966" cy="441008"/>
          </a:xfrm>
          <a:custGeom>
            <a:avLst/>
            <a:gdLst>
              <a:gd name="connisteX0" fmla="*/ 0 w 1771650"/>
              <a:gd name="connsiteY0" fmla="*/ 8342 h 838922"/>
              <a:gd name="connisteX1" fmla="*/ 167640 w 1771650"/>
              <a:gd name="connsiteY1" fmla="*/ 8342 h 838922"/>
              <a:gd name="connisteX2" fmla="*/ 403860 w 1771650"/>
              <a:gd name="connsiteY2" fmla="*/ 95972 h 838922"/>
              <a:gd name="connisteX3" fmla="*/ 758190 w 1771650"/>
              <a:gd name="connsiteY3" fmla="*/ 469352 h 838922"/>
              <a:gd name="connisteX4" fmla="*/ 1036320 w 1771650"/>
              <a:gd name="connsiteY4" fmla="*/ 724622 h 838922"/>
              <a:gd name="connisteX5" fmla="*/ 1299210 w 1771650"/>
              <a:gd name="connsiteY5" fmla="*/ 819872 h 838922"/>
              <a:gd name="connisteX6" fmla="*/ 1771650 w 1771650"/>
              <a:gd name="connsiteY6" fmla="*/ 838922 h 838922"/>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Lst>
            <a:rect l="l" t="t" r="r" b="b"/>
            <a:pathLst>
              <a:path w="1771650" h="838923">
                <a:moveTo>
                  <a:pt x="0" y="8343"/>
                </a:moveTo>
                <a:cubicBezTo>
                  <a:pt x="28575" y="6438"/>
                  <a:pt x="86995" y="-9437"/>
                  <a:pt x="167640" y="8343"/>
                </a:cubicBezTo>
                <a:cubicBezTo>
                  <a:pt x="248285" y="26123"/>
                  <a:pt x="285750" y="3898"/>
                  <a:pt x="403860" y="95973"/>
                </a:cubicBezTo>
                <a:cubicBezTo>
                  <a:pt x="521970" y="188048"/>
                  <a:pt x="631825" y="343623"/>
                  <a:pt x="758190" y="469353"/>
                </a:cubicBezTo>
                <a:cubicBezTo>
                  <a:pt x="884555" y="595083"/>
                  <a:pt x="928370" y="654773"/>
                  <a:pt x="1036320" y="724623"/>
                </a:cubicBezTo>
                <a:cubicBezTo>
                  <a:pt x="1144270" y="794473"/>
                  <a:pt x="1151890" y="797013"/>
                  <a:pt x="1299210" y="819873"/>
                </a:cubicBezTo>
                <a:cubicBezTo>
                  <a:pt x="1446530" y="842733"/>
                  <a:pt x="1682115" y="837018"/>
                  <a:pt x="1771650" y="838923"/>
                </a:cubicBezTo>
              </a:path>
            </a:pathLst>
          </a:custGeom>
          <a:noFill/>
          <a:ln w="28575">
            <a:solidFill>
              <a:schemeClr val="tx1">
                <a:lumMod val="50000"/>
              </a:schemeClr>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a:solidFill>
                <a:schemeClr val="tx1">
                  <a:lumMod val="50000"/>
                </a:schemeClr>
              </a:solidFill>
            </a:endParaRPr>
          </a:p>
        </p:txBody>
      </p:sp>
      <p:sp>
        <p:nvSpPr>
          <p:cNvPr id="27" name="圆角矩形 26" descr="7b0a20202020227461726765744d6f64756c65223a20226b6f6e6c696e65666f6e7473220a7d0a"/>
          <p:cNvSpPr/>
          <p:nvPr/>
        </p:nvSpPr>
        <p:spPr>
          <a:xfrm>
            <a:off x="6907491" y="1674019"/>
            <a:ext cx="1331595" cy="490061"/>
          </a:xfrm>
          <a:prstGeom prst="roundRect">
            <a:avLst>
              <a:gd name="adj" fmla="val 44524"/>
            </a:avLst>
          </a:prstGeom>
        </p:spPr>
        <p:style>
          <a:lnRef idx="0">
            <a:schemeClr val="accent5"/>
          </a:lnRef>
          <a:fillRef idx="3">
            <a:schemeClr val="accent5"/>
          </a:fillRef>
          <a:effectRef idx="3">
            <a:schemeClr val="accent5"/>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a:solidFill>
                  <a:schemeClr val="tx1">
                    <a:lumMod val="50000"/>
                  </a:schemeClr>
                </a:solidFill>
                <a:latin typeface="华文行楷" panose="02010800040101010101" charset="-122"/>
                <a:ea typeface="华文行楷" panose="02010800040101010101" charset="-122"/>
                <a:sym typeface="汉仪青云简" panose="00020600040101010101" charset="-122"/>
              </a:rPr>
              <a:t>易解问题</a:t>
            </a:r>
            <a:endParaRPr lang="zh-CN" altLang="en-US" dirty="0">
              <a:solidFill>
                <a:schemeClr val="tx1">
                  <a:lumMod val="50000"/>
                </a:schemeClr>
              </a:solidFill>
              <a:latin typeface="华文行楷" panose="02010800040101010101" charset="-122"/>
              <a:ea typeface="华文行楷" panose="02010800040101010101" charset="-122"/>
              <a:sym typeface="汉仪青云简" panose="00020600040101010101" charset="-122"/>
            </a:endParaRPr>
          </a:p>
        </p:txBody>
      </p:sp>
      <p:sp>
        <p:nvSpPr>
          <p:cNvPr id="28" name="圆角矩形 27"/>
          <p:cNvSpPr/>
          <p:nvPr/>
        </p:nvSpPr>
        <p:spPr>
          <a:xfrm>
            <a:off x="6996430" y="2411095"/>
            <a:ext cx="1242695" cy="37465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350" b="1">
                <a:solidFill>
                  <a:schemeClr val="bg1"/>
                </a:solidFill>
                <a:latin typeface="Arial Rounded MT Bold" panose="020F0704030504030204" pitchFamily="34" charset="0"/>
                <a:cs typeface="Arial Rounded MT Bold" panose="020F0704030504030204" pitchFamily="34" charset="0"/>
              </a:rPr>
              <a:t>P  &amp;  NP</a:t>
            </a:r>
            <a:endParaRPr lang="en-US" altLang="zh-CN" sz="1350" b="1">
              <a:solidFill>
                <a:schemeClr val="bg1"/>
              </a:solidFill>
              <a:latin typeface="Arial Rounded MT Bold" panose="020F0704030504030204" pitchFamily="34" charset="0"/>
              <a:cs typeface="Arial Rounded MT Bold" panose="020F0704030504030204" pitchFamily="34" charset="0"/>
            </a:endParaRPr>
          </a:p>
        </p:txBody>
      </p:sp>
      <p:sp>
        <p:nvSpPr>
          <p:cNvPr id="29" name="文本框 28"/>
          <p:cNvSpPr txBox="1"/>
          <p:nvPr/>
        </p:nvSpPr>
        <p:spPr>
          <a:xfrm>
            <a:off x="5513705" y="2971800"/>
            <a:ext cx="1143000" cy="299085"/>
          </a:xfrm>
          <a:prstGeom prst="rect">
            <a:avLst/>
          </a:prstGeom>
          <a:noFill/>
          <a:ln>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350" b="1" dirty="0">
                <a:solidFill>
                  <a:schemeClr val="tx1">
                    <a:lumMod val="50000"/>
                  </a:schemeClr>
                </a:solidFill>
                <a:effectLst>
                  <a:outerShdw blurRad="38100" dist="38100" dir="2700000" algn="tl">
                    <a:srgbClr val="000000">
                      <a:alpha val="43137"/>
                    </a:srgbClr>
                  </a:outerShdw>
                </a:effectLst>
                <a:latin typeface="Ink Free" panose="03080402000500000000" charset="0"/>
              </a:rPr>
              <a:t>C</a:t>
            </a:r>
            <a:r>
              <a:rPr lang="zh-CN" altLang="en-US" sz="1350" b="1" dirty="0">
                <a:solidFill>
                  <a:schemeClr val="tx1">
                    <a:lumMod val="50000"/>
                  </a:schemeClr>
                </a:solidFill>
                <a:effectLst>
                  <a:outerShdw blurRad="38100" dist="38100" dir="2700000" algn="tl">
                    <a:srgbClr val="000000">
                      <a:alpha val="43137"/>
                    </a:srgbClr>
                  </a:outerShdw>
                </a:effectLst>
                <a:latin typeface="Ink Free" panose="03080402000500000000" charset="0"/>
              </a:rPr>
              <a:t>omputable</a:t>
            </a:r>
            <a:endParaRPr lang="zh-CN" altLang="en-US" sz="1350" b="1" dirty="0">
              <a:solidFill>
                <a:schemeClr val="tx1">
                  <a:lumMod val="50000"/>
                </a:schemeClr>
              </a:solidFill>
              <a:effectLst>
                <a:outerShdw blurRad="38100" dist="38100" dir="2700000" algn="tl">
                  <a:srgbClr val="000000">
                    <a:alpha val="43137"/>
                  </a:srgbClr>
                </a:outerShdw>
              </a:effectLst>
              <a:latin typeface="Ink Free" panose="03080402000500000000" charset="0"/>
            </a:endParaRPr>
          </a:p>
        </p:txBody>
      </p:sp>
      <p:sp>
        <p:nvSpPr>
          <p:cNvPr id="30" name="文本框 29"/>
          <p:cNvSpPr txBox="1"/>
          <p:nvPr/>
        </p:nvSpPr>
        <p:spPr>
          <a:xfrm>
            <a:off x="5654675" y="5257800"/>
            <a:ext cx="1496060" cy="299085"/>
          </a:xfrm>
          <a:prstGeom prst="rect">
            <a:avLst/>
          </a:prstGeom>
          <a:noFill/>
          <a:ln>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ClrTx/>
              <a:buSzTx/>
              <a:buFontTx/>
            </a:pPr>
            <a:r>
              <a:rPr lang="en-US" altLang="zh-CN" sz="1350" dirty="0">
                <a:solidFill>
                  <a:schemeClr val="tx1">
                    <a:lumMod val="50000"/>
                  </a:schemeClr>
                </a:solidFill>
              </a:rPr>
              <a:t>I</a:t>
            </a:r>
            <a:r>
              <a:rPr lang="en-US" altLang="zh-CN" sz="1350" b="1" dirty="0">
                <a:solidFill>
                  <a:schemeClr val="tx1">
                    <a:lumMod val="50000"/>
                  </a:schemeClr>
                </a:solidFill>
                <a:effectLst>
                  <a:outerShdw blurRad="38100" dist="38100" dir="2700000" algn="tl">
                    <a:srgbClr val="000000">
                      <a:alpha val="43137"/>
                    </a:srgbClr>
                  </a:outerShdw>
                </a:effectLst>
                <a:latin typeface="Ink Free" panose="03080402000500000000" charset="0"/>
              </a:rPr>
              <a:t>ncalculable</a:t>
            </a:r>
            <a:endParaRPr lang="en-US" altLang="zh-CN" sz="1350" b="1" dirty="0">
              <a:solidFill>
                <a:schemeClr val="tx1">
                  <a:lumMod val="50000"/>
                </a:schemeClr>
              </a:solidFill>
              <a:effectLst>
                <a:outerShdw blurRad="38100" dist="38100" dir="2700000" algn="tl">
                  <a:srgbClr val="000000">
                    <a:alpha val="43137"/>
                  </a:srgbClr>
                </a:outerShdw>
              </a:effectLst>
              <a:latin typeface="Ink Free" panose="03080402000500000000" charset="0"/>
            </a:endParaRPr>
          </a:p>
        </p:txBody>
      </p:sp>
      <p:sp>
        <p:nvSpPr>
          <p:cNvPr id="31" name="文本框 30"/>
          <p:cNvSpPr txBox="1"/>
          <p:nvPr/>
        </p:nvSpPr>
        <p:spPr>
          <a:xfrm>
            <a:off x="6705717" y="2133541"/>
            <a:ext cx="1973503" cy="299085"/>
          </a:xfrm>
          <a:prstGeom prst="rect">
            <a:avLst/>
          </a:prstGeom>
          <a:noFill/>
          <a:ln>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350" b="1" dirty="0">
                <a:solidFill>
                  <a:schemeClr val="tx1">
                    <a:lumMod val="50000"/>
                  </a:schemeClr>
                </a:solidFill>
                <a:effectLst>
                  <a:outerShdw blurRad="38100" dist="38100" dir="2700000" algn="tl">
                    <a:srgbClr val="000000">
                      <a:alpha val="43137"/>
                    </a:srgbClr>
                  </a:outerShdw>
                </a:effectLst>
                <a:latin typeface="Ink Free" panose="03080402000500000000" charset="0"/>
              </a:rPr>
              <a:t>E</a:t>
            </a:r>
            <a:r>
              <a:rPr lang="zh-CN" altLang="en-US" sz="1350" b="1" dirty="0">
                <a:solidFill>
                  <a:schemeClr val="tx1">
                    <a:lumMod val="50000"/>
                  </a:schemeClr>
                </a:solidFill>
                <a:effectLst>
                  <a:outerShdw blurRad="38100" dist="38100" dir="2700000" algn="tl">
                    <a:srgbClr val="000000">
                      <a:alpha val="43137"/>
                    </a:srgbClr>
                  </a:outerShdw>
                </a:effectLst>
                <a:latin typeface="Ink Free" panose="03080402000500000000" charset="0"/>
              </a:rPr>
              <a:t>asy</a:t>
            </a:r>
            <a:r>
              <a:rPr lang="en-US" altLang="zh-CN" sz="1350" b="1" dirty="0">
                <a:solidFill>
                  <a:schemeClr val="tx1">
                    <a:lumMod val="50000"/>
                  </a:schemeClr>
                </a:solidFill>
                <a:effectLst>
                  <a:outerShdw blurRad="38100" dist="38100" dir="2700000" algn="tl">
                    <a:srgbClr val="000000">
                      <a:alpha val="43137"/>
                    </a:srgbClr>
                  </a:outerShdw>
                </a:effectLst>
                <a:latin typeface="Ink Free" panose="03080402000500000000" charset="0"/>
              </a:rPr>
              <a:t>-to-solve problems</a:t>
            </a:r>
            <a:endParaRPr lang="en-US" altLang="zh-CN" sz="1350" b="1" dirty="0">
              <a:solidFill>
                <a:schemeClr val="tx1">
                  <a:lumMod val="50000"/>
                </a:schemeClr>
              </a:solidFill>
              <a:effectLst>
                <a:outerShdw blurRad="38100" dist="38100" dir="2700000" algn="tl">
                  <a:srgbClr val="000000">
                    <a:alpha val="43137"/>
                  </a:srgbClr>
                </a:outerShdw>
              </a:effectLst>
              <a:latin typeface="Ink Free" panose="03080402000500000000" charset="0"/>
            </a:endParaRPr>
          </a:p>
        </p:txBody>
      </p:sp>
      <p:sp>
        <p:nvSpPr>
          <p:cNvPr id="32" name="文本框 31"/>
          <p:cNvSpPr txBox="1"/>
          <p:nvPr/>
        </p:nvSpPr>
        <p:spPr>
          <a:xfrm>
            <a:off x="6934238" y="3424257"/>
            <a:ext cx="1331595" cy="299085"/>
          </a:xfrm>
          <a:prstGeom prst="rect">
            <a:avLst/>
          </a:prstGeom>
          <a:noFill/>
          <a:ln>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350" b="1" dirty="0">
                <a:solidFill>
                  <a:schemeClr val="tx1">
                    <a:lumMod val="50000"/>
                  </a:schemeClr>
                </a:solidFill>
                <a:effectLst>
                  <a:outerShdw blurRad="38100" dist="38100" dir="2700000" algn="tl">
                    <a:srgbClr val="000000">
                      <a:alpha val="43137"/>
                    </a:srgbClr>
                  </a:outerShdw>
                </a:effectLst>
                <a:latin typeface="Ink Free" panose="03080402000500000000" charset="0"/>
              </a:rPr>
              <a:t>H</a:t>
            </a:r>
            <a:r>
              <a:rPr lang="zh-CN" altLang="en-US" sz="1350" b="1" dirty="0">
                <a:solidFill>
                  <a:schemeClr val="tx1">
                    <a:lumMod val="50000"/>
                  </a:schemeClr>
                </a:solidFill>
                <a:effectLst>
                  <a:outerShdw blurRad="38100" dist="38100" dir="2700000" algn="tl">
                    <a:srgbClr val="000000">
                      <a:alpha val="43137"/>
                    </a:srgbClr>
                  </a:outerShdw>
                </a:effectLst>
                <a:latin typeface="Ink Free" panose="03080402000500000000" charset="0"/>
              </a:rPr>
              <a:t>ard problem</a:t>
            </a:r>
            <a:r>
              <a:rPr lang="en-US" altLang="zh-CN" sz="1350" b="1" dirty="0">
                <a:solidFill>
                  <a:schemeClr val="tx1">
                    <a:lumMod val="50000"/>
                  </a:schemeClr>
                </a:solidFill>
                <a:effectLst>
                  <a:outerShdw blurRad="38100" dist="38100" dir="2700000" algn="tl">
                    <a:srgbClr val="000000">
                      <a:alpha val="43137"/>
                    </a:srgbClr>
                  </a:outerShdw>
                </a:effectLst>
                <a:latin typeface="Ink Free" panose="03080402000500000000" charset="0"/>
              </a:rPr>
              <a:t>s</a:t>
            </a:r>
            <a:endParaRPr lang="en-US" altLang="zh-CN" sz="1350" b="1" dirty="0">
              <a:solidFill>
                <a:schemeClr val="tx1">
                  <a:lumMod val="50000"/>
                </a:schemeClr>
              </a:solidFill>
              <a:effectLst>
                <a:outerShdw blurRad="38100" dist="38100" dir="2700000" algn="tl">
                  <a:srgbClr val="000000">
                    <a:alpha val="43137"/>
                  </a:srgbClr>
                </a:outerShdw>
              </a:effectLst>
              <a:latin typeface="Ink Free" panose="03080402000500000000" charset="0"/>
            </a:endParaRPr>
          </a:p>
        </p:txBody>
      </p:sp>
      <p:sp>
        <p:nvSpPr>
          <p:cNvPr id="33" name="文本框 32"/>
          <p:cNvSpPr txBox="1"/>
          <p:nvPr/>
        </p:nvSpPr>
        <p:spPr>
          <a:xfrm>
            <a:off x="533319" y="4114800"/>
            <a:ext cx="2520791" cy="506730"/>
          </a:xfrm>
          <a:prstGeom prst="rect">
            <a:avLst/>
          </a:prstGeom>
          <a:noFill/>
          <a:ln>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350" b="1" dirty="0">
                <a:solidFill>
                  <a:schemeClr val="tx1">
                    <a:lumMod val="50000"/>
                  </a:schemeClr>
                </a:solidFill>
                <a:effectLst>
                  <a:outerShdw blurRad="38100" dist="38100" dir="2700000" algn="tl">
                    <a:srgbClr val="000000">
                      <a:alpha val="43137"/>
                    </a:srgbClr>
                  </a:outerShdw>
                </a:effectLst>
                <a:latin typeface="Ink Free" panose="03080402000500000000" charset="0"/>
              </a:rPr>
              <a:t>Is there an algorithm for solving the problem?</a:t>
            </a:r>
            <a:endParaRPr lang="en-US" altLang="zh-CN" sz="1350" b="1" dirty="0">
              <a:solidFill>
                <a:schemeClr val="tx1">
                  <a:lumMod val="50000"/>
                </a:schemeClr>
              </a:solidFill>
              <a:effectLst>
                <a:outerShdw blurRad="38100" dist="38100" dir="2700000" algn="tl">
                  <a:srgbClr val="000000">
                    <a:alpha val="43137"/>
                  </a:srgbClr>
                </a:outerShdw>
              </a:effectLst>
              <a:latin typeface="Ink Free" panose="03080402000500000000" charset="0"/>
            </a:endParaRPr>
          </a:p>
        </p:txBody>
      </p:sp>
      <p:sp>
        <p:nvSpPr>
          <p:cNvPr id="4" name="圆角矩形 3" descr="7b0a20202020227461726765744d6f64756c65223a20226b6f6e6c696e65666f6e7473220a7d0a"/>
          <p:cNvSpPr/>
          <p:nvPr/>
        </p:nvSpPr>
        <p:spPr>
          <a:xfrm>
            <a:off x="461606" y="3455194"/>
            <a:ext cx="2520791" cy="490061"/>
          </a:xfrm>
          <a:prstGeom prst="roundRect">
            <a:avLst>
              <a:gd name="adj" fmla="val 44524"/>
            </a:avLst>
          </a:prstGeom>
        </p:spPr>
        <p:style>
          <a:lnRef idx="0">
            <a:schemeClr val="accent5"/>
          </a:lnRef>
          <a:fillRef idx="3">
            <a:schemeClr val="accent5"/>
          </a:fillRef>
          <a:effectRef idx="3">
            <a:schemeClr val="accent5"/>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a:solidFill>
                  <a:schemeClr val="tx1">
                    <a:lumMod val="50000"/>
                  </a:schemeClr>
                </a:solidFill>
                <a:latin typeface="华文行楷" panose="02010800040101010101" charset="-122"/>
                <a:ea typeface="华文行楷" panose="02010800040101010101" charset="-122"/>
                <a:sym typeface="汉仪青云简" panose="00020600040101010101" charset="-122"/>
              </a:rPr>
              <a:t>问题有解决的算法吗？</a:t>
            </a:r>
            <a:endParaRPr lang="zh-CN" altLang="en-US" dirty="0">
              <a:solidFill>
                <a:schemeClr val="tx1">
                  <a:lumMod val="50000"/>
                </a:schemeClr>
              </a:solidFill>
              <a:latin typeface="华文行楷" panose="02010800040101010101" charset="-122"/>
              <a:ea typeface="华文行楷" panose="02010800040101010101" charset="-122"/>
              <a:sym typeface="汉仪青云简" panose="00020600040101010101" charset="-122"/>
            </a:endParaRPr>
          </a:p>
        </p:txBody>
      </p:sp>
      <p:sp>
        <p:nvSpPr>
          <p:cNvPr id="20" name="任意多边形 19"/>
          <p:cNvSpPr/>
          <p:nvPr/>
        </p:nvSpPr>
        <p:spPr>
          <a:xfrm>
            <a:off x="4364355" y="2571115"/>
            <a:ext cx="1290320" cy="630555"/>
          </a:xfrm>
          <a:custGeom>
            <a:avLst/>
            <a:gdLst>
              <a:gd name="connisteX0" fmla="*/ 0 w 1744980"/>
              <a:gd name="connsiteY0" fmla="*/ 834390 h 840516"/>
              <a:gd name="connisteX1" fmla="*/ 205740 w 1744980"/>
              <a:gd name="connsiteY1" fmla="*/ 830580 h 840516"/>
              <a:gd name="connisteX2" fmla="*/ 388620 w 1744980"/>
              <a:gd name="connsiteY2" fmla="*/ 739140 h 840516"/>
              <a:gd name="connisteX3" fmla="*/ 613410 w 1744980"/>
              <a:gd name="connsiteY3" fmla="*/ 533400 h 840516"/>
              <a:gd name="connisteX4" fmla="*/ 967740 w 1744980"/>
              <a:gd name="connsiteY4" fmla="*/ 148590 h 840516"/>
              <a:gd name="connisteX5" fmla="*/ 1245870 w 1744980"/>
              <a:gd name="connsiteY5" fmla="*/ 22860 h 840516"/>
              <a:gd name="connisteX6" fmla="*/ 1744980 w 1744980"/>
              <a:gd name="connsiteY6" fmla="*/ 0 h 840516"/>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Lst>
            <a:rect l="l" t="t" r="r" b="b"/>
            <a:pathLst>
              <a:path w="1744980" h="840517">
                <a:moveTo>
                  <a:pt x="0" y="834390"/>
                </a:moveTo>
                <a:cubicBezTo>
                  <a:pt x="37465" y="835660"/>
                  <a:pt x="128270" y="849630"/>
                  <a:pt x="205740" y="830580"/>
                </a:cubicBezTo>
                <a:cubicBezTo>
                  <a:pt x="283210" y="811530"/>
                  <a:pt x="307340" y="798830"/>
                  <a:pt x="388620" y="739140"/>
                </a:cubicBezTo>
                <a:cubicBezTo>
                  <a:pt x="469900" y="679450"/>
                  <a:pt x="497840" y="651510"/>
                  <a:pt x="613410" y="533400"/>
                </a:cubicBezTo>
                <a:cubicBezTo>
                  <a:pt x="728980" y="415290"/>
                  <a:pt x="841375" y="250825"/>
                  <a:pt x="967740" y="148590"/>
                </a:cubicBezTo>
                <a:cubicBezTo>
                  <a:pt x="1094105" y="46355"/>
                  <a:pt x="1090295" y="52705"/>
                  <a:pt x="1245870" y="22860"/>
                </a:cubicBezTo>
                <a:cubicBezTo>
                  <a:pt x="1401445" y="-6985"/>
                  <a:pt x="1651000" y="1905"/>
                  <a:pt x="1744980" y="0"/>
                </a:cubicBezTo>
              </a:path>
            </a:pathLst>
          </a:custGeom>
          <a:noFill/>
          <a:ln w="28575">
            <a:solidFill>
              <a:schemeClr val="tx1">
                <a:lumMod val="50000"/>
              </a:schemeClr>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a:solidFill>
                <a:schemeClr val="tx1">
                  <a:lumMod val="50000"/>
                </a:schemeClr>
              </a:solidFill>
            </a:endParaRPr>
          </a:p>
        </p:txBody>
      </p:sp>
      <p:sp>
        <p:nvSpPr>
          <p:cNvPr id="21" name="任意多边形 20"/>
          <p:cNvSpPr/>
          <p:nvPr/>
        </p:nvSpPr>
        <p:spPr>
          <a:xfrm>
            <a:off x="4345901" y="4160044"/>
            <a:ext cx="1328738" cy="629126"/>
          </a:xfrm>
          <a:custGeom>
            <a:avLst/>
            <a:gdLst>
              <a:gd name="connisteX0" fmla="*/ 0 w 1771650"/>
              <a:gd name="connsiteY0" fmla="*/ 8342 h 838922"/>
              <a:gd name="connisteX1" fmla="*/ 167640 w 1771650"/>
              <a:gd name="connsiteY1" fmla="*/ 8342 h 838922"/>
              <a:gd name="connisteX2" fmla="*/ 403860 w 1771650"/>
              <a:gd name="connsiteY2" fmla="*/ 95972 h 838922"/>
              <a:gd name="connisteX3" fmla="*/ 758190 w 1771650"/>
              <a:gd name="connsiteY3" fmla="*/ 469352 h 838922"/>
              <a:gd name="connisteX4" fmla="*/ 1036320 w 1771650"/>
              <a:gd name="connsiteY4" fmla="*/ 724622 h 838922"/>
              <a:gd name="connisteX5" fmla="*/ 1299210 w 1771650"/>
              <a:gd name="connsiteY5" fmla="*/ 819872 h 838922"/>
              <a:gd name="connisteX6" fmla="*/ 1771650 w 1771650"/>
              <a:gd name="connsiteY6" fmla="*/ 838922 h 838922"/>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Lst>
            <a:rect l="l" t="t" r="r" b="b"/>
            <a:pathLst>
              <a:path w="1771650" h="838923">
                <a:moveTo>
                  <a:pt x="0" y="8343"/>
                </a:moveTo>
                <a:cubicBezTo>
                  <a:pt x="28575" y="6438"/>
                  <a:pt x="86995" y="-9437"/>
                  <a:pt x="167640" y="8343"/>
                </a:cubicBezTo>
                <a:cubicBezTo>
                  <a:pt x="248285" y="26123"/>
                  <a:pt x="285750" y="3898"/>
                  <a:pt x="403860" y="95973"/>
                </a:cubicBezTo>
                <a:cubicBezTo>
                  <a:pt x="521970" y="188048"/>
                  <a:pt x="631825" y="343623"/>
                  <a:pt x="758190" y="469353"/>
                </a:cubicBezTo>
                <a:cubicBezTo>
                  <a:pt x="884555" y="595083"/>
                  <a:pt x="928370" y="654773"/>
                  <a:pt x="1036320" y="724623"/>
                </a:cubicBezTo>
                <a:cubicBezTo>
                  <a:pt x="1144270" y="794473"/>
                  <a:pt x="1151890" y="797013"/>
                  <a:pt x="1299210" y="819873"/>
                </a:cubicBezTo>
                <a:cubicBezTo>
                  <a:pt x="1446530" y="842733"/>
                  <a:pt x="1682115" y="837018"/>
                  <a:pt x="1771650" y="838923"/>
                </a:cubicBezTo>
              </a:path>
            </a:pathLst>
          </a:custGeom>
          <a:noFill/>
          <a:ln w="28575">
            <a:solidFill>
              <a:schemeClr val="tx1">
                <a:lumMod val="50000"/>
              </a:schemeClr>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a:solidFill>
                <a:schemeClr val="tx1">
                  <a:lumMod val="50000"/>
                </a:schemeClr>
              </a:solidFill>
            </a:endParaRPr>
          </a:p>
        </p:txBody>
      </p:sp>
      <p:sp>
        <p:nvSpPr>
          <p:cNvPr id="15" name="圆角矩形 14"/>
          <p:cNvSpPr/>
          <p:nvPr/>
        </p:nvSpPr>
        <p:spPr>
          <a:xfrm>
            <a:off x="3810635" y="3013075"/>
            <a:ext cx="597535" cy="342265"/>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350" b="1">
                <a:solidFill>
                  <a:schemeClr val="bg1"/>
                </a:solidFill>
                <a:latin typeface="Arial Rounded MT Bold" panose="020F0704030504030204" pitchFamily="34" charset="0"/>
                <a:cs typeface="Arial Rounded MT Bold" panose="020F0704030504030204" pitchFamily="34" charset="0"/>
              </a:rPr>
              <a:t>YES</a:t>
            </a:r>
            <a:endParaRPr lang="en-US" altLang="zh-CN" sz="1350" b="1">
              <a:solidFill>
                <a:schemeClr val="bg1"/>
              </a:solidFill>
              <a:latin typeface="Arial Rounded MT Bold" panose="020F0704030504030204" pitchFamily="34" charset="0"/>
              <a:cs typeface="Arial Rounded MT Bold" panose="020F0704030504030204" pitchFamily="34" charset="0"/>
            </a:endParaRPr>
          </a:p>
        </p:txBody>
      </p:sp>
      <p:sp>
        <p:nvSpPr>
          <p:cNvPr id="16" name="圆角矩形 15"/>
          <p:cNvSpPr/>
          <p:nvPr/>
        </p:nvSpPr>
        <p:spPr>
          <a:xfrm>
            <a:off x="3810635" y="3980815"/>
            <a:ext cx="597535" cy="342265"/>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350" b="1">
                <a:solidFill>
                  <a:schemeClr val="tx1">
                    <a:lumMod val="50000"/>
                  </a:schemeClr>
                </a:solidFill>
                <a:latin typeface="Arial Rounded MT Bold" panose="020F0704030504030204" pitchFamily="34" charset="0"/>
                <a:cs typeface="Arial Rounded MT Bold" panose="020F0704030504030204" pitchFamily="34" charset="0"/>
              </a:rPr>
              <a:t>NO</a:t>
            </a:r>
            <a:endParaRPr lang="en-US" altLang="zh-CN" sz="1350" b="1">
              <a:solidFill>
                <a:schemeClr val="tx1">
                  <a:lumMod val="50000"/>
                </a:schemeClr>
              </a:solidFill>
              <a:latin typeface="Arial Rounded MT Bold" panose="020F0704030504030204" pitchFamily="34" charset="0"/>
              <a:cs typeface="Arial Rounded MT Bold" panose="020F0704030504030204" pitchFamily="34" charset="0"/>
            </a:endParaRPr>
          </a:p>
        </p:txBody>
      </p:sp>
      <p:sp>
        <p:nvSpPr>
          <p:cNvPr id="24" name="任意多边形 23"/>
          <p:cNvSpPr/>
          <p:nvPr/>
        </p:nvSpPr>
        <p:spPr>
          <a:xfrm>
            <a:off x="6432828" y="1940243"/>
            <a:ext cx="491966" cy="544354"/>
          </a:xfrm>
          <a:custGeom>
            <a:avLst/>
            <a:gdLst>
              <a:gd name="connisteX0" fmla="*/ 0 w 1744980"/>
              <a:gd name="connsiteY0" fmla="*/ 834390 h 840516"/>
              <a:gd name="connisteX1" fmla="*/ 205740 w 1744980"/>
              <a:gd name="connsiteY1" fmla="*/ 830580 h 840516"/>
              <a:gd name="connisteX2" fmla="*/ 388620 w 1744980"/>
              <a:gd name="connsiteY2" fmla="*/ 739140 h 840516"/>
              <a:gd name="connisteX3" fmla="*/ 613410 w 1744980"/>
              <a:gd name="connsiteY3" fmla="*/ 533400 h 840516"/>
              <a:gd name="connisteX4" fmla="*/ 967740 w 1744980"/>
              <a:gd name="connsiteY4" fmla="*/ 148590 h 840516"/>
              <a:gd name="connisteX5" fmla="*/ 1245870 w 1744980"/>
              <a:gd name="connsiteY5" fmla="*/ 22860 h 840516"/>
              <a:gd name="connisteX6" fmla="*/ 1744980 w 1744980"/>
              <a:gd name="connsiteY6" fmla="*/ 0 h 840516"/>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Lst>
            <a:rect l="l" t="t" r="r" b="b"/>
            <a:pathLst>
              <a:path w="1744980" h="840517">
                <a:moveTo>
                  <a:pt x="0" y="834390"/>
                </a:moveTo>
                <a:cubicBezTo>
                  <a:pt x="37465" y="835660"/>
                  <a:pt x="128270" y="849630"/>
                  <a:pt x="205740" y="830580"/>
                </a:cubicBezTo>
                <a:cubicBezTo>
                  <a:pt x="283210" y="811530"/>
                  <a:pt x="307340" y="798830"/>
                  <a:pt x="388620" y="739140"/>
                </a:cubicBezTo>
                <a:cubicBezTo>
                  <a:pt x="469900" y="679450"/>
                  <a:pt x="497840" y="651510"/>
                  <a:pt x="613410" y="533400"/>
                </a:cubicBezTo>
                <a:cubicBezTo>
                  <a:pt x="728980" y="415290"/>
                  <a:pt x="841375" y="250825"/>
                  <a:pt x="967740" y="148590"/>
                </a:cubicBezTo>
                <a:cubicBezTo>
                  <a:pt x="1094105" y="46355"/>
                  <a:pt x="1090295" y="52705"/>
                  <a:pt x="1245870" y="22860"/>
                </a:cubicBezTo>
                <a:cubicBezTo>
                  <a:pt x="1401445" y="-6985"/>
                  <a:pt x="1651000" y="1905"/>
                  <a:pt x="1744980" y="0"/>
                </a:cubicBezTo>
              </a:path>
            </a:pathLst>
          </a:custGeom>
          <a:noFill/>
          <a:ln w="28575">
            <a:solidFill>
              <a:schemeClr val="tx1">
                <a:lumMod val="50000"/>
              </a:schemeClr>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a:solidFill>
                <a:schemeClr val="tx1">
                  <a:lumMod val="50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矩形 3"/>
          <p:cNvSpPr/>
          <p:nvPr/>
        </p:nvSpPr>
        <p:spPr>
          <a:xfrm>
            <a:off x="762000" y="1576388"/>
            <a:ext cx="7543800" cy="2908300"/>
          </a:xfrm>
          <a:prstGeom prst="rect">
            <a:avLst/>
          </a:prstGeom>
          <a:noFill/>
          <a:ln w="9525">
            <a:noFill/>
          </a:ln>
        </p:spPr>
        <p:txBody>
          <a:bodyPr anchor="t" anchorCtr="0">
            <a:spAutoFit/>
          </a:bodyPr>
          <a:p>
            <a:pPr eaLnBrk="0" hangingPunct="0">
              <a:lnSpc>
                <a:spcPct val="150000"/>
              </a:lnSpc>
              <a:buClrTx/>
              <a:buFontTx/>
            </a:pPr>
            <a:r>
              <a:rPr lang="en-US" altLang="zh-CN" sz="2200" b="1" dirty="0">
                <a:solidFill>
                  <a:srgbClr val="0000FF"/>
                </a:solidFill>
                <a:latin typeface="Consolas" panose="020B0609020204030204" pitchFamily="49" charset="0"/>
                <a:ea typeface="黑体" panose="02010609060101010101" pitchFamily="49" charset="-122"/>
              </a:rPr>
              <a:t>P</a:t>
            </a:r>
            <a:r>
              <a:rPr lang="zh-CN" altLang="en-US" sz="2200" b="1" dirty="0">
                <a:solidFill>
                  <a:srgbClr val="0000FF"/>
                </a:solidFill>
                <a:latin typeface="Consolas" panose="020B0609020204030204" pitchFamily="49" charset="0"/>
                <a:ea typeface="黑体" panose="02010609060101010101" pitchFamily="49" charset="-122"/>
              </a:rPr>
              <a:t>问题：</a:t>
            </a:r>
            <a:r>
              <a:rPr lang="zh-CN" altLang="en-US" sz="2200" dirty="0">
                <a:solidFill>
                  <a:srgbClr val="4D4D4D"/>
                </a:solidFill>
                <a:latin typeface="Consolas" panose="020B0609020204030204" pitchFamily="49" charset="0"/>
                <a:ea typeface="黑体" panose="02010609060101010101" pitchFamily="49" charset="-122"/>
              </a:rPr>
              <a:t>存在多项式时间算法的问题。</a:t>
            </a:r>
            <a:r>
              <a:rPr lang="en-US" altLang="zh-CN" sz="2200" dirty="0">
                <a:solidFill>
                  <a:srgbClr val="4D4D4D"/>
                </a:solidFill>
                <a:latin typeface="Consolas" panose="020B0609020204030204" pitchFamily="49" charset="0"/>
                <a:ea typeface="黑体" panose="02010609060101010101" pitchFamily="49" charset="-122"/>
              </a:rPr>
              <a:t>(P:polynominal</a:t>
            </a:r>
            <a:r>
              <a:rPr lang="zh-CN" altLang="en-US" sz="2200" dirty="0">
                <a:solidFill>
                  <a:srgbClr val="4D4D4D"/>
                </a:solidFill>
                <a:latin typeface="Consolas" panose="020B0609020204030204" pitchFamily="49" charset="0"/>
                <a:ea typeface="黑体" panose="02010609060101010101" pitchFamily="49" charset="-122"/>
              </a:rPr>
              <a:t>，多项式</a:t>
            </a:r>
            <a:r>
              <a:rPr lang="en-US" altLang="zh-CN" sz="2200" dirty="0">
                <a:solidFill>
                  <a:srgbClr val="4D4D4D"/>
                </a:solidFill>
                <a:latin typeface="Consolas" panose="020B0609020204030204" pitchFamily="49" charset="0"/>
                <a:ea typeface="黑体" panose="02010609060101010101" pitchFamily="49" charset="-122"/>
              </a:rPr>
              <a:t>)</a:t>
            </a:r>
            <a:endParaRPr lang="en-US" altLang="zh-CN" sz="2200" dirty="0">
              <a:solidFill>
                <a:srgbClr val="4D4D4D"/>
              </a:solidFill>
              <a:latin typeface="Consolas" panose="020B0609020204030204" pitchFamily="49" charset="0"/>
              <a:ea typeface="黑体" panose="02010609060101010101" pitchFamily="49" charset="-122"/>
            </a:endParaRPr>
          </a:p>
          <a:p>
            <a:pPr eaLnBrk="0" hangingPunct="0">
              <a:lnSpc>
                <a:spcPct val="150000"/>
              </a:lnSpc>
              <a:buClrTx/>
              <a:buFontTx/>
            </a:pPr>
            <a:r>
              <a:rPr lang="en-US" altLang="zh-CN" sz="2200" b="1" dirty="0">
                <a:solidFill>
                  <a:srgbClr val="0000FF"/>
                </a:solidFill>
                <a:latin typeface="Consolas" panose="020B0609020204030204" pitchFamily="49" charset="0"/>
                <a:ea typeface="黑体" panose="02010609060101010101" pitchFamily="49" charset="-122"/>
              </a:rPr>
              <a:t>NP</a:t>
            </a:r>
            <a:r>
              <a:rPr lang="zh-CN" altLang="en-US" sz="2200" b="1" dirty="0">
                <a:solidFill>
                  <a:srgbClr val="0000FF"/>
                </a:solidFill>
                <a:latin typeface="Consolas" panose="020B0609020204030204" pitchFamily="49" charset="0"/>
                <a:ea typeface="黑体" panose="02010609060101010101" pitchFamily="49" charset="-122"/>
              </a:rPr>
              <a:t>问题：</a:t>
            </a:r>
            <a:r>
              <a:rPr lang="zh-CN" altLang="en-US" sz="2200" dirty="0">
                <a:solidFill>
                  <a:srgbClr val="4D4D4D"/>
                </a:solidFill>
                <a:latin typeface="Consolas" panose="020B0609020204030204" pitchFamily="49" charset="0"/>
                <a:ea typeface="黑体" panose="02010609060101010101" pitchFamily="49" charset="-122"/>
              </a:rPr>
              <a:t>能在多项式时间内验证得出一个正确解的问题。</a:t>
            </a:r>
            <a:r>
              <a:rPr lang="en-US" altLang="zh-CN" sz="2200" dirty="0">
                <a:solidFill>
                  <a:srgbClr val="4D4D4D"/>
                </a:solidFill>
                <a:latin typeface="Consolas" panose="020B0609020204030204" pitchFamily="49" charset="0"/>
                <a:ea typeface="黑体" panose="02010609060101010101" pitchFamily="49" charset="-122"/>
              </a:rPr>
              <a:t>(NP:Nondeterministic polynominal</a:t>
            </a:r>
            <a:r>
              <a:rPr lang="zh-CN" altLang="en-US" sz="2200" dirty="0">
                <a:solidFill>
                  <a:srgbClr val="4D4D4D"/>
                </a:solidFill>
                <a:latin typeface="Consolas" panose="020B0609020204030204" pitchFamily="49" charset="0"/>
                <a:ea typeface="黑体" panose="02010609060101010101" pitchFamily="49" charset="-122"/>
              </a:rPr>
              <a:t>，非确定性多项式</a:t>
            </a:r>
            <a:r>
              <a:rPr lang="en-US" altLang="zh-CN" sz="2200" dirty="0">
                <a:solidFill>
                  <a:srgbClr val="4D4D4D"/>
                </a:solidFill>
                <a:latin typeface="Consolas" panose="020B0609020204030204" pitchFamily="49" charset="0"/>
                <a:ea typeface="黑体" panose="02010609060101010101" pitchFamily="49" charset="-122"/>
              </a:rPr>
              <a:t>)</a:t>
            </a:r>
            <a:endParaRPr lang="en-US" altLang="zh-CN" sz="2200" dirty="0">
              <a:solidFill>
                <a:srgbClr val="4D4D4D"/>
              </a:solidFill>
              <a:latin typeface="Consolas" panose="020B0609020204030204" pitchFamily="49" charset="0"/>
              <a:ea typeface="黑体" panose="02010609060101010101" pitchFamily="49" charset="-122"/>
            </a:endParaRPr>
          </a:p>
          <a:p>
            <a:pPr eaLnBrk="0" hangingPunct="0">
              <a:lnSpc>
                <a:spcPct val="150000"/>
              </a:lnSpc>
              <a:buClrTx/>
              <a:buFontTx/>
            </a:pPr>
            <a:r>
              <a:rPr lang="zh-CN" altLang="en-US" sz="2200" dirty="0">
                <a:solidFill>
                  <a:srgbClr val="4D4D4D"/>
                </a:solidFill>
                <a:latin typeface="Consolas" panose="020B0609020204030204" pitchFamily="49" charset="0"/>
                <a:ea typeface="黑体" panose="02010609060101010101" pitchFamily="49" charset="-122"/>
              </a:rPr>
              <a:t>下图假设 </a:t>
            </a:r>
            <a:r>
              <a:rPr lang="en-US" altLang="zh-CN" sz="2200" dirty="0">
                <a:solidFill>
                  <a:srgbClr val="4D4D4D"/>
                </a:solidFill>
                <a:latin typeface="Consolas" panose="020B0609020204030204" pitchFamily="49" charset="0"/>
                <a:ea typeface="黑体" panose="02010609060101010101" pitchFamily="49" charset="-122"/>
              </a:rPr>
              <a:t>NP!=P</a:t>
            </a:r>
            <a:endParaRPr lang="zh-CN" altLang="en-US" sz="2200" dirty="0">
              <a:latin typeface="Consolas" panose="020B0609020204030204" pitchFamily="49" charset="0"/>
              <a:ea typeface="黑体" panose="02010609060101010101" pitchFamily="49" charset="-122"/>
            </a:endParaRPr>
          </a:p>
          <a:p>
            <a:pPr eaLnBrk="0" hangingPunct="0">
              <a:buClrTx/>
              <a:buFontTx/>
            </a:pPr>
            <a:endParaRPr lang="zh-CN" altLang="en-US" dirty="0">
              <a:latin typeface="Arial" panose="020B0604020202020204" pitchFamily="34" charset="0"/>
              <a:ea typeface="宋体" panose="02010600030101010101" pitchFamily="2" charset="-122"/>
            </a:endParaRPr>
          </a:p>
        </p:txBody>
      </p:sp>
      <p:sp>
        <p:nvSpPr>
          <p:cNvPr id="5" name="椭圆 4"/>
          <p:cNvSpPr/>
          <p:nvPr/>
        </p:nvSpPr>
        <p:spPr>
          <a:xfrm>
            <a:off x="1421334" y="4404330"/>
            <a:ext cx="3508707" cy="2017395"/>
          </a:xfrm>
          <a:prstGeom prst="ellipse">
            <a:avLst/>
          </a:prstGeom>
          <a:solidFill>
            <a:srgbClr val="CCCC00">
              <a:alpha val="46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500" b="0" i="1" u="none" strike="noStrike" kern="1200" cap="none" spc="0" normalizeH="0" baseline="0" noProof="0">
              <a:ln>
                <a:noFill/>
              </a:ln>
              <a:solidFill>
                <a:srgbClr val="FFFFFF"/>
              </a:solidFill>
              <a:effectLst/>
              <a:uLnTx/>
              <a:uFillTx/>
              <a:latin typeface="Arial Rounded MT Bold" panose="020F0704030504030204" pitchFamily="34" charset="0"/>
              <a:ea typeface="宋体" panose="02010600030101010101" pitchFamily="2" charset="-122"/>
            </a:endParaRPr>
          </a:p>
        </p:txBody>
      </p:sp>
      <p:grpSp>
        <p:nvGrpSpPr>
          <p:cNvPr id="15" name="组合 14"/>
          <p:cNvGrpSpPr/>
          <p:nvPr/>
        </p:nvGrpSpPr>
        <p:grpSpPr>
          <a:xfrm>
            <a:off x="4329490" y="4478214"/>
            <a:ext cx="3092261" cy="2017395"/>
            <a:chOff x="5889665" y="1783080"/>
            <a:chExt cx="4123014" cy="2689860"/>
          </a:xfrm>
        </p:grpSpPr>
        <p:sp>
          <p:nvSpPr>
            <p:cNvPr id="6" name="椭圆 5"/>
            <p:cNvSpPr/>
            <p:nvPr/>
          </p:nvSpPr>
          <p:spPr>
            <a:xfrm>
              <a:off x="5889665" y="1783080"/>
              <a:ext cx="4123014" cy="2689860"/>
            </a:xfrm>
            <a:prstGeom prst="ellipse">
              <a:avLst/>
            </a:prstGeom>
            <a:solidFill>
              <a:schemeClr val="accent1">
                <a:lumMod val="40000"/>
                <a:lumOff val="60000"/>
                <a:alpha val="31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500" b="1" i="1"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Segoe Print" panose="02000600000000000000" pitchFamily="2" charset="0"/>
                <a:ea typeface="宋体" panose="02010600030101010101" pitchFamily="2" charset="-122"/>
              </a:endParaRPr>
            </a:p>
          </p:txBody>
        </p:sp>
        <p:sp>
          <p:nvSpPr>
            <p:cNvPr id="2" name="矩形 1"/>
            <p:cNvSpPr/>
            <p:nvPr/>
          </p:nvSpPr>
          <p:spPr>
            <a:xfrm>
              <a:off x="6690400" y="2735638"/>
              <a:ext cx="2543282" cy="8558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500" b="1"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Segoe Print" panose="02000600000000000000" pitchFamily="2" charset="0"/>
                  <a:ea typeface="黑体" panose="02010609060101010101" pitchFamily="49" charset="-122"/>
                </a:rPr>
                <a:t>NP   Hard</a:t>
              </a:r>
              <a:endParaRPr kumimoji="0" lang="zh-CN" altLang="en-US" sz="1500" b="1"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Segoe Print" panose="02000600000000000000" pitchFamily="2" charset="0"/>
                <a:ea typeface="黑体" panose="02010609060101010101" pitchFamily="49" charset="-122"/>
              </a:endParaRPr>
            </a:p>
          </p:txBody>
        </p:sp>
      </p:grpSp>
      <p:sp>
        <p:nvSpPr>
          <p:cNvPr id="3" name="椭圆 2"/>
          <p:cNvSpPr/>
          <p:nvPr/>
        </p:nvSpPr>
        <p:spPr>
          <a:xfrm>
            <a:off x="1552133" y="4710390"/>
            <a:ext cx="1485127" cy="849698"/>
          </a:xfrm>
          <a:prstGeom prst="ellipse">
            <a:avLst/>
          </a:prstGeom>
          <a:solidFill>
            <a:srgbClr val="3F414A"/>
          </a:solidFill>
          <a:ln>
            <a:solidFill>
              <a:schemeClr val="bg1">
                <a:lumMod val="85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500" b="1" u="none" strike="noStrike" kern="1200" cap="none" spc="0" normalizeH="0" baseline="0" noProof="0" dirty="0">
                <a:ln>
                  <a:noFill/>
                </a:ln>
                <a:solidFill>
                  <a:schemeClr val="bg1">
                    <a:lumMod val="95000"/>
                  </a:schemeClr>
                </a:solidFill>
                <a:effectLst>
                  <a:outerShdw blurRad="38100" dist="38100" dir="2700000" algn="tl">
                    <a:srgbClr val="000000">
                      <a:alpha val="43137"/>
                    </a:srgbClr>
                  </a:outerShdw>
                </a:effectLst>
                <a:uLnTx/>
                <a:uFillTx/>
                <a:latin typeface="Segoe Print" panose="02000600000000000000" pitchFamily="2" charset="0"/>
                <a:ea typeface="宋体" panose="02010600030101010101" pitchFamily="2" charset="-122"/>
              </a:rPr>
              <a:t>P</a:t>
            </a:r>
            <a:endParaRPr kumimoji="0" lang="zh-CN" altLang="en-US" sz="1500" b="1" u="none" strike="noStrike" kern="1200" cap="none" spc="0" normalizeH="0" baseline="0" noProof="0" dirty="0">
              <a:ln>
                <a:noFill/>
              </a:ln>
              <a:solidFill>
                <a:schemeClr val="bg1">
                  <a:lumMod val="95000"/>
                </a:schemeClr>
              </a:solidFill>
              <a:effectLst>
                <a:outerShdw blurRad="38100" dist="38100" dir="2700000" algn="tl">
                  <a:srgbClr val="000000">
                    <a:alpha val="43137"/>
                  </a:srgbClr>
                </a:outerShdw>
              </a:effectLst>
              <a:uLnTx/>
              <a:uFillTx/>
              <a:latin typeface="Segoe Print" panose="02000600000000000000" pitchFamily="2" charset="0"/>
              <a:ea typeface="宋体" panose="02010600030101010101" pitchFamily="2" charset="-122"/>
            </a:endParaRPr>
          </a:p>
        </p:txBody>
      </p:sp>
      <p:sp>
        <p:nvSpPr>
          <p:cNvPr id="4" name="矩形 3"/>
          <p:cNvSpPr/>
          <p:nvPr/>
        </p:nvSpPr>
        <p:spPr>
          <a:xfrm>
            <a:off x="2208236" y="5633971"/>
            <a:ext cx="1252819" cy="6418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500" b="1"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Segoe Print" panose="02000600000000000000" pitchFamily="2" charset="0"/>
                <a:ea typeface="黑体" panose="02010609060101010101" pitchFamily="49" charset="-122"/>
              </a:rPr>
              <a:t>NP</a:t>
            </a:r>
            <a:endParaRPr kumimoji="0" lang="zh-CN" altLang="en-US" sz="1500" b="1"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Segoe Print" panose="02000600000000000000" pitchFamily="2" charset="0"/>
              <a:ea typeface="黑体" panose="02010609060101010101" pitchFamily="49" charset="-122"/>
            </a:endParaRPr>
          </a:p>
        </p:txBody>
      </p:sp>
      <p:sp>
        <p:nvSpPr>
          <p:cNvPr id="14" name="矩形 13"/>
          <p:cNvSpPr/>
          <p:nvPr/>
        </p:nvSpPr>
        <p:spPr>
          <a:xfrm>
            <a:off x="3962590" y="5165962"/>
            <a:ext cx="1252819" cy="6418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500" b="1"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Segoe Print" panose="02000600000000000000" pitchFamily="2" charset="0"/>
                <a:ea typeface="黑体" panose="02010609060101010101" pitchFamily="49" charset="-122"/>
              </a:rPr>
              <a:t>NPC</a:t>
            </a:r>
            <a:endParaRPr kumimoji="0" lang="zh-CN" altLang="en-US" sz="1500" b="1"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Segoe Print" panose="02000600000000000000" pitchFamily="2" charset="0"/>
              <a:ea typeface="黑体" panose="02010609060101010101" pitchFamily="49" charset="-122"/>
            </a:endParaRPr>
          </a:p>
        </p:txBody>
      </p:sp>
      <p:pic>
        <p:nvPicPr>
          <p:cNvPr id="16" name="图片 1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502716" y="4919802"/>
            <a:ext cx="451485" cy="451485"/>
          </a:xfrm>
          <a:prstGeom prst="rect">
            <a:avLst/>
          </a:prstGeom>
          <a:effectLst>
            <a:outerShdw blurRad="50800" dist="38100" dir="2700000" sx="117000" sy="117000" algn="tl" rotWithShape="0">
              <a:prstClr val="black">
                <a:alpha val="40000"/>
              </a:prstClr>
            </a:outerShdw>
          </a:effectLst>
        </p:spPr>
      </p:pic>
      <p:pic>
        <p:nvPicPr>
          <p:cNvPr id="17" name="图片 16"/>
          <p:cNvPicPr>
            <a:picLocks noChangeAspect="1"/>
          </p:cNvPicPr>
          <p:nvPr/>
        </p:nvPicPr>
        <p:blipFill>
          <a:blip r:embed="rId2"/>
          <a:stretch>
            <a:fillRect/>
          </a:stretch>
        </p:blipFill>
        <p:spPr>
          <a:xfrm>
            <a:off x="3253412" y="5244024"/>
            <a:ext cx="859924" cy="937974"/>
          </a:xfrm>
          <a:prstGeom prst="rect">
            <a:avLst/>
          </a:prstGeom>
          <a:effectLst>
            <a:outerShdw blurRad="50800" dist="38100" dir="2700000" sx="104000" sy="104000" algn="tl" rotWithShape="0">
              <a:prstClr val="black">
                <a:alpha val="40000"/>
              </a:prst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3" grpId="0" bldLvl="0" animBg="1"/>
      <p:bldP spid="4" grpId="0" bldLvl="0" animBg="1"/>
      <p:bldP spid="14"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1010" name="Text Box 2"/>
          <p:cNvSpPr txBox="1">
            <a:spLocks noChangeArrowheads="1"/>
          </p:cNvSpPr>
          <p:nvPr/>
        </p:nvSpPr>
        <p:spPr bwMode="auto">
          <a:xfrm>
            <a:off x="228600" y="509588"/>
            <a:ext cx="3786188" cy="576263"/>
          </a:xfrm>
          <a:prstGeom prst="rect">
            <a:avLst/>
          </a:prstGeom>
          <a:noFill/>
          <a:ln>
            <a:noFill/>
          </a:ln>
        </p:spPr>
        <p:style>
          <a:lnRef idx="2">
            <a:schemeClr val="accent1"/>
          </a:lnRef>
          <a:fillRef idx="1">
            <a:schemeClr val="lt1"/>
          </a:fillRef>
          <a:effectRef idx="0">
            <a:schemeClr val="accent1"/>
          </a:effectRef>
          <a:fontRef idx="minor">
            <a:schemeClr val="dk1"/>
          </a:fontRef>
        </p:style>
        <p:txBody>
          <a:bodyPr tIns="72000" bIns="72000">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800" b="0" i="0" u="none" strike="noStrike" kern="1200" cap="none" spc="0" normalizeH="0" baseline="0" noProof="0">
                <a:ln>
                  <a:noFill/>
                </a:ln>
                <a:solidFill>
                  <a:schemeClr val="bg1"/>
                </a:solidFill>
                <a:effectLst/>
                <a:uLnTx/>
                <a:uFillTx/>
                <a:latin typeface="Consolas" panose="020B0609020204030204" pitchFamily="49" charset="0"/>
                <a:ea typeface="微软雅黑" panose="020B0503020204020204" pitchFamily="34" charset="-122"/>
                <a:cs typeface="Consolas" panose="020B0609020204030204" pitchFamily="49" charset="0"/>
              </a:rPr>
              <a:t>11.1.2 </a:t>
            </a:r>
            <a:r>
              <a:rPr kumimoji="0" lang="zh-CN" altLang="en-US" sz="2800" b="0" i="0" u="none" strike="noStrike" kern="1200" cap="none" spc="0" normalizeH="0" baseline="0" noProof="0" dirty="0">
                <a:ln>
                  <a:noFill/>
                </a:ln>
                <a:solidFill>
                  <a:schemeClr val="bg1"/>
                </a:solidFill>
                <a:effectLst/>
                <a:uLnTx/>
                <a:uFillTx/>
                <a:latin typeface="Consolas" panose="020B0609020204030204" pitchFamily="49" charset="0"/>
                <a:ea typeface="微软雅黑" panose="020B0503020204020204" pitchFamily="34" charset="-122"/>
                <a:cs typeface="Consolas" panose="020B0609020204030204" pitchFamily="49" charset="0"/>
              </a:rPr>
              <a:t>图灵机模型</a:t>
            </a:r>
            <a:endParaRPr kumimoji="0" lang="zh-CN" altLang="en-US" sz="2800" b="0" i="0" u="none" strike="noStrike" kern="1200" cap="none" spc="0" normalizeH="0" baseline="0" noProof="0" dirty="0">
              <a:ln>
                <a:noFill/>
              </a:ln>
              <a:solidFill>
                <a:schemeClr val="bg1"/>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27650" name="Text Box 3"/>
          <p:cNvSpPr txBox="1"/>
          <p:nvPr/>
        </p:nvSpPr>
        <p:spPr>
          <a:xfrm>
            <a:off x="285750" y="1285875"/>
            <a:ext cx="3786188" cy="400050"/>
          </a:xfrm>
          <a:prstGeom prst="rect">
            <a:avLst/>
          </a:prstGeom>
          <a:noFill/>
          <a:ln w="9525">
            <a:noFill/>
          </a:ln>
        </p:spPr>
        <p:txBody>
          <a:bodyPr anchor="t" anchorCtr="0">
            <a:spAutoFit/>
          </a:bodyPr>
          <a:p>
            <a:pPr eaLnBrk="0" hangingPunct="0">
              <a:buClrTx/>
              <a:buFontTx/>
            </a:pPr>
            <a:r>
              <a:rPr lang="zh-CN" altLang="en-US" sz="2000" dirty="0">
                <a:solidFill>
                  <a:srgbClr val="000000"/>
                </a:solidFill>
                <a:latin typeface="微软雅黑" panose="020B0503020204020204" pitchFamily="34" charset="-122"/>
                <a:ea typeface="微软雅黑" panose="020B0503020204020204" pitchFamily="34" charset="-122"/>
              </a:rPr>
              <a:t>图灵机模型的</a:t>
            </a:r>
            <a:r>
              <a:rPr lang="zh-CN" altLang="en-US" sz="2000" dirty="0">
                <a:solidFill>
                  <a:srgbClr val="FF00FF"/>
                </a:solidFill>
                <a:latin typeface="微软雅黑" panose="020B0503020204020204" pitchFamily="34" charset="-122"/>
                <a:ea typeface="微软雅黑" panose="020B0503020204020204" pitchFamily="34" charset="-122"/>
              </a:rPr>
              <a:t>基本结构</a:t>
            </a:r>
            <a:r>
              <a:rPr lang="zh-CN" altLang="en-US" sz="2000" dirty="0">
                <a:solidFill>
                  <a:srgbClr val="000000"/>
                </a:solidFill>
                <a:latin typeface="微软雅黑" panose="020B0503020204020204" pitchFamily="34" charset="-122"/>
                <a:ea typeface="微软雅黑" panose="020B0503020204020204" pitchFamily="34" charset="-122"/>
              </a:rPr>
              <a:t>：</a:t>
            </a:r>
            <a:endParaRPr lang="zh-CN" altLang="en-US" sz="2000" dirty="0">
              <a:solidFill>
                <a:srgbClr val="000000"/>
              </a:solidFill>
              <a:latin typeface="微软雅黑" panose="020B0503020204020204" pitchFamily="34" charset="-122"/>
              <a:ea typeface="微软雅黑" panose="020B0503020204020204" pitchFamily="34" charset="-122"/>
            </a:endParaRPr>
          </a:p>
        </p:txBody>
      </p:sp>
      <p:sp>
        <p:nvSpPr>
          <p:cNvPr id="27651" name="TextBox 5"/>
          <p:cNvSpPr txBox="1"/>
          <p:nvPr/>
        </p:nvSpPr>
        <p:spPr>
          <a:xfrm>
            <a:off x="857250" y="4000500"/>
            <a:ext cx="1000125" cy="400050"/>
          </a:xfrm>
          <a:prstGeom prst="rect">
            <a:avLst/>
          </a:prstGeom>
          <a:noFill/>
          <a:ln w="9525">
            <a:noFill/>
          </a:ln>
        </p:spPr>
        <p:txBody>
          <a:bodyPr anchor="t" anchorCtr="0">
            <a:spAutoFit/>
          </a:bodyPr>
          <a:p>
            <a:pPr eaLnBrk="0" hangingPunct="0">
              <a:buClrTx/>
              <a:buFontTx/>
            </a:pPr>
            <a:r>
              <a:rPr lang="zh-CN" altLang="zh-CN" sz="2000" dirty="0">
                <a:solidFill>
                  <a:srgbClr val="0000FF"/>
                </a:solidFill>
                <a:latin typeface="Consolas" panose="020B0609020204030204" pitchFamily="49" charset="0"/>
                <a:ea typeface="楷体" panose="02010609060101010101" pitchFamily="49" charset="-122"/>
              </a:rPr>
              <a:t>输入带</a:t>
            </a:r>
            <a:endParaRPr lang="zh-CN" altLang="zh-CN" sz="2000" dirty="0">
              <a:solidFill>
                <a:srgbClr val="0000FF"/>
              </a:solidFill>
              <a:latin typeface="Consolas" panose="020B0609020204030204" pitchFamily="49" charset="0"/>
              <a:ea typeface="楷体" panose="02010609060101010101" pitchFamily="49" charset="-122"/>
            </a:endParaRPr>
          </a:p>
        </p:txBody>
      </p:sp>
      <p:graphicFrame>
        <p:nvGraphicFramePr>
          <p:cNvPr id="8" name="表格 7"/>
          <p:cNvGraphicFramePr>
            <a:graphicFrameLocks noGrp="1"/>
          </p:cNvGraphicFramePr>
          <p:nvPr/>
        </p:nvGraphicFramePr>
        <p:xfrm>
          <a:off x="1928813" y="4000500"/>
          <a:ext cx="6096000" cy="371475"/>
        </p:xfrm>
        <a:graphic>
          <a:graphicData uri="http://schemas.openxmlformats.org/drawingml/2006/table">
            <a:tbl>
              <a:tblPr/>
              <a:tblGrid>
                <a:gridCol w="609600"/>
                <a:gridCol w="609600"/>
                <a:gridCol w="609600"/>
                <a:gridCol w="609600"/>
                <a:gridCol w="609600"/>
                <a:gridCol w="609600"/>
                <a:gridCol w="609600"/>
                <a:gridCol w="609600"/>
                <a:gridCol w="609600"/>
                <a:gridCol w="609600"/>
              </a:tblGrid>
              <a:tr h="371475">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a:ln>
                            <a:noFill/>
                          </a:ln>
                          <a:solidFill>
                            <a:srgbClr val="FFFFFF"/>
                          </a:solidFill>
                          <a:effectLst/>
                          <a:latin typeface="Consolas" panose="020B0609020204030204" pitchFamily="49" charset="0"/>
                          <a:ea typeface="宋体" panose="02010600030101010101" pitchFamily="2" charset="-122"/>
                        </a:rPr>
                        <a:t>a</a:t>
                      </a:r>
                      <a:r>
                        <a:rPr kumimoji="0" lang="en-US" altLang="zh-CN" sz="1800" b="1" i="0" u="none" strike="noStrike" cap="none" normalizeH="0" baseline="-25000">
                          <a:ln>
                            <a:noFill/>
                          </a:ln>
                          <a:solidFill>
                            <a:srgbClr val="FFFFFF"/>
                          </a:solidFill>
                          <a:effectLst/>
                          <a:latin typeface="Consolas" panose="020B0609020204030204" pitchFamily="49" charset="0"/>
                          <a:ea typeface="宋体" panose="02010600030101010101" pitchFamily="2" charset="-122"/>
                        </a:rPr>
                        <a:t>1</a:t>
                      </a:r>
                      <a:endParaRPr kumimoji="0" lang="zh-CN" altLang="en-US" sz="1800" b="1" i="0" u="none" strike="noStrike" cap="none" normalizeH="0" baseline="-25000">
                        <a:ln>
                          <a:noFill/>
                        </a:ln>
                        <a:solidFill>
                          <a:srgbClr val="FFFFFF"/>
                        </a:solidFill>
                        <a:effectLst/>
                        <a:latin typeface="Consolas" panose="020B060902020403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a:ln>
                            <a:noFill/>
                          </a:ln>
                          <a:solidFill>
                            <a:srgbClr val="FFFFFF"/>
                          </a:solidFill>
                          <a:effectLst/>
                          <a:latin typeface="Consolas" panose="020B0609020204030204" pitchFamily="49" charset="0"/>
                          <a:ea typeface="宋体" panose="02010600030101010101" pitchFamily="2" charset="-122"/>
                        </a:rPr>
                        <a:t>a</a:t>
                      </a:r>
                      <a:r>
                        <a:rPr kumimoji="0" lang="en-US" altLang="zh-CN" sz="1800" b="1" i="0" u="none" strike="noStrike" cap="none" normalizeH="0" baseline="-25000">
                          <a:ln>
                            <a:noFill/>
                          </a:ln>
                          <a:solidFill>
                            <a:srgbClr val="FFFFFF"/>
                          </a:solidFill>
                          <a:effectLst/>
                          <a:latin typeface="Consolas" panose="020B0609020204030204" pitchFamily="49" charset="0"/>
                          <a:ea typeface="宋体" panose="02010600030101010101" pitchFamily="2" charset="-122"/>
                        </a:rPr>
                        <a:t>2</a:t>
                      </a:r>
                      <a:endParaRPr kumimoji="0" lang="zh-CN" altLang="en-US" sz="1800" b="1" i="0" u="none" strike="noStrike" cap="none" normalizeH="0" baseline="-25000">
                        <a:ln>
                          <a:noFill/>
                        </a:ln>
                        <a:solidFill>
                          <a:srgbClr val="FFFFFF"/>
                        </a:solidFill>
                        <a:effectLst/>
                        <a:latin typeface="Consolas" panose="020B060902020403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FFFFFF"/>
                          </a:solidFill>
                          <a:effectLst/>
                          <a:latin typeface="Consolas" panose="020B0609020204030204" pitchFamily="49" charset="0"/>
                          <a:ea typeface="宋体" panose="02010600030101010101" pitchFamily="2" charset="-122"/>
                        </a:rPr>
                        <a:t>…</a:t>
                      </a:r>
                      <a:endParaRPr kumimoji="0" lang="zh-CN" altLang="en-US" sz="1800" b="1" i="0" u="none" strike="noStrike" cap="none" normalizeH="0" baseline="0">
                        <a:ln>
                          <a:noFill/>
                        </a:ln>
                        <a:solidFill>
                          <a:srgbClr val="FFFFFF"/>
                        </a:solidFill>
                        <a:effectLst/>
                        <a:latin typeface="Consolas" panose="020B060902020403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a:ln>
                            <a:noFill/>
                          </a:ln>
                          <a:solidFill>
                            <a:srgbClr val="FFFFFF"/>
                          </a:solidFill>
                          <a:effectLst/>
                          <a:latin typeface="Consolas" panose="020B0609020204030204" pitchFamily="49" charset="0"/>
                          <a:ea typeface="宋体" panose="02010600030101010101" pitchFamily="2" charset="-122"/>
                        </a:rPr>
                        <a:t>a</a:t>
                      </a:r>
                      <a:r>
                        <a:rPr kumimoji="0" lang="en-US" altLang="zh-CN" sz="1800" b="1" i="1" u="none" strike="noStrike" cap="none" normalizeH="0" baseline="-25000">
                          <a:ln>
                            <a:noFill/>
                          </a:ln>
                          <a:solidFill>
                            <a:srgbClr val="FFFFFF"/>
                          </a:solidFill>
                          <a:effectLst/>
                          <a:latin typeface="Consolas" panose="020B0609020204030204" pitchFamily="49" charset="0"/>
                          <a:ea typeface="宋体" panose="02010600030101010101" pitchFamily="2" charset="-122"/>
                        </a:rPr>
                        <a:t>i</a:t>
                      </a:r>
                      <a:endParaRPr kumimoji="0" lang="zh-CN" altLang="en-US" sz="1800" b="1" i="1" u="none" strike="noStrike" cap="none" normalizeH="0" baseline="-25000">
                        <a:ln>
                          <a:noFill/>
                        </a:ln>
                        <a:solidFill>
                          <a:srgbClr val="FFFFFF"/>
                        </a:solidFill>
                        <a:effectLst/>
                        <a:latin typeface="Consolas" panose="020B060902020403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FFFFFF"/>
                          </a:solidFill>
                          <a:effectLst/>
                          <a:latin typeface="Consolas" panose="020B0609020204030204" pitchFamily="49" charset="0"/>
                          <a:ea typeface="宋体" panose="02010600030101010101" pitchFamily="2" charset="-122"/>
                        </a:rPr>
                        <a:t>…</a:t>
                      </a:r>
                      <a:endParaRPr kumimoji="0" lang="zh-CN" altLang="en-US" sz="1800" b="1" i="0" u="none" strike="noStrike" cap="none" normalizeH="0" baseline="0">
                        <a:ln>
                          <a:noFill/>
                        </a:ln>
                        <a:solidFill>
                          <a:srgbClr val="FFFFFF"/>
                        </a:solidFill>
                        <a:effectLst/>
                        <a:latin typeface="Consolas" panose="020B060902020403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a:ln>
                            <a:noFill/>
                          </a:ln>
                          <a:solidFill>
                            <a:srgbClr val="FFFFFF"/>
                          </a:solidFill>
                          <a:effectLst/>
                          <a:latin typeface="Consolas" panose="020B0609020204030204" pitchFamily="49" charset="0"/>
                          <a:ea typeface="宋体" panose="02010600030101010101" pitchFamily="2" charset="-122"/>
                        </a:rPr>
                        <a:t>a</a:t>
                      </a:r>
                      <a:r>
                        <a:rPr kumimoji="0" lang="en-US" altLang="zh-CN" sz="1800" b="1" i="1" u="none" strike="noStrike" cap="none" normalizeH="0" baseline="-25000">
                          <a:ln>
                            <a:noFill/>
                          </a:ln>
                          <a:solidFill>
                            <a:srgbClr val="FFFFFF"/>
                          </a:solidFill>
                          <a:effectLst/>
                          <a:latin typeface="Consolas" panose="020B0609020204030204" pitchFamily="49" charset="0"/>
                          <a:ea typeface="宋体" panose="02010600030101010101" pitchFamily="2" charset="-122"/>
                        </a:rPr>
                        <a:t>n</a:t>
                      </a:r>
                      <a:endParaRPr kumimoji="0" lang="zh-CN" altLang="en-US" sz="1800" b="1" i="1" u="none" strike="noStrike" cap="none" normalizeH="0" baseline="-25000">
                        <a:ln>
                          <a:noFill/>
                        </a:ln>
                        <a:solidFill>
                          <a:srgbClr val="FFFFFF"/>
                        </a:solidFill>
                        <a:effectLst/>
                        <a:latin typeface="Consolas" panose="020B060902020403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a:ln>
                            <a:noFill/>
                          </a:ln>
                          <a:solidFill>
                            <a:srgbClr val="FFFFFF"/>
                          </a:solidFill>
                          <a:effectLst/>
                          <a:latin typeface="Consolas" panose="020B0609020204030204" pitchFamily="49" charset="0"/>
                          <a:ea typeface="宋体" panose="02010600030101010101" pitchFamily="2" charset="-122"/>
                        </a:rPr>
                        <a:t>B</a:t>
                      </a:r>
                      <a:endParaRPr kumimoji="0" lang="zh-CN" altLang="en-US" sz="1800" b="1" i="1" u="none" strike="noStrike" cap="none" normalizeH="0" baseline="0">
                        <a:ln>
                          <a:noFill/>
                        </a:ln>
                        <a:solidFill>
                          <a:srgbClr val="FFFFFF"/>
                        </a:solidFill>
                        <a:effectLst/>
                        <a:latin typeface="Consolas" panose="020B060902020403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a:ln>
                            <a:noFill/>
                          </a:ln>
                          <a:solidFill>
                            <a:srgbClr val="FFFFFF"/>
                          </a:solidFill>
                          <a:effectLst/>
                          <a:latin typeface="Consolas" panose="020B0609020204030204" pitchFamily="49" charset="0"/>
                          <a:ea typeface="宋体" panose="02010600030101010101" pitchFamily="2" charset="-122"/>
                        </a:rPr>
                        <a:t>B</a:t>
                      </a:r>
                      <a:endParaRPr kumimoji="0" lang="zh-CN" altLang="en-US" sz="1800" b="1" i="1" u="none" strike="noStrike" cap="none" normalizeH="0" baseline="0">
                        <a:ln>
                          <a:noFill/>
                        </a:ln>
                        <a:solidFill>
                          <a:srgbClr val="FFFFFF"/>
                        </a:solidFill>
                        <a:effectLst/>
                        <a:latin typeface="Consolas" panose="020B060902020403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FFFFFF"/>
                          </a:solidFill>
                          <a:effectLst/>
                          <a:latin typeface="Consolas" panose="020B0609020204030204" pitchFamily="49" charset="0"/>
                          <a:ea typeface="宋体" panose="02010600030101010101" pitchFamily="2" charset="-122"/>
                        </a:rPr>
                        <a:t>…</a:t>
                      </a:r>
                      <a:endParaRPr kumimoji="0" lang="zh-CN" altLang="en-US" sz="1800" b="1" i="0" u="none" strike="noStrike" cap="none" normalizeH="0" baseline="0">
                        <a:ln>
                          <a:noFill/>
                        </a:ln>
                        <a:solidFill>
                          <a:srgbClr val="FFFFFF"/>
                        </a:solidFill>
                        <a:effectLst/>
                        <a:latin typeface="Consolas" panose="020B060902020403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FFFFFF"/>
                          </a:solidFill>
                          <a:effectLst/>
                          <a:latin typeface="Consolas" panose="020B0609020204030204" pitchFamily="49" charset="0"/>
                          <a:ea typeface="宋体" panose="02010600030101010101" pitchFamily="2" charset="-122"/>
                        </a:rPr>
                        <a:t>…</a:t>
                      </a:r>
                      <a:endParaRPr kumimoji="0" lang="zh-CN" altLang="en-US" sz="1800" b="1" i="0" u="none" strike="noStrike" cap="none" normalizeH="0" baseline="0">
                        <a:ln>
                          <a:noFill/>
                        </a:ln>
                        <a:solidFill>
                          <a:srgbClr val="FFFFFF"/>
                        </a:solidFill>
                        <a:effectLst/>
                        <a:latin typeface="Consolas" panose="020B060902020403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bl>
          </a:graphicData>
        </a:graphic>
      </p:graphicFrame>
      <p:sp>
        <p:nvSpPr>
          <p:cNvPr id="27676" name="TextBox 8"/>
          <p:cNvSpPr txBox="1"/>
          <p:nvPr/>
        </p:nvSpPr>
        <p:spPr>
          <a:xfrm>
            <a:off x="3143250" y="4572000"/>
            <a:ext cx="1000125" cy="400050"/>
          </a:xfrm>
          <a:prstGeom prst="rect">
            <a:avLst/>
          </a:prstGeom>
          <a:noFill/>
          <a:ln w="9525">
            <a:noFill/>
          </a:ln>
        </p:spPr>
        <p:txBody>
          <a:bodyPr anchor="t" anchorCtr="0">
            <a:spAutoFit/>
          </a:bodyPr>
          <a:p>
            <a:pPr eaLnBrk="0" hangingPunct="0">
              <a:buClrTx/>
              <a:buFontTx/>
            </a:pPr>
            <a:r>
              <a:rPr lang="zh-CN" altLang="en-US" sz="2000" dirty="0">
                <a:solidFill>
                  <a:srgbClr val="0000FF"/>
                </a:solidFill>
                <a:latin typeface="Consolas" panose="020B0609020204030204" pitchFamily="49" charset="0"/>
                <a:ea typeface="楷体" panose="02010609060101010101" pitchFamily="49" charset="-122"/>
              </a:rPr>
              <a:t>读写头</a:t>
            </a:r>
            <a:endParaRPr lang="zh-CN" altLang="zh-CN" sz="2000" dirty="0">
              <a:solidFill>
                <a:srgbClr val="0000FF"/>
              </a:solidFill>
              <a:latin typeface="Consolas" panose="020B0609020204030204" pitchFamily="49" charset="0"/>
              <a:ea typeface="楷体" panose="02010609060101010101" pitchFamily="49" charset="-122"/>
            </a:endParaRPr>
          </a:p>
        </p:txBody>
      </p:sp>
      <p:sp>
        <p:nvSpPr>
          <p:cNvPr id="10" name="圆角矩形 9"/>
          <p:cNvSpPr/>
          <p:nvPr/>
        </p:nvSpPr>
        <p:spPr>
          <a:xfrm>
            <a:off x="4071938" y="4954588"/>
            <a:ext cx="1357313" cy="71437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a:ln>
                  <a:noFill/>
                </a:ln>
                <a:solidFill>
                  <a:srgbClr val="FFFFFF"/>
                </a:solidFill>
                <a:effectLst/>
                <a:uLnTx/>
                <a:uFillTx/>
                <a:latin typeface="Consolas" panose="020B0609020204030204" pitchFamily="49" charset="0"/>
                <a:ea typeface="楷体" panose="02010609060101010101" pitchFamily="49" charset="-122"/>
                <a:cs typeface="Consolas" panose="020B0609020204030204" pitchFamily="49" charset="0"/>
              </a:rPr>
              <a:t>有限状态控制器</a:t>
            </a:r>
            <a:endParaRPr kumimoji="0" lang="zh-CN" altLang="en-US" sz="2000" b="0" i="0" u="none" strike="noStrike" kern="1200" cap="none" spc="0" normalizeH="0" baseline="0" noProof="0">
              <a:ln>
                <a:noFill/>
              </a:ln>
              <a:solidFill>
                <a:srgbClr val="FFFFFF"/>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11" name="任意多边形 10"/>
          <p:cNvSpPr/>
          <p:nvPr/>
        </p:nvSpPr>
        <p:spPr>
          <a:xfrm>
            <a:off x="4143375" y="4357688"/>
            <a:ext cx="620713" cy="596900"/>
          </a:xfrm>
          <a:custGeom>
            <a:avLst/>
            <a:gdLst>
              <a:gd name="connsiteX0" fmla="*/ 649706 w 649706"/>
              <a:gd name="connsiteY0" fmla="*/ 541421 h 541421"/>
              <a:gd name="connsiteX1" fmla="*/ 312821 w 649706"/>
              <a:gd name="connsiteY1" fmla="*/ 445168 h 541421"/>
              <a:gd name="connsiteX2" fmla="*/ 0 w 649706"/>
              <a:gd name="connsiteY2" fmla="*/ 0 h 541421"/>
              <a:gd name="connsiteX0-1" fmla="*/ 649706 w 649706"/>
              <a:gd name="connsiteY0-2" fmla="*/ 541421 h 541421"/>
              <a:gd name="connsiteX1-3" fmla="*/ 397794 w 649706"/>
              <a:gd name="connsiteY1-4" fmla="*/ 230854 h 541421"/>
              <a:gd name="connsiteX2-5" fmla="*/ 0 w 649706"/>
              <a:gd name="connsiteY2-6" fmla="*/ 0 h 541421"/>
              <a:gd name="connsiteX0-7" fmla="*/ 649706 w 649706"/>
              <a:gd name="connsiteY0-8" fmla="*/ 541421 h 541421"/>
              <a:gd name="connsiteX1-9" fmla="*/ 397794 w 649706"/>
              <a:gd name="connsiteY1-10" fmla="*/ 230854 h 541421"/>
              <a:gd name="connsiteX2-11" fmla="*/ 0 w 649706"/>
              <a:gd name="connsiteY2-12" fmla="*/ 0 h 541421"/>
              <a:gd name="connsiteX0-13" fmla="*/ 649706 w 661737"/>
              <a:gd name="connsiteY0-14" fmla="*/ 541421 h 541421"/>
              <a:gd name="connsiteX1-15" fmla="*/ 540670 w 661737"/>
              <a:gd name="connsiteY1-16" fmla="*/ 230854 h 541421"/>
              <a:gd name="connsiteX2-17" fmla="*/ 0 w 661737"/>
              <a:gd name="connsiteY2-18" fmla="*/ 0 h 541421"/>
              <a:gd name="connsiteX0-19" fmla="*/ 680540 w 692571"/>
              <a:gd name="connsiteY0-20" fmla="*/ 524881 h 524881"/>
              <a:gd name="connsiteX1-21" fmla="*/ 571504 w 692571"/>
              <a:gd name="connsiteY1-22" fmla="*/ 214314 h 524881"/>
              <a:gd name="connsiteX2-23" fmla="*/ 0 w 692571"/>
              <a:gd name="connsiteY2-24" fmla="*/ 0 h 524881"/>
              <a:gd name="connsiteX0-25" fmla="*/ 609102 w 621133"/>
              <a:gd name="connsiteY0-26" fmla="*/ 596319 h 596319"/>
              <a:gd name="connsiteX1-27" fmla="*/ 500066 w 621133"/>
              <a:gd name="connsiteY1-28" fmla="*/ 285752 h 596319"/>
              <a:gd name="connsiteX2-29" fmla="*/ 0 w 621133"/>
              <a:gd name="connsiteY2-30" fmla="*/ 0 h 596319"/>
            </a:gdLst>
            <a:ahLst/>
            <a:cxnLst>
              <a:cxn ang="0">
                <a:pos x="connsiteX0-1" y="connsiteY0-2"/>
              </a:cxn>
              <a:cxn ang="0">
                <a:pos x="connsiteX1-3" y="connsiteY1-4"/>
              </a:cxn>
              <a:cxn ang="0">
                <a:pos x="connsiteX2-5" y="connsiteY2-6"/>
              </a:cxn>
            </a:cxnLst>
            <a:rect l="l" t="t" r="r" b="b"/>
            <a:pathLst>
              <a:path w="621133" h="596319">
                <a:moveTo>
                  <a:pt x="609102" y="596319"/>
                </a:moveTo>
                <a:cubicBezTo>
                  <a:pt x="494801" y="593311"/>
                  <a:pt x="621133" y="327111"/>
                  <a:pt x="500066" y="285752"/>
                </a:cubicBezTo>
                <a:cubicBezTo>
                  <a:pt x="391782" y="195515"/>
                  <a:pt x="102268" y="177465"/>
                  <a:pt x="0" y="0"/>
                </a:cubicBezTo>
              </a:path>
            </a:pathLst>
          </a:custGeom>
          <a:ln>
            <a:tailEnd type="arrow"/>
          </a:ln>
        </p:spPr>
        <p:style>
          <a:lnRef idx="2">
            <a:schemeClr val="dk1"/>
          </a:lnRef>
          <a:fillRef idx="0">
            <a:schemeClr val="dk1"/>
          </a:fillRef>
          <a:effectRef idx="1">
            <a:schemeClr val="dk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onsolas" panose="020B0609020204030204" pitchFamily="49" charset="0"/>
              <a:ea typeface="+mn-ea"/>
              <a:cs typeface="Consolas" panose="020B0609020204030204" pitchFamily="49" charset="0"/>
            </a:endParaRPr>
          </a:p>
        </p:txBody>
      </p:sp>
      <p:sp>
        <p:nvSpPr>
          <p:cNvPr id="13" name="TextBox 12"/>
          <p:cNvSpPr txBox="1"/>
          <p:nvPr/>
        </p:nvSpPr>
        <p:spPr>
          <a:xfrm>
            <a:off x="1071563" y="1928813"/>
            <a:ext cx="7358062" cy="1422400"/>
          </a:xfrm>
          <a:prstGeom prst="rect">
            <a:avLst/>
          </a:prstGeom>
          <a:noFill/>
          <a:ln w="9525">
            <a:noFill/>
          </a:ln>
        </p:spPr>
        <p:txBody>
          <a:bodyPr anchor="t" anchorCtr="0">
            <a:spAutoFit/>
          </a:bodyPr>
          <a:p>
            <a:pPr marL="457200" indent="-457200" eaLnBrk="0" hangingPunct="0">
              <a:lnSpc>
                <a:spcPct val="150000"/>
              </a:lnSpc>
              <a:buClrTx/>
              <a:buFont typeface="Arial" panose="020B0604020202020204" pitchFamily="34" charset="0"/>
              <a:buChar char="•"/>
            </a:pPr>
            <a:r>
              <a:rPr lang="zh-CN" altLang="en-US" sz="2000" dirty="0">
                <a:solidFill>
                  <a:srgbClr val="000000"/>
                </a:solidFill>
                <a:latin typeface="微软雅黑" panose="020B0503020204020204" pitchFamily="34" charset="-122"/>
                <a:ea typeface="微软雅黑" panose="020B0503020204020204" pitchFamily="34" charset="-122"/>
              </a:rPr>
              <a:t>一条向右无限延伸的输入带（可读可写）</a:t>
            </a:r>
            <a:endParaRPr lang="en-US" altLang="zh-CN" sz="2000" dirty="0">
              <a:solidFill>
                <a:srgbClr val="000000"/>
              </a:solidFill>
              <a:latin typeface="微软雅黑" panose="020B0503020204020204" pitchFamily="34" charset="-122"/>
              <a:ea typeface="微软雅黑" panose="020B0503020204020204" pitchFamily="34" charset="-122"/>
            </a:endParaRPr>
          </a:p>
          <a:p>
            <a:pPr marL="457200" indent="-457200" eaLnBrk="0" hangingPunct="0">
              <a:lnSpc>
                <a:spcPct val="150000"/>
              </a:lnSpc>
              <a:buClrTx/>
              <a:buFont typeface="Arial" panose="020B0604020202020204" pitchFamily="34" charset="0"/>
              <a:buChar char="•"/>
            </a:pPr>
            <a:r>
              <a:rPr lang="zh-CN" altLang="en-US" sz="2000" dirty="0">
                <a:solidFill>
                  <a:srgbClr val="000000"/>
                </a:solidFill>
                <a:latin typeface="微软雅黑" panose="020B0503020204020204" pitchFamily="34" charset="-122"/>
                <a:ea typeface="微软雅黑" panose="020B0503020204020204" pitchFamily="34" charset="-122"/>
              </a:rPr>
              <a:t>一个有限状态控制器和连接控制器与输入带的读写头</a:t>
            </a:r>
            <a:endParaRPr lang="en-US" altLang="zh-CN" sz="2000" dirty="0">
              <a:solidFill>
                <a:srgbClr val="000000"/>
              </a:solidFill>
              <a:latin typeface="微软雅黑" panose="020B0503020204020204" pitchFamily="34" charset="-122"/>
              <a:ea typeface="微软雅黑" panose="020B0503020204020204" pitchFamily="34" charset="-122"/>
            </a:endParaRPr>
          </a:p>
          <a:p>
            <a:pPr marL="457200" indent="-457200" eaLnBrk="0" hangingPunct="0">
              <a:lnSpc>
                <a:spcPct val="150000"/>
              </a:lnSpc>
              <a:buClrTx/>
              <a:buFont typeface="Arial" panose="020B0604020202020204" pitchFamily="34" charset="0"/>
              <a:buChar char="•"/>
            </a:pPr>
            <a:r>
              <a:rPr lang="zh-CN" altLang="en-US" sz="2000" dirty="0">
                <a:solidFill>
                  <a:srgbClr val="000000"/>
                </a:solidFill>
                <a:latin typeface="微软雅黑" panose="020B0503020204020204" pitchFamily="34" charset="-122"/>
                <a:ea typeface="微软雅黑" panose="020B0503020204020204" pitchFamily="34" charset="-122"/>
              </a:rPr>
              <a:t>输入带由一个个格组成，每一格可以存放一个字符</a:t>
            </a:r>
            <a:endParaRPr lang="zh-CN" altLang="en-US" sz="2000" dirty="0">
              <a:solidFill>
                <a:srgbClr val="000000"/>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1282700" y="0"/>
            <a:ext cx="6578600" cy="68580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charRg st="0" end="1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charRg st="19" end="4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charRg st="43" end="6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1014" name="Text Box 6"/>
          <p:cNvSpPr txBox="1"/>
          <p:nvPr/>
        </p:nvSpPr>
        <p:spPr>
          <a:xfrm>
            <a:off x="500063" y="3071813"/>
            <a:ext cx="8208962" cy="827087"/>
          </a:xfrm>
          <a:prstGeom prst="rect">
            <a:avLst/>
          </a:prstGeom>
          <a:noFill/>
          <a:ln w="9525">
            <a:noFill/>
          </a:ln>
        </p:spPr>
        <p:txBody>
          <a:bodyPr anchor="t" anchorCtr="0">
            <a:spAutoFit/>
          </a:bodyPr>
          <a:p>
            <a:pPr eaLnBrk="0" hangingPunct="0">
              <a:lnSpc>
                <a:spcPts val="3000"/>
              </a:lnSpc>
              <a:buClrTx/>
              <a:buFontTx/>
            </a:pPr>
            <a:r>
              <a:rPr lang="zh-CN" altLang="en-US" sz="2000" dirty="0">
                <a:solidFill>
                  <a:srgbClr val="0000FF"/>
                </a:solidFill>
                <a:latin typeface="Consolas" panose="020B0609020204030204" pitchFamily="49" charset="0"/>
                <a:ea typeface="楷体" panose="02010609060101010101" pitchFamily="49" charset="-122"/>
              </a:rPr>
              <a:t>　　</a:t>
            </a:r>
            <a:r>
              <a:rPr lang="zh-CN" altLang="en-US" sz="2000" dirty="0">
                <a:solidFill>
                  <a:srgbClr val="000000"/>
                </a:solidFill>
                <a:latin typeface="微软雅黑" panose="020B0503020204020204" pitchFamily="34" charset="-122"/>
                <a:ea typeface="微软雅黑" panose="020B0503020204020204" pitchFamily="34" charset="-122"/>
              </a:rPr>
              <a:t>当图灵机的读写头扫描到一个格的字符时，根据控制器的当前状态和扫描到的字符，决定图灵机的动作，包括</a:t>
            </a:r>
            <a:r>
              <a:rPr lang="en-US" altLang="zh-CN" sz="2000" dirty="0">
                <a:solidFill>
                  <a:srgbClr val="000000"/>
                </a:solidFill>
                <a:latin typeface="微软雅黑" panose="020B0503020204020204" pitchFamily="34" charset="-122"/>
                <a:ea typeface="微软雅黑" panose="020B0503020204020204" pitchFamily="34" charset="-122"/>
              </a:rPr>
              <a:t>3</a:t>
            </a:r>
            <a:r>
              <a:rPr lang="zh-CN" altLang="en-US" sz="2000" dirty="0">
                <a:solidFill>
                  <a:srgbClr val="000000"/>
                </a:solidFill>
                <a:latin typeface="微软雅黑" panose="020B0503020204020204" pitchFamily="34" charset="-122"/>
                <a:ea typeface="微软雅黑" panose="020B0503020204020204" pitchFamily="34" charset="-122"/>
              </a:rPr>
              <a:t>方面：</a:t>
            </a:r>
            <a:endParaRPr lang="en-US" altLang="zh-CN" sz="2000" dirty="0">
              <a:solidFill>
                <a:srgbClr val="000000"/>
              </a:solidFill>
              <a:latin typeface="微软雅黑" panose="020B0503020204020204" pitchFamily="34" charset="-122"/>
              <a:ea typeface="微软雅黑" panose="020B0503020204020204" pitchFamily="34" charset="-122"/>
            </a:endParaRPr>
          </a:p>
        </p:txBody>
      </p:sp>
      <p:sp>
        <p:nvSpPr>
          <p:cNvPr id="29698" name="TextBox 5"/>
          <p:cNvSpPr txBox="1"/>
          <p:nvPr/>
        </p:nvSpPr>
        <p:spPr>
          <a:xfrm>
            <a:off x="857250" y="1214438"/>
            <a:ext cx="1000125" cy="400050"/>
          </a:xfrm>
          <a:prstGeom prst="rect">
            <a:avLst/>
          </a:prstGeom>
          <a:noFill/>
          <a:ln w="9525">
            <a:noFill/>
          </a:ln>
        </p:spPr>
        <p:txBody>
          <a:bodyPr anchor="t" anchorCtr="0">
            <a:spAutoFit/>
          </a:bodyPr>
          <a:p>
            <a:pPr eaLnBrk="0" hangingPunct="0">
              <a:buClrTx/>
              <a:buFontTx/>
            </a:pPr>
            <a:r>
              <a:rPr lang="zh-CN" altLang="zh-CN" sz="2000" dirty="0">
                <a:solidFill>
                  <a:srgbClr val="0000FF"/>
                </a:solidFill>
                <a:latin typeface="Consolas" panose="020B0609020204030204" pitchFamily="49" charset="0"/>
                <a:ea typeface="楷体" panose="02010609060101010101" pitchFamily="49" charset="-122"/>
              </a:rPr>
              <a:t>输入带</a:t>
            </a:r>
            <a:endParaRPr lang="zh-CN" altLang="zh-CN" sz="2000" dirty="0">
              <a:solidFill>
                <a:srgbClr val="0000FF"/>
              </a:solidFill>
              <a:latin typeface="Consolas" panose="020B0609020204030204" pitchFamily="49" charset="0"/>
              <a:ea typeface="楷体" panose="02010609060101010101" pitchFamily="49" charset="-122"/>
            </a:endParaRPr>
          </a:p>
        </p:txBody>
      </p:sp>
      <p:graphicFrame>
        <p:nvGraphicFramePr>
          <p:cNvPr id="8" name="表格 7"/>
          <p:cNvGraphicFramePr>
            <a:graphicFrameLocks noGrp="1"/>
          </p:cNvGraphicFramePr>
          <p:nvPr/>
        </p:nvGraphicFramePr>
        <p:xfrm>
          <a:off x="1928813" y="1214438"/>
          <a:ext cx="6096000" cy="371475"/>
        </p:xfrm>
        <a:graphic>
          <a:graphicData uri="http://schemas.openxmlformats.org/drawingml/2006/table">
            <a:tbl>
              <a:tblPr/>
              <a:tblGrid>
                <a:gridCol w="609600"/>
                <a:gridCol w="609600"/>
                <a:gridCol w="609600"/>
                <a:gridCol w="609600"/>
                <a:gridCol w="609600"/>
                <a:gridCol w="609600"/>
                <a:gridCol w="609600"/>
                <a:gridCol w="609600"/>
                <a:gridCol w="609600"/>
                <a:gridCol w="609600"/>
              </a:tblGrid>
              <a:tr h="371475">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a:ln>
                            <a:noFill/>
                          </a:ln>
                          <a:solidFill>
                            <a:srgbClr val="FFFFFF"/>
                          </a:solidFill>
                          <a:effectLst/>
                          <a:latin typeface="Consolas" panose="020B0609020204030204" pitchFamily="49" charset="0"/>
                          <a:ea typeface="宋体" panose="02010600030101010101" pitchFamily="2" charset="-122"/>
                        </a:rPr>
                        <a:t>a</a:t>
                      </a:r>
                      <a:r>
                        <a:rPr kumimoji="0" lang="en-US" altLang="zh-CN" sz="1800" b="1" i="0" u="none" strike="noStrike" cap="none" normalizeH="0" baseline="-25000">
                          <a:ln>
                            <a:noFill/>
                          </a:ln>
                          <a:solidFill>
                            <a:srgbClr val="FFFFFF"/>
                          </a:solidFill>
                          <a:effectLst/>
                          <a:latin typeface="Consolas" panose="020B0609020204030204" pitchFamily="49" charset="0"/>
                          <a:ea typeface="宋体" panose="02010600030101010101" pitchFamily="2" charset="-122"/>
                        </a:rPr>
                        <a:t>1</a:t>
                      </a:r>
                      <a:endParaRPr kumimoji="0" lang="zh-CN" altLang="en-US" sz="1800" b="1" i="0" u="none" strike="noStrike" cap="none" normalizeH="0" baseline="-25000">
                        <a:ln>
                          <a:noFill/>
                        </a:ln>
                        <a:solidFill>
                          <a:srgbClr val="FFFFFF"/>
                        </a:solidFill>
                        <a:effectLst/>
                        <a:latin typeface="Consolas" panose="020B060902020403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a:ln>
                            <a:noFill/>
                          </a:ln>
                          <a:solidFill>
                            <a:srgbClr val="FFFFFF"/>
                          </a:solidFill>
                          <a:effectLst/>
                          <a:latin typeface="Consolas" panose="020B0609020204030204" pitchFamily="49" charset="0"/>
                          <a:ea typeface="宋体" panose="02010600030101010101" pitchFamily="2" charset="-122"/>
                        </a:rPr>
                        <a:t>a</a:t>
                      </a:r>
                      <a:r>
                        <a:rPr kumimoji="0" lang="en-US" altLang="zh-CN" sz="1800" b="1" i="0" u="none" strike="noStrike" cap="none" normalizeH="0" baseline="-25000">
                          <a:ln>
                            <a:noFill/>
                          </a:ln>
                          <a:solidFill>
                            <a:srgbClr val="FFFFFF"/>
                          </a:solidFill>
                          <a:effectLst/>
                          <a:latin typeface="Consolas" panose="020B0609020204030204" pitchFamily="49" charset="0"/>
                          <a:ea typeface="宋体" panose="02010600030101010101" pitchFamily="2" charset="-122"/>
                        </a:rPr>
                        <a:t>2</a:t>
                      </a:r>
                      <a:endParaRPr kumimoji="0" lang="zh-CN" altLang="en-US" sz="1800" b="1" i="0" u="none" strike="noStrike" cap="none" normalizeH="0" baseline="-25000">
                        <a:ln>
                          <a:noFill/>
                        </a:ln>
                        <a:solidFill>
                          <a:srgbClr val="FFFFFF"/>
                        </a:solidFill>
                        <a:effectLst/>
                        <a:latin typeface="Consolas" panose="020B060902020403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FFFFFF"/>
                          </a:solidFill>
                          <a:effectLst/>
                          <a:latin typeface="Consolas" panose="020B0609020204030204" pitchFamily="49" charset="0"/>
                          <a:ea typeface="宋体" panose="02010600030101010101" pitchFamily="2" charset="-122"/>
                        </a:rPr>
                        <a:t>…</a:t>
                      </a:r>
                      <a:endParaRPr kumimoji="0" lang="zh-CN" altLang="en-US" sz="1800" b="1" i="0" u="none" strike="noStrike" cap="none" normalizeH="0" baseline="0">
                        <a:ln>
                          <a:noFill/>
                        </a:ln>
                        <a:solidFill>
                          <a:srgbClr val="FFFFFF"/>
                        </a:solidFill>
                        <a:effectLst/>
                        <a:latin typeface="Consolas" panose="020B060902020403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a:ln>
                            <a:noFill/>
                          </a:ln>
                          <a:solidFill>
                            <a:srgbClr val="FFFFFF"/>
                          </a:solidFill>
                          <a:effectLst/>
                          <a:latin typeface="Consolas" panose="020B0609020204030204" pitchFamily="49" charset="0"/>
                          <a:ea typeface="宋体" panose="02010600030101010101" pitchFamily="2" charset="-122"/>
                        </a:rPr>
                        <a:t>a</a:t>
                      </a:r>
                      <a:r>
                        <a:rPr kumimoji="0" lang="en-US" altLang="zh-CN" sz="1800" b="1" i="1" u="none" strike="noStrike" cap="none" normalizeH="0" baseline="-25000">
                          <a:ln>
                            <a:noFill/>
                          </a:ln>
                          <a:solidFill>
                            <a:srgbClr val="FFFFFF"/>
                          </a:solidFill>
                          <a:effectLst/>
                          <a:latin typeface="Consolas" panose="020B0609020204030204" pitchFamily="49" charset="0"/>
                          <a:ea typeface="宋体" panose="02010600030101010101" pitchFamily="2" charset="-122"/>
                        </a:rPr>
                        <a:t>i</a:t>
                      </a:r>
                      <a:endParaRPr kumimoji="0" lang="zh-CN" altLang="en-US" sz="1800" b="1" i="1" u="none" strike="noStrike" cap="none" normalizeH="0" baseline="-25000">
                        <a:ln>
                          <a:noFill/>
                        </a:ln>
                        <a:solidFill>
                          <a:srgbClr val="FFFFFF"/>
                        </a:solidFill>
                        <a:effectLst/>
                        <a:latin typeface="Consolas" panose="020B060902020403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FFFFFF"/>
                          </a:solidFill>
                          <a:effectLst/>
                          <a:latin typeface="Consolas" panose="020B0609020204030204" pitchFamily="49" charset="0"/>
                          <a:ea typeface="宋体" panose="02010600030101010101" pitchFamily="2" charset="-122"/>
                        </a:rPr>
                        <a:t>…</a:t>
                      </a:r>
                      <a:endParaRPr kumimoji="0" lang="zh-CN" altLang="en-US" sz="1800" b="1" i="0" u="none" strike="noStrike" cap="none" normalizeH="0" baseline="0">
                        <a:ln>
                          <a:noFill/>
                        </a:ln>
                        <a:solidFill>
                          <a:srgbClr val="FFFFFF"/>
                        </a:solidFill>
                        <a:effectLst/>
                        <a:latin typeface="Consolas" panose="020B060902020403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a:ln>
                            <a:noFill/>
                          </a:ln>
                          <a:solidFill>
                            <a:srgbClr val="FFFFFF"/>
                          </a:solidFill>
                          <a:effectLst/>
                          <a:latin typeface="Consolas" panose="020B0609020204030204" pitchFamily="49" charset="0"/>
                          <a:ea typeface="宋体" panose="02010600030101010101" pitchFamily="2" charset="-122"/>
                        </a:rPr>
                        <a:t>a</a:t>
                      </a:r>
                      <a:r>
                        <a:rPr kumimoji="0" lang="en-US" altLang="zh-CN" sz="1800" b="1" i="1" u="none" strike="noStrike" cap="none" normalizeH="0" baseline="-25000">
                          <a:ln>
                            <a:noFill/>
                          </a:ln>
                          <a:solidFill>
                            <a:srgbClr val="FFFFFF"/>
                          </a:solidFill>
                          <a:effectLst/>
                          <a:latin typeface="Consolas" panose="020B0609020204030204" pitchFamily="49" charset="0"/>
                          <a:ea typeface="宋体" panose="02010600030101010101" pitchFamily="2" charset="-122"/>
                        </a:rPr>
                        <a:t>n</a:t>
                      </a:r>
                      <a:endParaRPr kumimoji="0" lang="zh-CN" altLang="en-US" sz="1800" b="1" i="1" u="none" strike="noStrike" cap="none" normalizeH="0" baseline="-25000">
                        <a:ln>
                          <a:noFill/>
                        </a:ln>
                        <a:solidFill>
                          <a:srgbClr val="FFFFFF"/>
                        </a:solidFill>
                        <a:effectLst/>
                        <a:latin typeface="Consolas" panose="020B060902020403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a:ln>
                            <a:noFill/>
                          </a:ln>
                          <a:solidFill>
                            <a:srgbClr val="FFFFFF"/>
                          </a:solidFill>
                          <a:effectLst/>
                          <a:latin typeface="Consolas" panose="020B0609020204030204" pitchFamily="49" charset="0"/>
                          <a:ea typeface="宋体" panose="02010600030101010101" pitchFamily="2" charset="-122"/>
                        </a:rPr>
                        <a:t>B</a:t>
                      </a:r>
                      <a:endParaRPr kumimoji="0" lang="zh-CN" altLang="en-US" sz="1800" b="1" i="1" u="none" strike="noStrike" cap="none" normalizeH="0" baseline="0">
                        <a:ln>
                          <a:noFill/>
                        </a:ln>
                        <a:solidFill>
                          <a:srgbClr val="FFFFFF"/>
                        </a:solidFill>
                        <a:effectLst/>
                        <a:latin typeface="Consolas" panose="020B060902020403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a:ln>
                            <a:noFill/>
                          </a:ln>
                          <a:solidFill>
                            <a:srgbClr val="FFFFFF"/>
                          </a:solidFill>
                          <a:effectLst/>
                          <a:latin typeface="Consolas" panose="020B0609020204030204" pitchFamily="49" charset="0"/>
                          <a:ea typeface="宋体" panose="02010600030101010101" pitchFamily="2" charset="-122"/>
                        </a:rPr>
                        <a:t>B</a:t>
                      </a:r>
                      <a:endParaRPr kumimoji="0" lang="zh-CN" altLang="en-US" sz="1800" b="1" i="1" u="none" strike="noStrike" cap="none" normalizeH="0" baseline="0">
                        <a:ln>
                          <a:noFill/>
                        </a:ln>
                        <a:solidFill>
                          <a:srgbClr val="FFFFFF"/>
                        </a:solidFill>
                        <a:effectLst/>
                        <a:latin typeface="Consolas" panose="020B060902020403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FFFFFF"/>
                          </a:solidFill>
                          <a:effectLst/>
                          <a:latin typeface="Consolas" panose="020B0609020204030204" pitchFamily="49" charset="0"/>
                          <a:ea typeface="宋体" panose="02010600030101010101" pitchFamily="2" charset="-122"/>
                        </a:rPr>
                        <a:t>…</a:t>
                      </a:r>
                      <a:endParaRPr kumimoji="0" lang="zh-CN" altLang="en-US" sz="1800" b="1" i="0" u="none" strike="noStrike" cap="none" normalizeH="0" baseline="0">
                        <a:ln>
                          <a:noFill/>
                        </a:ln>
                        <a:solidFill>
                          <a:srgbClr val="FFFFFF"/>
                        </a:solidFill>
                        <a:effectLst/>
                        <a:latin typeface="Consolas" panose="020B060902020403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FFFFFF"/>
                          </a:solidFill>
                          <a:effectLst/>
                          <a:latin typeface="Consolas" panose="020B0609020204030204" pitchFamily="49" charset="0"/>
                          <a:ea typeface="宋体" panose="02010600030101010101" pitchFamily="2" charset="-122"/>
                        </a:rPr>
                        <a:t>…</a:t>
                      </a:r>
                      <a:endParaRPr kumimoji="0" lang="zh-CN" altLang="en-US" sz="1800" b="1" i="0" u="none" strike="noStrike" cap="none" normalizeH="0" baseline="0">
                        <a:ln>
                          <a:noFill/>
                        </a:ln>
                        <a:solidFill>
                          <a:srgbClr val="FFFFFF"/>
                        </a:solidFill>
                        <a:effectLst/>
                        <a:latin typeface="Consolas" panose="020B060902020403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bl>
          </a:graphicData>
        </a:graphic>
      </p:graphicFrame>
      <p:sp>
        <p:nvSpPr>
          <p:cNvPr id="29723" name="TextBox 8"/>
          <p:cNvSpPr txBox="1"/>
          <p:nvPr/>
        </p:nvSpPr>
        <p:spPr>
          <a:xfrm>
            <a:off x="3143250" y="1785938"/>
            <a:ext cx="1000125" cy="400050"/>
          </a:xfrm>
          <a:prstGeom prst="rect">
            <a:avLst/>
          </a:prstGeom>
          <a:noFill/>
          <a:ln w="9525">
            <a:noFill/>
          </a:ln>
        </p:spPr>
        <p:txBody>
          <a:bodyPr anchor="t" anchorCtr="0">
            <a:spAutoFit/>
          </a:bodyPr>
          <a:p>
            <a:pPr eaLnBrk="0" hangingPunct="0">
              <a:buClrTx/>
              <a:buFontTx/>
            </a:pPr>
            <a:r>
              <a:rPr lang="zh-CN" altLang="en-US" sz="2000" dirty="0">
                <a:solidFill>
                  <a:srgbClr val="0000FF"/>
                </a:solidFill>
                <a:latin typeface="Consolas" panose="020B0609020204030204" pitchFamily="49" charset="0"/>
                <a:ea typeface="楷体" panose="02010609060101010101" pitchFamily="49" charset="-122"/>
              </a:rPr>
              <a:t>读写头</a:t>
            </a:r>
            <a:endParaRPr lang="zh-CN" altLang="zh-CN" sz="2000" dirty="0">
              <a:solidFill>
                <a:srgbClr val="0000FF"/>
              </a:solidFill>
              <a:latin typeface="Consolas" panose="020B0609020204030204" pitchFamily="49" charset="0"/>
              <a:ea typeface="楷体" panose="02010609060101010101" pitchFamily="49" charset="-122"/>
            </a:endParaRPr>
          </a:p>
        </p:txBody>
      </p:sp>
      <p:sp>
        <p:nvSpPr>
          <p:cNvPr id="10" name="圆角矩形 9"/>
          <p:cNvSpPr/>
          <p:nvPr/>
        </p:nvSpPr>
        <p:spPr>
          <a:xfrm>
            <a:off x="4071938" y="2168525"/>
            <a:ext cx="1357313" cy="71437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a:ln>
                  <a:noFill/>
                </a:ln>
                <a:solidFill>
                  <a:srgbClr val="FFFFFF"/>
                </a:solidFill>
                <a:effectLst/>
                <a:uLnTx/>
                <a:uFillTx/>
                <a:latin typeface="Consolas" panose="020B0609020204030204" pitchFamily="49" charset="0"/>
                <a:ea typeface="楷体" panose="02010609060101010101" pitchFamily="49" charset="-122"/>
                <a:cs typeface="Consolas" panose="020B0609020204030204" pitchFamily="49" charset="0"/>
              </a:rPr>
              <a:t>有限状态控制器</a:t>
            </a:r>
            <a:endParaRPr kumimoji="0" lang="zh-CN" altLang="en-US" sz="2000" b="0" i="0" u="none" strike="noStrike" kern="1200" cap="none" spc="0" normalizeH="0" baseline="0" noProof="0">
              <a:ln>
                <a:noFill/>
              </a:ln>
              <a:solidFill>
                <a:srgbClr val="FFFFFF"/>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11" name="任意多边形 10"/>
          <p:cNvSpPr/>
          <p:nvPr/>
        </p:nvSpPr>
        <p:spPr>
          <a:xfrm>
            <a:off x="4143375" y="1571625"/>
            <a:ext cx="620713" cy="596900"/>
          </a:xfrm>
          <a:custGeom>
            <a:avLst/>
            <a:gdLst>
              <a:gd name="connsiteX0" fmla="*/ 649706 w 649706"/>
              <a:gd name="connsiteY0" fmla="*/ 541421 h 541421"/>
              <a:gd name="connsiteX1" fmla="*/ 312821 w 649706"/>
              <a:gd name="connsiteY1" fmla="*/ 445168 h 541421"/>
              <a:gd name="connsiteX2" fmla="*/ 0 w 649706"/>
              <a:gd name="connsiteY2" fmla="*/ 0 h 541421"/>
              <a:gd name="connsiteX0-1" fmla="*/ 649706 w 649706"/>
              <a:gd name="connsiteY0-2" fmla="*/ 541421 h 541421"/>
              <a:gd name="connsiteX1-3" fmla="*/ 397794 w 649706"/>
              <a:gd name="connsiteY1-4" fmla="*/ 230854 h 541421"/>
              <a:gd name="connsiteX2-5" fmla="*/ 0 w 649706"/>
              <a:gd name="connsiteY2-6" fmla="*/ 0 h 541421"/>
              <a:gd name="connsiteX0-7" fmla="*/ 649706 w 649706"/>
              <a:gd name="connsiteY0-8" fmla="*/ 541421 h 541421"/>
              <a:gd name="connsiteX1-9" fmla="*/ 397794 w 649706"/>
              <a:gd name="connsiteY1-10" fmla="*/ 230854 h 541421"/>
              <a:gd name="connsiteX2-11" fmla="*/ 0 w 649706"/>
              <a:gd name="connsiteY2-12" fmla="*/ 0 h 541421"/>
              <a:gd name="connsiteX0-13" fmla="*/ 649706 w 661737"/>
              <a:gd name="connsiteY0-14" fmla="*/ 541421 h 541421"/>
              <a:gd name="connsiteX1-15" fmla="*/ 540670 w 661737"/>
              <a:gd name="connsiteY1-16" fmla="*/ 230854 h 541421"/>
              <a:gd name="connsiteX2-17" fmla="*/ 0 w 661737"/>
              <a:gd name="connsiteY2-18" fmla="*/ 0 h 541421"/>
              <a:gd name="connsiteX0-19" fmla="*/ 680540 w 692571"/>
              <a:gd name="connsiteY0-20" fmla="*/ 524881 h 524881"/>
              <a:gd name="connsiteX1-21" fmla="*/ 571504 w 692571"/>
              <a:gd name="connsiteY1-22" fmla="*/ 214314 h 524881"/>
              <a:gd name="connsiteX2-23" fmla="*/ 0 w 692571"/>
              <a:gd name="connsiteY2-24" fmla="*/ 0 h 524881"/>
              <a:gd name="connsiteX0-25" fmla="*/ 609102 w 621133"/>
              <a:gd name="connsiteY0-26" fmla="*/ 596319 h 596319"/>
              <a:gd name="connsiteX1-27" fmla="*/ 500066 w 621133"/>
              <a:gd name="connsiteY1-28" fmla="*/ 285752 h 596319"/>
              <a:gd name="connsiteX2-29" fmla="*/ 0 w 621133"/>
              <a:gd name="connsiteY2-30" fmla="*/ 0 h 596319"/>
            </a:gdLst>
            <a:ahLst/>
            <a:cxnLst>
              <a:cxn ang="0">
                <a:pos x="connsiteX0-1" y="connsiteY0-2"/>
              </a:cxn>
              <a:cxn ang="0">
                <a:pos x="connsiteX1-3" y="connsiteY1-4"/>
              </a:cxn>
              <a:cxn ang="0">
                <a:pos x="connsiteX2-5" y="connsiteY2-6"/>
              </a:cxn>
            </a:cxnLst>
            <a:rect l="l" t="t" r="r" b="b"/>
            <a:pathLst>
              <a:path w="621133" h="596319">
                <a:moveTo>
                  <a:pt x="609102" y="596319"/>
                </a:moveTo>
                <a:cubicBezTo>
                  <a:pt x="494801" y="593311"/>
                  <a:pt x="621133" y="327111"/>
                  <a:pt x="500066" y="285752"/>
                </a:cubicBezTo>
                <a:cubicBezTo>
                  <a:pt x="391782" y="195515"/>
                  <a:pt x="102268" y="177465"/>
                  <a:pt x="0" y="0"/>
                </a:cubicBezTo>
              </a:path>
            </a:pathLst>
          </a:custGeom>
          <a:ln>
            <a:tailEnd type="arrow"/>
          </a:ln>
        </p:spPr>
        <p:style>
          <a:lnRef idx="2">
            <a:schemeClr val="dk1"/>
          </a:lnRef>
          <a:fillRef idx="0">
            <a:schemeClr val="dk1"/>
          </a:fillRef>
          <a:effectRef idx="1">
            <a:schemeClr val="dk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onsolas" panose="020B0609020204030204" pitchFamily="49" charset="0"/>
              <a:ea typeface="+mn-ea"/>
              <a:cs typeface="Consolas" panose="020B0609020204030204" pitchFamily="49" charset="0"/>
            </a:endParaRPr>
          </a:p>
        </p:txBody>
      </p:sp>
      <p:sp>
        <p:nvSpPr>
          <p:cNvPr id="12" name="TextBox 11"/>
          <p:cNvSpPr txBox="1"/>
          <p:nvPr/>
        </p:nvSpPr>
        <p:spPr>
          <a:xfrm>
            <a:off x="1643063" y="4214813"/>
            <a:ext cx="5429250" cy="1573213"/>
          </a:xfrm>
          <a:prstGeom prst="rect">
            <a:avLst/>
          </a:prstGeom>
        </p:spPr>
        <p:style>
          <a:lnRef idx="2">
            <a:schemeClr val="accent1"/>
          </a:lnRef>
          <a:fillRef idx="1">
            <a:schemeClr val="lt1"/>
          </a:fillRef>
          <a:effectRef idx="0">
            <a:schemeClr val="accent1"/>
          </a:effectRef>
          <a:fontRef idx="minor">
            <a:schemeClr val="dk1"/>
          </a:fontRef>
        </p:style>
        <p:txBody>
          <a:bodyPr lIns="180000" tIns="144000" rIns="180000" bIns="180000">
            <a:spAutoFit/>
          </a:bodyPr>
          <a:lstStyle/>
          <a:p>
            <a:pPr marL="457200" marR="0" lvl="0" indent="-457200" algn="l" defTabSz="914400" rtl="0" eaLnBrk="0" fontAlgn="base" latinLnBrk="0" hangingPunct="0">
              <a:lnSpc>
                <a:spcPct val="150000"/>
              </a:lnSpc>
              <a:spcBef>
                <a:spcPct val="0"/>
              </a:spcBef>
              <a:spcAft>
                <a:spcPct val="0"/>
              </a:spcAft>
              <a:buClrTx/>
              <a:buSzTx/>
              <a:buFont typeface="+mj-ea"/>
              <a:buAutoNum type="circleNumDbPlain"/>
              <a:defRPr/>
            </a:pPr>
            <a:r>
              <a:rPr kumimoji="0" lang="zh-CN" altLang="en-US" sz="1800" b="0" i="0" u="none" strike="noStrike" kern="12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Consolas" panose="020B0609020204030204" pitchFamily="49" charset="0"/>
              </a:rPr>
              <a:t>控制器进行状态转换（决定下一状态）</a:t>
            </a:r>
            <a:endParaRPr kumimoji="0" lang="en-US" altLang="zh-CN" sz="1800" b="0" i="0" u="none" strike="noStrike" kern="12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Consolas" panose="020B0609020204030204" pitchFamily="49" charset="0"/>
            </a:endParaRPr>
          </a:p>
          <a:p>
            <a:pPr marL="457200" marR="0" lvl="0" indent="-457200" algn="l" defTabSz="914400" rtl="0" eaLnBrk="0" fontAlgn="base" latinLnBrk="0" hangingPunct="0">
              <a:lnSpc>
                <a:spcPct val="150000"/>
              </a:lnSpc>
              <a:spcBef>
                <a:spcPct val="0"/>
              </a:spcBef>
              <a:spcAft>
                <a:spcPct val="0"/>
              </a:spcAft>
              <a:buClrTx/>
              <a:buSzTx/>
              <a:buFont typeface="+mj-ea"/>
              <a:buAutoNum type="circleNumDbPlain"/>
              <a:defRPr/>
            </a:pPr>
            <a:r>
              <a:rPr kumimoji="0" lang="zh-CN" altLang="en-US" sz="1800" b="0" i="0" u="none" strike="noStrike" kern="12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Consolas" panose="020B0609020204030204" pitchFamily="49" charset="0"/>
              </a:rPr>
              <a:t>读写头上当前格写上新的字符</a:t>
            </a:r>
            <a:endParaRPr kumimoji="0" lang="en-US" altLang="zh-CN" sz="1800" b="0" i="0" u="none" strike="noStrike" kern="12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Consolas" panose="020B0609020204030204" pitchFamily="49" charset="0"/>
            </a:endParaRPr>
          </a:p>
          <a:p>
            <a:pPr marL="457200" marR="0" lvl="0" indent="-457200" algn="l" defTabSz="914400" rtl="0" eaLnBrk="0" fontAlgn="base" latinLnBrk="0" hangingPunct="0">
              <a:lnSpc>
                <a:spcPct val="150000"/>
              </a:lnSpc>
              <a:spcBef>
                <a:spcPct val="0"/>
              </a:spcBef>
              <a:spcAft>
                <a:spcPct val="0"/>
              </a:spcAft>
              <a:buClrTx/>
              <a:buSzTx/>
              <a:buFont typeface="+mj-ea"/>
              <a:buAutoNum type="circleNumDbPlain"/>
              <a:defRPr/>
            </a:pPr>
            <a:r>
              <a:rPr kumimoji="0" lang="zh-CN" altLang="en-US" sz="1800" b="0" i="0" u="none" strike="noStrike" kern="12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Consolas" panose="020B0609020204030204" pitchFamily="49" charset="0"/>
              </a:rPr>
              <a:t>决定读写头向左或向右移动一格</a:t>
            </a:r>
            <a:endParaRPr kumimoji="0" lang="zh-CN" altLang="en-US" sz="1800" b="0" i="0" u="none" strike="noStrike" kern="12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10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4" grpId="0"/>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6" name="Text Box 2"/>
          <p:cNvSpPr txBox="1">
            <a:spLocks noChangeArrowheads="1"/>
          </p:cNvSpPr>
          <p:nvPr/>
        </p:nvSpPr>
        <p:spPr bwMode="auto">
          <a:xfrm>
            <a:off x="368300" y="1173163"/>
            <a:ext cx="2962275" cy="512763"/>
          </a:xfrm>
          <a:prstGeom prst="rect">
            <a:avLst/>
          </a:prstGeom>
          <a:solidFill>
            <a:schemeClr val="accent5">
              <a:lumMod val="75000"/>
            </a:schemeClr>
          </a:solidFill>
          <a:ln w="9525">
            <a:noFill/>
            <a:miter lim="800000"/>
          </a:ln>
          <a:effectLst/>
        </p:spPr>
        <p:txBody>
          <a:bodyPr tIns="72000" bIns="72000">
            <a:spAutoFit/>
          </a:bodyPr>
          <a:lstStyle/>
          <a:p>
            <a:pPr marR="0" algn="ctr" defTabSz="914400" eaLnBrk="0" hangingPunct="0">
              <a:spcBef>
                <a:spcPct val="50000"/>
              </a:spcBef>
              <a:buClrTx/>
              <a:buSzTx/>
              <a:buFontTx/>
              <a:buNone/>
              <a:defRPr/>
            </a:pPr>
            <a:r>
              <a:rPr kumimoji="0" lang="en-US" altLang="zh-CN" sz="2400" b="1" kern="1200" cap="none" spc="0" normalizeH="0" baseline="0" noProof="0" dirty="0">
                <a:solidFill>
                  <a:schemeClr val="bg1"/>
                </a:solidFill>
                <a:latin typeface="华文楷体" panose="02010600040101010101" charset="-122"/>
                <a:ea typeface="华文楷体" panose="02010600040101010101" charset="-122"/>
                <a:cs typeface="华文楷体" panose="02010600040101010101" charset="-122"/>
              </a:rPr>
              <a:t>1</a:t>
            </a:r>
            <a:r>
              <a:rPr kumimoji="0" lang="en-US" altLang="zh-CN" sz="2400" b="1" kern="1200" cap="none" spc="0" normalizeH="0" baseline="0" noProof="0">
                <a:solidFill>
                  <a:schemeClr val="bg1"/>
                </a:solidFill>
                <a:latin typeface="华文楷体" panose="02010600040101010101" charset="-122"/>
                <a:ea typeface="华文楷体" panose="02010600040101010101" charset="-122"/>
                <a:cs typeface="华文楷体" panose="02010600040101010101" charset="-122"/>
              </a:rPr>
              <a:t>. </a:t>
            </a:r>
            <a:r>
              <a:rPr kumimoji="0" lang="zh-CN" altLang="en-US" sz="2400" b="1" kern="1200" cap="none" spc="0" normalizeH="0" baseline="0" noProof="0">
                <a:solidFill>
                  <a:schemeClr val="bg1"/>
                </a:solidFill>
                <a:latin typeface="华文楷体" panose="02010600040101010101" charset="-122"/>
                <a:ea typeface="华文楷体" panose="02010600040101010101" charset="-122"/>
                <a:cs typeface="华文楷体" panose="02010600040101010101" charset="-122"/>
              </a:rPr>
              <a:t>确定性</a:t>
            </a:r>
            <a:r>
              <a:rPr kumimoji="0" lang="zh-CN" altLang="en-US" sz="2400" b="1" kern="1200" cap="none" spc="0" normalizeH="0" baseline="0" noProof="0">
                <a:solidFill>
                  <a:schemeClr val="bg1"/>
                </a:solidFill>
                <a:latin typeface="华文楷体" panose="02010600040101010101" charset="-122"/>
                <a:ea typeface="华文楷体" panose="02010600040101010101" charset="-122"/>
                <a:cs typeface="Consolas" panose="020B0609020204030204" pitchFamily="49" charset="0"/>
              </a:rPr>
              <a:t>图灵机</a:t>
            </a:r>
            <a:endParaRPr kumimoji="0" lang="zh-CN" altLang="en-US" sz="2400" b="1" kern="1200" cap="none" spc="0" normalizeH="0" baseline="0" noProof="0" dirty="0">
              <a:solidFill>
                <a:schemeClr val="bg1"/>
              </a:solidFill>
              <a:latin typeface="华文楷体" panose="02010600040101010101" charset="-122"/>
              <a:ea typeface="华文楷体" panose="02010600040101010101" charset="-122"/>
              <a:cs typeface="Consolas" panose="020B0609020204030204" pitchFamily="49" charset="0"/>
            </a:endParaRPr>
          </a:p>
        </p:txBody>
      </p:sp>
      <p:sp>
        <p:nvSpPr>
          <p:cNvPr id="169987" name="Text Box 3"/>
          <p:cNvSpPr txBox="1">
            <a:spLocks noChangeArrowheads="1"/>
          </p:cNvSpPr>
          <p:nvPr/>
        </p:nvSpPr>
        <p:spPr bwMode="auto">
          <a:xfrm>
            <a:off x="785813" y="2886075"/>
            <a:ext cx="8001000" cy="3133725"/>
          </a:xfrm>
          <a:prstGeom prst="rect">
            <a:avLst/>
          </a:prstGeom>
        </p:spPr>
        <p:style>
          <a:lnRef idx="2">
            <a:schemeClr val="accent1"/>
          </a:lnRef>
          <a:fillRef idx="1">
            <a:schemeClr val="lt1"/>
          </a:fillRef>
          <a:effectRef idx="0">
            <a:schemeClr val="accent1"/>
          </a:effectRef>
          <a:fontRef idx="minor">
            <a:schemeClr val="dk1"/>
          </a:fontRef>
        </p:style>
        <p:txBody>
          <a:bodyPr lIns="144000" tIns="180000" rIns="144000" bIns="180000">
            <a:spAutoFit/>
          </a:bodyPr>
          <a:lstStyle/>
          <a:p>
            <a:pPr marL="457200" marR="0" lvl="0" indent="-457200" algn="l" defTabSz="914400" rtl="0" eaLnBrk="0" fontAlgn="base" latinLnBrk="0" hangingPunct="0">
              <a:lnSpc>
                <a:spcPts val="3000"/>
              </a:lnSpc>
              <a:spcBef>
                <a:spcPct val="50000"/>
              </a:spcBef>
              <a:spcAft>
                <a:spcPct val="0"/>
              </a:spcAft>
              <a:buClrTx/>
              <a:buSzTx/>
              <a:buFont typeface="Arial" panose="020B0604020202020204" pitchFamily="34" charset="0"/>
              <a:buChar char="•"/>
              <a:defRPr/>
            </a:pP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Q</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是有限状态集，</a:t>
            </a: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q</a:t>
            </a:r>
            <a:r>
              <a:rPr kumimoji="0" lang="en-US" altLang="zh-CN" sz="2000" b="0" i="0" u="none" strike="noStrike" kern="1200" cap="none" spc="0" normalizeH="0" baseline="-2500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0</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a:t>
            </a:r>
            <a:r>
              <a:rPr kumimoji="0" lang="en-US" altLang="zh-CN" sz="2000" b="0" i="1" u="none" strike="noStrike" kern="1200" cap="none" spc="0" normalizeH="0" baseline="0" noProof="0" dirty="0" err="1">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q</a:t>
            </a:r>
            <a:r>
              <a:rPr kumimoji="0" lang="en-US" altLang="zh-CN" sz="2000" b="0" i="0" u="none" strike="noStrike" kern="1200" cap="none" spc="0" normalizeH="0" baseline="-25000" noProof="0" dirty="0" err="1">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0</a:t>
            </a:r>
            <a:r>
              <a:rPr kumimoji="0" lang="en-US" altLang="zh-CN" sz="2000" b="0" i="0" u="none" strike="noStrike" kern="1200" cap="none" spc="0" normalizeH="0" baseline="0" noProof="0" dirty="0" err="1">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∈Q</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）是初始状态，</a:t>
            </a: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F</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a:t>
            </a:r>
            <a:r>
              <a:rPr kumimoji="0" lang="en-US" altLang="zh-CN" sz="2000" b="0" i="1" u="none" strike="noStrike" kern="1200" cap="none" spc="0" normalizeH="0" baseline="0" noProof="0" dirty="0" err="1">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F</a:t>
            </a:r>
            <a:r>
              <a:rPr kumimoji="0" lang="en-US" altLang="zh-CN" sz="2000" b="0" i="0" u="none" strike="noStrike" kern="1200" cap="none" spc="0" normalizeH="0" baseline="0" noProof="0" dirty="0" err="1">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sym typeface="Symbol" panose="05050102010706020507" pitchFamily="18" charset="2"/>
              </a:rPr>
              <a:t></a:t>
            </a:r>
            <a:r>
              <a:rPr kumimoji="0" lang="en-US" altLang="zh-CN" sz="2000" b="0" i="0" u="none" strike="noStrike" kern="1200" cap="none" spc="0" normalizeH="0" baseline="0" noProof="0" dirty="0" err="1">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Q</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）是终止状态集，</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Γ</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是输入带的符号集。</a:t>
            </a:r>
            <a:endPar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endParaRPr>
          </a:p>
          <a:p>
            <a:pPr marL="457200" marR="0" lvl="0" indent="-457200" algn="l" defTabSz="914400" rtl="0" eaLnBrk="0" fontAlgn="base" latinLnBrk="0" hangingPunct="0">
              <a:lnSpc>
                <a:spcPts val="3000"/>
              </a:lnSpc>
              <a:spcBef>
                <a:spcPct val="50000"/>
              </a:spcBef>
              <a:spcAft>
                <a:spcPct val="0"/>
              </a:spcAft>
              <a:buClrTx/>
              <a:buSzTx/>
              <a:buFont typeface="Arial" panose="020B0604020202020204" pitchFamily="34" charset="0"/>
              <a:buChar char="•"/>
              <a:defRPr/>
            </a:pP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B</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a:t>
            </a:r>
            <a:r>
              <a:rPr kumimoji="0" lang="en-US" altLang="zh-CN" sz="2000" b="0" i="1" u="none" strike="noStrike" kern="1200" cap="none" spc="0" normalizeH="0" baseline="0" noProof="0" dirty="0" err="1">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B</a:t>
            </a:r>
            <a:r>
              <a:rPr kumimoji="0" lang="en-US" altLang="zh-CN" sz="2000" b="0" i="0" u="none" strike="noStrike" kern="1200" cap="none" spc="0" normalizeH="0" baseline="0" noProof="0" dirty="0" err="1">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∈Γ</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）是空白符。</a:t>
            </a:r>
            <a:endPar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endParaRPr>
          </a:p>
          <a:p>
            <a:pPr marL="457200" marR="0" lvl="0" indent="-457200" algn="l" defTabSz="914400" rtl="0" eaLnBrk="0" fontAlgn="base" latinLnBrk="0" hangingPunct="0">
              <a:lnSpc>
                <a:spcPts val="3000"/>
              </a:lnSpc>
              <a:spcBef>
                <a:spcPct val="50000"/>
              </a:spcBef>
              <a:spcAft>
                <a:spcPct val="0"/>
              </a:spcAft>
              <a:buClrTx/>
              <a:buSzTx/>
              <a:buFont typeface="Arial" panose="020B0604020202020204" pitchFamily="34" charset="0"/>
              <a:buChar char="•"/>
              <a:defRPr/>
            </a:pP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∑是</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Γ</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中除</a:t>
            </a: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B</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外的输入字母表。</a:t>
            </a:r>
            <a:endPar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endParaRPr>
          </a:p>
          <a:p>
            <a:pPr marL="457200" marR="0" lvl="0" indent="-457200" algn="l" defTabSz="914400" rtl="0" eaLnBrk="0" fontAlgn="base" latinLnBrk="0" hangingPunct="0">
              <a:lnSpc>
                <a:spcPts val="3000"/>
              </a:lnSpc>
              <a:spcBef>
                <a:spcPct val="50000"/>
              </a:spcBef>
              <a:spcAft>
                <a:spcPct val="0"/>
              </a:spcAft>
              <a:buClrTx/>
              <a:buSzTx/>
              <a:buFont typeface="Arial" panose="020B0604020202020204" pitchFamily="34" charset="0"/>
              <a:buChar char="•"/>
              <a:defRPr/>
            </a:pP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δ</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Q×Γ→Q×Γ×{L</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R}</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是动作函数，其中</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L</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表示左移一格，</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R</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表示右移一格，对于某些</a:t>
            </a:r>
            <a:r>
              <a:rPr kumimoji="0" lang="en-US" altLang="zh-CN" sz="2000" b="0" i="1" u="none" strike="noStrike" kern="1200" cap="none" spc="0" normalizeH="0" baseline="0" noProof="0" dirty="0" err="1">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q</a:t>
            </a:r>
            <a:r>
              <a:rPr kumimoji="0" lang="en-US" altLang="zh-CN" sz="2000" b="0" i="0" u="none" strike="noStrike" kern="1200" cap="none" spc="0" normalizeH="0" baseline="0" noProof="0" dirty="0" err="1">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∈Q</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和</a:t>
            </a:r>
            <a:r>
              <a:rPr kumimoji="0" lang="en-US" altLang="zh-CN" sz="2000" b="0" i="1" u="none" strike="noStrike" kern="1200" cap="none" spc="0" normalizeH="0" baseline="0" noProof="0" dirty="0" err="1">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a</a:t>
            </a:r>
            <a:r>
              <a:rPr kumimoji="0" lang="en-US" altLang="zh-CN" sz="2000" b="0" i="0" u="none" strike="noStrike" kern="1200" cap="none" spc="0" normalizeH="0" baseline="0" noProof="0" dirty="0" err="1">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∈Γ</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δ(</a:t>
            </a: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q</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a:t>
            </a: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a</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可以无定义。</a:t>
            </a:r>
            <a:endPar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30723" name="TextBox 3"/>
          <p:cNvSpPr txBox="1"/>
          <p:nvPr/>
        </p:nvSpPr>
        <p:spPr>
          <a:xfrm>
            <a:off x="357188" y="1800225"/>
            <a:ext cx="8072437" cy="862013"/>
          </a:xfrm>
          <a:prstGeom prst="rect">
            <a:avLst/>
          </a:prstGeom>
          <a:noFill/>
          <a:ln w="9525">
            <a:noFill/>
          </a:ln>
        </p:spPr>
        <p:txBody>
          <a:bodyPr anchor="t" anchorCtr="0">
            <a:spAutoFit/>
          </a:bodyPr>
          <a:p>
            <a:pPr eaLnBrk="0" hangingPunct="0">
              <a:spcBef>
                <a:spcPct val="50000"/>
              </a:spcBef>
              <a:buClrTx/>
              <a:buFontTx/>
            </a:pPr>
            <a:r>
              <a:rPr lang="zh-CN" altLang="en-US" sz="2000" dirty="0">
                <a:solidFill>
                  <a:srgbClr val="000000"/>
                </a:solidFill>
                <a:latin typeface="Consolas" panose="020B0609020204030204" pitchFamily="49" charset="0"/>
                <a:ea typeface="微软雅黑" panose="020B0503020204020204" pitchFamily="34" charset="-122"/>
              </a:rPr>
              <a:t>确定性图灵机的定义如下：</a:t>
            </a:r>
            <a:endParaRPr lang="zh-CN" altLang="en-US" sz="2000" dirty="0">
              <a:solidFill>
                <a:srgbClr val="000000"/>
              </a:solidFill>
              <a:latin typeface="Consolas" panose="020B0609020204030204" pitchFamily="49" charset="0"/>
              <a:ea typeface="微软雅黑" panose="020B0503020204020204" pitchFamily="34" charset="-122"/>
            </a:endParaRPr>
          </a:p>
          <a:p>
            <a:pPr eaLnBrk="0" hangingPunct="0">
              <a:spcBef>
                <a:spcPct val="50000"/>
              </a:spcBef>
              <a:buClrTx/>
              <a:buFontTx/>
            </a:pPr>
            <a:r>
              <a:rPr lang="zh-CN" altLang="en-US" sz="2000" dirty="0">
                <a:solidFill>
                  <a:srgbClr val="000000"/>
                </a:solidFill>
                <a:latin typeface="Consolas" panose="020B0609020204030204" pitchFamily="49" charset="0"/>
                <a:ea typeface="微软雅黑" panose="020B0503020204020204" pitchFamily="34" charset="-122"/>
              </a:rPr>
              <a:t>　　图灵机是一个七元组</a:t>
            </a:r>
            <a:r>
              <a:rPr lang="en-US" altLang="zh-CN" sz="2000" dirty="0">
                <a:solidFill>
                  <a:srgbClr val="000000"/>
                </a:solidFill>
                <a:latin typeface="Consolas" panose="020B0609020204030204" pitchFamily="49" charset="0"/>
                <a:ea typeface="微软雅黑" panose="020B0503020204020204" pitchFamily="34" charset="-122"/>
              </a:rPr>
              <a:t>M=(Q</a:t>
            </a:r>
            <a:r>
              <a:rPr lang="zh-CN" altLang="en-US" sz="2000" dirty="0">
                <a:solidFill>
                  <a:srgbClr val="000000"/>
                </a:solidFill>
                <a:latin typeface="Consolas" panose="020B0609020204030204" pitchFamily="49" charset="0"/>
                <a:ea typeface="微软雅黑" panose="020B0503020204020204" pitchFamily="34" charset="-122"/>
              </a:rPr>
              <a:t>，</a:t>
            </a:r>
            <a:r>
              <a:rPr lang="en-US" altLang="zh-CN" sz="2000" dirty="0">
                <a:solidFill>
                  <a:srgbClr val="000000"/>
                </a:solidFill>
                <a:latin typeface="Consolas" panose="020B0609020204030204" pitchFamily="49" charset="0"/>
                <a:ea typeface="微软雅黑" panose="020B0503020204020204" pitchFamily="34" charset="-122"/>
              </a:rPr>
              <a:t>∑</a:t>
            </a:r>
            <a:r>
              <a:rPr lang="zh-CN" altLang="en-US" sz="2000" dirty="0">
                <a:solidFill>
                  <a:srgbClr val="000000"/>
                </a:solidFill>
                <a:latin typeface="Consolas" panose="020B0609020204030204" pitchFamily="49" charset="0"/>
                <a:ea typeface="微软雅黑" panose="020B0503020204020204" pitchFamily="34" charset="-122"/>
              </a:rPr>
              <a:t>，</a:t>
            </a:r>
            <a:r>
              <a:rPr lang="en-US" altLang="zh-CN" sz="2000" dirty="0">
                <a:solidFill>
                  <a:srgbClr val="000000"/>
                </a:solidFill>
                <a:latin typeface="Consolas" panose="020B0609020204030204" pitchFamily="49" charset="0"/>
                <a:ea typeface="微软雅黑" panose="020B0503020204020204" pitchFamily="34" charset="-122"/>
              </a:rPr>
              <a:t>Γ</a:t>
            </a:r>
            <a:r>
              <a:rPr lang="zh-CN" altLang="en-US" sz="2000" dirty="0">
                <a:solidFill>
                  <a:srgbClr val="000000"/>
                </a:solidFill>
                <a:latin typeface="Consolas" panose="020B0609020204030204" pitchFamily="49" charset="0"/>
                <a:ea typeface="微软雅黑" panose="020B0503020204020204" pitchFamily="34" charset="-122"/>
              </a:rPr>
              <a:t>，</a:t>
            </a:r>
            <a:r>
              <a:rPr lang="en-US" altLang="zh-CN" sz="2000" dirty="0">
                <a:solidFill>
                  <a:srgbClr val="000000"/>
                </a:solidFill>
                <a:latin typeface="Consolas" panose="020B0609020204030204" pitchFamily="49" charset="0"/>
                <a:ea typeface="微软雅黑" panose="020B0503020204020204" pitchFamily="34" charset="-122"/>
              </a:rPr>
              <a:t>δ</a:t>
            </a:r>
            <a:r>
              <a:rPr lang="zh-CN" altLang="en-US" sz="2000" dirty="0">
                <a:solidFill>
                  <a:srgbClr val="000000"/>
                </a:solidFill>
                <a:latin typeface="Consolas" panose="020B0609020204030204" pitchFamily="49" charset="0"/>
                <a:ea typeface="微软雅黑" panose="020B0503020204020204" pitchFamily="34" charset="-122"/>
              </a:rPr>
              <a:t>，</a:t>
            </a:r>
            <a:r>
              <a:rPr lang="en-US" altLang="zh-CN" sz="2000" i="1" dirty="0">
                <a:solidFill>
                  <a:srgbClr val="000000"/>
                </a:solidFill>
                <a:latin typeface="Consolas" panose="020B0609020204030204" pitchFamily="49" charset="0"/>
                <a:ea typeface="微软雅黑" panose="020B0503020204020204" pitchFamily="34" charset="-122"/>
              </a:rPr>
              <a:t>q</a:t>
            </a:r>
            <a:r>
              <a:rPr lang="en-US" altLang="zh-CN" sz="2000" baseline="-25000" dirty="0">
                <a:solidFill>
                  <a:srgbClr val="000000"/>
                </a:solidFill>
                <a:latin typeface="Consolas" panose="020B0609020204030204" pitchFamily="49" charset="0"/>
                <a:ea typeface="微软雅黑" panose="020B0503020204020204" pitchFamily="34" charset="-122"/>
              </a:rPr>
              <a:t>0</a:t>
            </a:r>
            <a:r>
              <a:rPr lang="zh-CN" altLang="en-US" sz="2000" dirty="0">
                <a:solidFill>
                  <a:srgbClr val="000000"/>
                </a:solidFill>
                <a:latin typeface="Consolas" panose="020B0609020204030204" pitchFamily="49" charset="0"/>
                <a:ea typeface="微软雅黑" panose="020B0503020204020204" pitchFamily="34" charset="-122"/>
              </a:rPr>
              <a:t>，</a:t>
            </a:r>
            <a:r>
              <a:rPr lang="en-US" altLang="zh-CN" sz="2000" i="1" dirty="0">
                <a:solidFill>
                  <a:srgbClr val="000000"/>
                </a:solidFill>
                <a:latin typeface="Consolas" panose="020B0609020204030204" pitchFamily="49" charset="0"/>
                <a:ea typeface="微软雅黑" panose="020B0503020204020204" pitchFamily="34" charset="-122"/>
              </a:rPr>
              <a:t>B</a:t>
            </a:r>
            <a:r>
              <a:rPr lang="zh-CN" altLang="en-US" sz="2000" dirty="0">
                <a:solidFill>
                  <a:srgbClr val="000000"/>
                </a:solidFill>
                <a:latin typeface="Consolas" panose="020B0609020204030204" pitchFamily="49" charset="0"/>
                <a:ea typeface="微软雅黑" panose="020B0503020204020204" pitchFamily="34" charset="-122"/>
              </a:rPr>
              <a:t>，</a:t>
            </a:r>
            <a:r>
              <a:rPr lang="en-US" altLang="zh-CN" sz="2000" i="1" dirty="0">
                <a:solidFill>
                  <a:srgbClr val="000000"/>
                </a:solidFill>
                <a:latin typeface="Consolas" panose="020B0609020204030204" pitchFamily="49" charset="0"/>
                <a:ea typeface="微软雅黑" panose="020B0503020204020204" pitchFamily="34" charset="-122"/>
              </a:rPr>
              <a:t>F</a:t>
            </a:r>
            <a:r>
              <a:rPr lang="en-US" altLang="zh-CN" sz="2000" dirty="0">
                <a:solidFill>
                  <a:srgbClr val="000000"/>
                </a:solidFill>
                <a:latin typeface="Consolas" panose="020B0609020204030204" pitchFamily="49" charset="0"/>
                <a:ea typeface="微软雅黑" panose="020B0503020204020204" pitchFamily="34" charset="-122"/>
              </a:rPr>
              <a:t>)</a:t>
            </a:r>
            <a:r>
              <a:rPr lang="zh-CN" altLang="en-US" sz="2000" dirty="0">
                <a:solidFill>
                  <a:srgbClr val="000000"/>
                </a:solidFill>
                <a:latin typeface="Consolas" panose="020B0609020204030204" pitchFamily="49" charset="0"/>
                <a:ea typeface="微软雅黑" panose="020B0503020204020204" pitchFamily="34" charset="-122"/>
              </a:rPr>
              <a:t>。</a:t>
            </a:r>
            <a:endParaRPr lang="zh-CN" altLang="en-US" sz="2000" dirty="0">
              <a:solidFill>
                <a:srgbClr val="000000"/>
              </a:solidFill>
              <a:latin typeface="Consolas" panose="020B0609020204030204" pitchFamily="49" charset="0"/>
              <a:ea typeface="微软雅黑" panose="020B0503020204020204" pitchFamily="34" charset="-122"/>
            </a:endParaRPr>
          </a:p>
        </p:txBody>
      </p:sp>
    </p:spTree>
  </p:cSld>
  <p:clrMapOvr>
    <a:masterClrMapping/>
  </p:clrMapOvr>
</p:sld>
</file>

<file path=ppt/theme/theme1.xml><?xml version="1.0" encoding="utf-8"?>
<a:theme xmlns:a="http://schemas.openxmlformats.org/drawingml/2006/main" name="sample">
  <a:themeElements>
    <a:clrScheme name="sample 3">
      <a:dk1>
        <a:srgbClr val="003366"/>
      </a:dk1>
      <a:lt1>
        <a:srgbClr val="FFFFFF"/>
      </a:lt1>
      <a:dk2>
        <a:srgbClr val="99190B"/>
      </a:dk2>
      <a:lt2>
        <a:srgbClr val="DDDDDD"/>
      </a:lt2>
      <a:accent1>
        <a:srgbClr val="1F63AD"/>
      </a:accent1>
      <a:accent2>
        <a:srgbClr val="D28302"/>
      </a:accent2>
      <a:accent3>
        <a:srgbClr val="FFFFFF"/>
      </a:accent3>
      <a:accent4>
        <a:srgbClr val="002A56"/>
      </a:accent4>
      <a:accent5>
        <a:srgbClr val="ABB7D3"/>
      </a:accent5>
      <a:accent6>
        <a:srgbClr val="BE7602"/>
      </a:accent6>
      <a:hlink>
        <a:srgbClr val="3CA051"/>
      </a:hlink>
      <a:folHlink>
        <a:srgbClr val="97ADB5"/>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sample 1">
        <a:dk1>
          <a:srgbClr val="000066"/>
        </a:dk1>
        <a:lt1>
          <a:srgbClr val="FFFFFF"/>
        </a:lt1>
        <a:dk2>
          <a:srgbClr val="40297B"/>
        </a:dk2>
        <a:lt2>
          <a:srgbClr val="DDDDDD"/>
        </a:lt2>
        <a:accent1>
          <a:srgbClr val="35978E"/>
        </a:accent1>
        <a:accent2>
          <a:srgbClr val="1E86E4"/>
        </a:accent2>
        <a:accent3>
          <a:srgbClr val="FFFFFF"/>
        </a:accent3>
        <a:accent4>
          <a:srgbClr val="000056"/>
        </a:accent4>
        <a:accent5>
          <a:srgbClr val="AEC9C6"/>
        </a:accent5>
        <a:accent6>
          <a:srgbClr val="1A79CF"/>
        </a:accent6>
        <a:hlink>
          <a:srgbClr val="9CAA32"/>
        </a:hlink>
        <a:folHlink>
          <a:srgbClr val="ACB3D0"/>
        </a:folHlink>
      </a:clrScheme>
      <a:clrMap bg1="lt1" tx1="dk1" bg2="lt2" tx2="dk2" accent1="accent1" accent2="accent2" accent3="accent3" accent4="accent4" accent5="accent5" accent6="accent6" hlink="hlink" folHlink="folHlink"/>
    </a:extraClrScheme>
    <a:extraClrScheme>
      <a:clrScheme name="sample 2">
        <a:dk1>
          <a:srgbClr val="000066"/>
        </a:dk1>
        <a:lt1>
          <a:srgbClr val="FFFFFF"/>
        </a:lt1>
        <a:dk2>
          <a:srgbClr val="0F5ABD"/>
        </a:dk2>
        <a:lt2>
          <a:srgbClr val="DDDDDD"/>
        </a:lt2>
        <a:accent1>
          <a:srgbClr val="7061C9"/>
        </a:accent1>
        <a:accent2>
          <a:srgbClr val="53BB9B"/>
        </a:accent2>
        <a:accent3>
          <a:srgbClr val="FFFFFF"/>
        </a:accent3>
        <a:accent4>
          <a:srgbClr val="000056"/>
        </a:accent4>
        <a:accent5>
          <a:srgbClr val="BBB7E1"/>
        </a:accent5>
        <a:accent6>
          <a:srgbClr val="4AA98C"/>
        </a:accent6>
        <a:hlink>
          <a:srgbClr val="57B2D7"/>
        </a:hlink>
        <a:folHlink>
          <a:srgbClr val="BCC8AC"/>
        </a:folHlink>
      </a:clrScheme>
      <a:clrMap bg1="lt1" tx1="dk1" bg2="lt2" tx2="dk2" accent1="accent1" accent2="accent2" accent3="accent3" accent4="accent4" accent5="accent5" accent6="accent6" hlink="hlink" folHlink="folHlink"/>
    </a:extraClrScheme>
    <a:extraClrScheme>
      <a:clrScheme name="sample 3">
        <a:dk1>
          <a:srgbClr val="003366"/>
        </a:dk1>
        <a:lt1>
          <a:srgbClr val="FFFFFF"/>
        </a:lt1>
        <a:dk2>
          <a:srgbClr val="99190B"/>
        </a:dk2>
        <a:lt2>
          <a:srgbClr val="DDDDDD"/>
        </a:lt2>
        <a:accent1>
          <a:srgbClr val="1F63AD"/>
        </a:accent1>
        <a:accent2>
          <a:srgbClr val="D28302"/>
        </a:accent2>
        <a:accent3>
          <a:srgbClr val="FFFFFF"/>
        </a:accent3>
        <a:accent4>
          <a:srgbClr val="002A56"/>
        </a:accent4>
        <a:accent5>
          <a:srgbClr val="ABB7D3"/>
        </a:accent5>
        <a:accent6>
          <a:srgbClr val="BE7602"/>
        </a:accent6>
        <a:hlink>
          <a:srgbClr val="3CA051"/>
        </a:hlink>
        <a:folHlink>
          <a:srgbClr val="97ADB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sample">
  <a:themeElements>
    <a:clrScheme name="sample 3">
      <a:dk1>
        <a:srgbClr val="003366"/>
      </a:dk1>
      <a:lt1>
        <a:srgbClr val="FFFFFF"/>
      </a:lt1>
      <a:dk2>
        <a:srgbClr val="99190B"/>
      </a:dk2>
      <a:lt2>
        <a:srgbClr val="DDDDDD"/>
      </a:lt2>
      <a:accent1>
        <a:srgbClr val="1F63AD"/>
      </a:accent1>
      <a:accent2>
        <a:srgbClr val="D28302"/>
      </a:accent2>
      <a:accent3>
        <a:srgbClr val="FFFFFF"/>
      </a:accent3>
      <a:accent4>
        <a:srgbClr val="002A56"/>
      </a:accent4>
      <a:accent5>
        <a:srgbClr val="ABB7D3"/>
      </a:accent5>
      <a:accent6>
        <a:srgbClr val="BE7602"/>
      </a:accent6>
      <a:hlink>
        <a:srgbClr val="3CA051"/>
      </a:hlink>
      <a:folHlink>
        <a:srgbClr val="97ADB5"/>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sample 1">
        <a:dk1>
          <a:srgbClr val="000066"/>
        </a:dk1>
        <a:lt1>
          <a:srgbClr val="FFFFFF"/>
        </a:lt1>
        <a:dk2>
          <a:srgbClr val="40297B"/>
        </a:dk2>
        <a:lt2>
          <a:srgbClr val="DDDDDD"/>
        </a:lt2>
        <a:accent1>
          <a:srgbClr val="35978E"/>
        </a:accent1>
        <a:accent2>
          <a:srgbClr val="1E86E4"/>
        </a:accent2>
        <a:accent3>
          <a:srgbClr val="FFFFFF"/>
        </a:accent3>
        <a:accent4>
          <a:srgbClr val="000056"/>
        </a:accent4>
        <a:accent5>
          <a:srgbClr val="AEC9C6"/>
        </a:accent5>
        <a:accent6>
          <a:srgbClr val="1A79CF"/>
        </a:accent6>
        <a:hlink>
          <a:srgbClr val="9CAA32"/>
        </a:hlink>
        <a:folHlink>
          <a:srgbClr val="ACB3D0"/>
        </a:folHlink>
      </a:clrScheme>
      <a:clrMap bg1="lt1" tx1="dk1" bg2="lt2" tx2="dk2" accent1="accent1" accent2="accent2" accent3="accent3" accent4="accent4" accent5="accent5" accent6="accent6" hlink="hlink" folHlink="folHlink"/>
    </a:extraClrScheme>
    <a:extraClrScheme>
      <a:clrScheme name="sample 2">
        <a:dk1>
          <a:srgbClr val="000066"/>
        </a:dk1>
        <a:lt1>
          <a:srgbClr val="FFFFFF"/>
        </a:lt1>
        <a:dk2>
          <a:srgbClr val="0F5ABD"/>
        </a:dk2>
        <a:lt2>
          <a:srgbClr val="DDDDDD"/>
        </a:lt2>
        <a:accent1>
          <a:srgbClr val="7061C9"/>
        </a:accent1>
        <a:accent2>
          <a:srgbClr val="53BB9B"/>
        </a:accent2>
        <a:accent3>
          <a:srgbClr val="FFFFFF"/>
        </a:accent3>
        <a:accent4>
          <a:srgbClr val="000056"/>
        </a:accent4>
        <a:accent5>
          <a:srgbClr val="BBB7E1"/>
        </a:accent5>
        <a:accent6>
          <a:srgbClr val="4AA98C"/>
        </a:accent6>
        <a:hlink>
          <a:srgbClr val="57B2D7"/>
        </a:hlink>
        <a:folHlink>
          <a:srgbClr val="BCC8AC"/>
        </a:folHlink>
      </a:clrScheme>
      <a:clrMap bg1="lt1" tx1="dk1" bg2="lt2" tx2="dk2" accent1="accent1" accent2="accent2" accent3="accent3" accent4="accent4" accent5="accent5" accent6="accent6" hlink="hlink" folHlink="folHlink"/>
    </a:extraClrScheme>
    <a:extraClrScheme>
      <a:clrScheme name="sample 3">
        <a:dk1>
          <a:srgbClr val="003366"/>
        </a:dk1>
        <a:lt1>
          <a:srgbClr val="FFFFFF"/>
        </a:lt1>
        <a:dk2>
          <a:srgbClr val="99190B"/>
        </a:dk2>
        <a:lt2>
          <a:srgbClr val="DDDDDD"/>
        </a:lt2>
        <a:accent1>
          <a:srgbClr val="1F63AD"/>
        </a:accent1>
        <a:accent2>
          <a:srgbClr val="D28302"/>
        </a:accent2>
        <a:accent3>
          <a:srgbClr val="FFFFFF"/>
        </a:accent3>
        <a:accent4>
          <a:srgbClr val="002A56"/>
        </a:accent4>
        <a:accent5>
          <a:srgbClr val="ABB7D3"/>
        </a:accent5>
        <a:accent6>
          <a:srgbClr val="BE7602"/>
        </a:accent6>
        <a:hlink>
          <a:srgbClr val="3CA051"/>
        </a:hlink>
        <a:folHlink>
          <a:srgbClr val="97ADB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5797</Words>
  <Application>WPS 演示</Application>
  <PresentationFormat>全屏显示(4:3)</PresentationFormat>
  <Paragraphs>933</Paragraphs>
  <Slides>43</Slides>
  <Notes>6</Notes>
  <HiddenSlides>0</HiddenSlides>
  <MMClips>0</MMClips>
  <ScaleCrop>false</ScaleCrop>
  <HeadingPairs>
    <vt:vector size="8" baseType="variant">
      <vt:variant>
        <vt:lpstr>已用的字体</vt:lpstr>
      </vt:variant>
      <vt:variant>
        <vt:i4>24</vt:i4>
      </vt:variant>
      <vt:variant>
        <vt:lpstr>主题</vt:lpstr>
      </vt:variant>
      <vt:variant>
        <vt:i4>2</vt:i4>
      </vt:variant>
      <vt:variant>
        <vt:lpstr>嵌入 OLE 服务器</vt:lpstr>
      </vt:variant>
      <vt:variant>
        <vt:i4>6</vt:i4>
      </vt:variant>
      <vt:variant>
        <vt:lpstr>幻灯片标题</vt:lpstr>
      </vt:variant>
      <vt:variant>
        <vt:i4>43</vt:i4>
      </vt:variant>
    </vt:vector>
  </HeadingPairs>
  <TitlesOfParts>
    <vt:vector size="75" baseType="lpstr">
      <vt:lpstr>Arial</vt:lpstr>
      <vt:lpstr>宋体</vt:lpstr>
      <vt:lpstr>Wingdings</vt:lpstr>
      <vt:lpstr>Verdana</vt:lpstr>
      <vt:lpstr>等线</vt:lpstr>
      <vt:lpstr>黑体</vt:lpstr>
      <vt:lpstr>微软雅黑</vt:lpstr>
      <vt:lpstr>Consolas</vt:lpstr>
      <vt:lpstr>楷体</vt:lpstr>
      <vt:lpstr>Symbol</vt:lpstr>
      <vt:lpstr>Times New Roman</vt:lpstr>
      <vt:lpstr>Arial Unicode MS</vt:lpstr>
      <vt:lpstr>叶根友毛笔行书2.0版</vt:lpstr>
      <vt:lpstr>Bradley Hand ITC</vt:lpstr>
      <vt:lpstr>华文楷体</vt:lpstr>
      <vt:lpstr>华文新魏</vt:lpstr>
      <vt:lpstr>楷体_GB2312</vt:lpstr>
      <vt:lpstr>新宋体</vt:lpstr>
      <vt:lpstr>华文行楷</vt:lpstr>
      <vt:lpstr>汉仪青云简</vt:lpstr>
      <vt:lpstr>Arial Rounded MT Bold</vt:lpstr>
      <vt:lpstr>Ink Free</vt:lpstr>
      <vt:lpstr>Segoe Print</vt:lpstr>
      <vt:lpstr>Tempus Sans ITC</vt:lpstr>
      <vt:lpstr>sample</vt:lpstr>
      <vt:lpstr>1_sample</vt:lpstr>
      <vt:lpstr>Equation.3</vt:lpstr>
      <vt:lpstr>Equation.3</vt:lpstr>
      <vt:lpstr>Equation.3</vt:lpstr>
      <vt:lpstr>Equation.3</vt:lpstr>
      <vt:lpstr>Equation.3</vt:lpstr>
      <vt:lpstr>Word.Picture.8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Guilddesign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Sung Ha, Park</dc:creator>
  <cp:lastModifiedBy>Lambert</cp:lastModifiedBy>
  <cp:revision>1072</cp:revision>
  <dcterms:created xsi:type="dcterms:W3CDTF">2004-08-26T06:30:40Z</dcterms:created>
  <dcterms:modified xsi:type="dcterms:W3CDTF">2022-03-10T23:39:02Z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E08CA6D431DD43A0B9F2FA8D518A79E1</vt:lpwstr>
  </property>
  <property fmtid="{D5CDD505-2E9C-101B-9397-08002B2CF9AE}" pid="3" name="KSOProductBuildVer">
    <vt:lpwstr>2052-11.1.0.11365</vt:lpwstr>
  </property>
</Properties>
</file>